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0" r:id="rId8"/>
    <p:sldId id="266" r:id="rId9"/>
    <p:sldId id="267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7495" y="692785"/>
            <a:ext cx="63042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美术：我班的种植园地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eb71469f1253a7bbe25b3b9f89969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557020"/>
            <a:ext cx="9144000" cy="5681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a33c3636b398ce08188ff7b9efb8d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340" y="-27305"/>
            <a:ext cx="5142230" cy="6858000"/>
          </a:xfrm>
          <a:prstGeom prst="rect">
            <a:avLst/>
          </a:prstGeom>
        </p:spPr>
      </p:pic>
      <p:pic>
        <p:nvPicPr>
          <p:cNvPr id="5" name="图片 4" descr="a4b9a6f33932e74c7c52edce07b46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90" y="44450"/>
            <a:ext cx="51422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1b04f2f1531f95490877955a93a6c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16840"/>
            <a:ext cx="5145405" cy="6858000"/>
          </a:xfrm>
          <a:prstGeom prst="rect">
            <a:avLst/>
          </a:prstGeom>
        </p:spPr>
      </p:pic>
      <p:pic>
        <p:nvPicPr>
          <p:cNvPr id="5" name="图片 4" descr="3ff8160283a0f91c29653394748fe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5" y="-27305"/>
            <a:ext cx="51454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b5d8dff500908691ef90b09b536f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45085"/>
            <a:ext cx="91401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49529cdfa7f2cf65c09d2da28d8c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4485" y="188595"/>
            <a:ext cx="4883150" cy="6513195"/>
          </a:xfrm>
          <a:prstGeom prst="rect">
            <a:avLst/>
          </a:prstGeom>
        </p:spPr>
      </p:pic>
      <p:pic>
        <p:nvPicPr>
          <p:cNvPr id="5" name="图片 4" descr="e6a26c029fb7afa1c84d10fe37a1d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90" y="188595"/>
            <a:ext cx="4826000" cy="6436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2de8373de6c4189b0e4064ae27a6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730" y="132715"/>
            <a:ext cx="4943475" cy="6593205"/>
          </a:xfrm>
          <a:prstGeom prst="rect">
            <a:avLst/>
          </a:prstGeom>
        </p:spPr>
      </p:pic>
      <p:pic>
        <p:nvPicPr>
          <p:cNvPr id="5" name="图片 4" descr="5f8fe8c558ba5b3114ca3d5811050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4da269d6889208a1886505138f19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975" y="188595"/>
            <a:ext cx="9757410" cy="6510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937d2329f7232683128c29434c7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688830" cy="72669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WYyNjRmN2NjMDIyY2VmNWNjNDc3YWJiZTUwNGQ2ZT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/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2024-01-19T00:30:00Z</dcterms:created>
  <dcterms:modified xsi:type="dcterms:W3CDTF">2024-01-19T01:33:15Z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8C582E5D38C043B18B7EE8FCD5C92365_12</vt:lpwstr>
  </property>
</Properties>
</file>