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m4a" ContentType="audi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</p:sldMasterIdLst>
  <p:notesMasterIdLst>
    <p:notesMasterId r:id="rId17"/>
  </p:notesMasterIdLst>
  <p:sldIdLst>
    <p:sldId id="256" r:id="rId13"/>
    <p:sldId id="306" r:id="rId14"/>
    <p:sldId id="307" r:id="rId15"/>
    <p:sldId id="267" r:id="rId16"/>
    <p:sldId id="308" r:id="rId18"/>
    <p:sldId id="261" r:id="rId19"/>
    <p:sldId id="262" r:id="rId20"/>
    <p:sldId id="263" r:id="rId21"/>
    <p:sldId id="264" r:id="rId22"/>
    <p:sldId id="268" r:id="rId23"/>
    <p:sldId id="265" r:id="rId24"/>
    <p:sldId id="311" r:id="rId25"/>
    <p:sldId id="274" r:id="rId26"/>
    <p:sldId id="312" r:id="rId27"/>
    <p:sldId id="313" r:id="rId28"/>
    <p:sldId id="300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45"/>
    <a:srgbClr val="E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3" d="100"/>
          <a:sy n="63" d="100"/>
        </p:scale>
        <p:origin x="164" y="48"/>
      </p:cViewPr>
      <p:guideLst>
        <p:guide orient="horz" pos="2115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3075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en-US" altLang="x-none" sz="1200" dirty="0"/>
          </a:p>
        </p:txBody>
      </p:sp>
      <p:sp>
        <p:nvSpPr>
          <p:cNvPr id="3079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KSO_BT1"/>
          <p:cNvSpPr>
            <a:spLocks noGrp="1"/>
          </p:cNvSpPr>
          <p:nvPr>
            <p:ph type="ctrTitle"/>
          </p:nvPr>
        </p:nvSpPr>
        <p:spPr>
          <a:xfrm>
            <a:off x="1389063" y="1209675"/>
            <a:ext cx="6337300" cy="855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ctr"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subTitle" idx="1"/>
          </p:nvPr>
        </p:nvSpPr>
        <p:spPr>
          <a:xfrm>
            <a:off x="1392238" y="2133600"/>
            <a:ext cx="6324600" cy="5397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chemeClr val="tx1"/>
                </a:solidFill>
              </a:defRPr>
            </a:lvl1pPr>
            <a:lvl2pPr marL="0" lvl="1" indent="0" algn="ctr">
              <a:buNone/>
              <a:defRPr>
                <a:solidFill>
                  <a:schemeClr val="tx1"/>
                </a:solidFill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027113"/>
            <a:ext cx="4062841" cy="51927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161925"/>
            <a:ext cx="2072878" cy="60579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1925"/>
            <a:ext cx="6098468" cy="60579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4" Type="http://schemas.openxmlformats.org/officeDocument/2006/relationships/theme" Target="../theme/theme10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4" Type="http://schemas.openxmlformats.org/officeDocument/2006/relationships/theme" Target="../theme/theme11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4" Type="http://schemas.openxmlformats.org/officeDocument/2006/relationships/theme" Target="../theme/theme7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4" Type="http://schemas.openxmlformats.org/officeDocument/2006/relationships/theme" Target="../theme/theme8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9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995488"/>
            <a:ext cx="9137650" cy="4862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929393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929393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10000"/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505" lvl="0" indent="-357505" algn="just" defTabSz="914400" eaLnBrk="1" fontAlgn="base" latinLnBrk="0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110000"/>
        <a:buBlip>
          <a:blip r:embed="rId13"/>
        </a:buBlip>
        <a:defRPr sz="2000" b="0" i="0" u="none" kern="1200" baseline="0">
          <a:solidFill>
            <a:srgbClr val="62870A"/>
          </a:solidFill>
          <a:latin typeface="+mn-lt"/>
          <a:ea typeface="+mn-ea"/>
          <a:cs typeface="+mn-cs"/>
        </a:defRPr>
      </a:lvl1pPr>
      <a:lvl2pPr marL="357505" lvl="1" indent="-357505" algn="just" defTabSz="914400" eaLnBrk="1" fontAlgn="base" latinLnBrk="0" hangingPunct="1">
        <a:lnSpc>
          <a:spcPct val="130000"/>
        </a:lnSpc>
        <a:spcBef>
          <a:spcPct val="0"/>
        </a:spcBef>
        <a:spcAft>
          <a:spcPts val="600"/>
        </a:spcAft>
        <a:buClr>
          <a:schemeClr val="accent1"/>
        </a:buClr>
        <a:buFont typeface="幼圆" panose="02010509060101010101" pitchFamily="1" charset="-122"/>
        <a:buChar char=" "/>
        <a:defRPr sz="1600" b="0" i="0" u="none" kern="1200" baseline="0">
          <a:solidFill>
            <a:srgbClr val="53594F"/>
          </a:solidFill>
          <a:latin typeface="幼圆" panose="02010509060101010101" pitchFamily="1" charset="-122"/>
          <a:ea typeface="幼圆" panose="02010509060101010101" pitchFamily="1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Calibri" panose="020F05020202040302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audio1.wav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0" Type="http://schemas.openxmlformats.org/officeDocument/2006/relationships/slideLayout" Target="../slideLayouts/slideLayout79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9.xml"/><Relationship Id="rId5" Type="http://schemas.openxmlformats.org/officeDocument/2006/relationships/audio" Target="../media/audio1.wav"/><Relationship Id="rId4" Type="http://schemas.openxmlformats.org/officeDocument/2006/relationships/image" Target="../media/image4.png"/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3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79.xml"/><Relationship Id="rId11" Type="http://schemas.openxmlformats.org/officeDocument/2006/relationships/image" Target="../media/image15.png"/><Relationship Id="rId10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1.xml"/><Relationship Id="rId5" Type="http://schemas.openxmlformats.org/officeDocument/2006/relationships/audio" Target="../media/audio1.wav"/><Relationship Id="rId4" Type="http://schemas.openxmlformats.org/officeDocument/2006/relationships/image" Target="../media/image5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7" Type="http://schemas.openxmlformats.org/officeDocument/2006/relationships/image" Target="../media/image5.png"/><Relationship Id="rId6" Type="http://schemas.openxmlformats.org/officeDocument/2006/relationships/tags" Target="../tags/tag1.xml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4" Type="http://schemas.openxmlformats.org/officeDocument/2006/relationships/image" Target="../media/image9.png"/><Relationship Id="rId3" Type="http://schemas.openxmlformats.org/officeDocument/2006/relationships/slide" Target="slide6.xml"/><Relationship Id="rId2" Type="http://schemas.openxmlformats.org/officeDocument/2006/relationships/slide" Target="slide9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68.xml"/><Relationship Id="rId13" Type="http://schemas.openxmlformats.org/officeDocument/2006/relationships/slide" Target="slide10.xml"/><Relationship Id="rId12" Type="http://schemas.openxmlformats.org/officeDocument/2006/relationships/image" Target="../media/image14.png"/><Relationship Id="rId11" Type="http://schemas.openxmlformats.org/officeDocument/2006/relationships/slide" Target="slide5.xml"/><Relationship Id="rId10" Type="http://schemas.openxmlformats.org/officeDocument/2006/relationships/image" Target="../media/image13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8.xml"/><Relationship Id="rId2" Type="http://schemas.openxmlformats.org/officeDocument/2006/relationships/image" Target="../media/image14.png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image" Target="../media/image13.png"/><Relationship Id="rId1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" Target="slide4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 descr="7b0a2020202022776f7264617274223a20227b5c2269645c223a32303430393630332c5c227469645c223a31333437387d220a7d0a"/>
          <p:cNvSpPr>
            <a:spLocks noGrp="1"/>
          </p:cNvSpPr>
          <p:nvPr>
            <p:ph type="ctrTitle"/>
          </p:nvPr>
        </p:nvSpPr>
        <p:spPr>
          <a:xfrm>
            <a:off x="1403350" y="3694248"/>
            <a:ext cx="6337300" cy="855663"/>
          </a:xfrm>
        </p:spPr>
        <p:txBody>
          <a:bodyPr anchor="b"/>
          <a:lstStyle/>
          <a:p>
            <a:pPr defTabSz="914400">
              <a:buSzPct val="100000"/>
            </a:pPr>
            <a:r>
              <a:rPr lang="zh-CN" altLang="zh-CN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  <a:t>中班语言</a:t>
            </a:r>
            <a:r>
              <a:rPr lang="zh-CN" altLang="en-US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  <a:t>：</a:t>
            </a:r>
            <a:br>
              <a:rPr lang="zh-CN" altLang="zh-CN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</a:br>
            <a:br>
              <a:rPr lang="en-US" altLang="zh-CN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</a:br>
            <a:r>
              <a:rPr lang="zh-CN" altLang="zh-CN" sz="5400" kern="1200" baseline="0" dirty="0">
                <a:ln w="15045" cap="flat">
                  <a:solidFill>
                    <a:srgbClr val="202C60"/>
                  </a:solidFill>
                  <a:miter/>
                </a:ln>
                <a:solidFill>
                  <a:srgbClr val="FAC900"/>
                </a:solidFill>
                <a:effectLst>
                  <a:outerShdw dist="38100" dir="2700000" algn="tl" rotWithShape="0">
                    <a:srgbClr val="DAAF00">
                      <a:alpha val="100000"/>
                    </a:srgbClr>
                  </a:outerShdw>
                </a:effectLst>
                <a:latin typeface="汉仪铸字木头人W" panose="00020600040101010101" charset="-122"/>
                <a:ea typeface="汉仪铸字木头人W" panose="00020600040101010101" charset="-122"/>
                <a:cs typeface="宋体" panose="02010600030101010101" pitchFamily="2" charset="-122"/>
              </a:rPr>
              <a:t>小兔子开铺子</a:t>
            </a:r>
            <a:endParaRPr lang="zh-CN" altLang="zh-CN" sz="5400" kern="1200" baseline="0" dirty="0">
              <a:ln w="15045" cap="flat">
                <a:solidFill>
                  <a:srgbClr val="202C60"/>
                </a:solidFill>
                <a:miter/>
              </a:ln>
              <a:solidFill>
                <a:srgbClr val="FAC900"/>
              </a:solidFill>
              <a:effectLst>
                <a:outerShdw dist="38100" dir="2700000" algn="tl" rotWithShape="0">
                  <a:srgbClr val="DAAF00">
                    <a:alpha val="100000"/>
                  </a:srgbClr>
                </a:outerShdw>
              </a:effectLst>
              <a:latin typeface="汉仪铸字木头人W" panose="00020600040101010101" charset="-122"/>
              <a:ea typeface="汉仪铸字木头人W" panose="0002060004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5122"/>
          <p:cNvSpPr>
            <a:spLocks noGrp="1"/>
          </p:cNvSpPr>
          <p:nvPr/>
        </p:nvSpPr>
        <p:spPr>
          <a:xfrm>
            <a:off x="2236435" y="1603375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2</a:t>
            </a:r>
            <a:endParaRPr lang="zh-CN" altLang="zh-CN" sz="5400" dirty="0"/>
          </a:p>
        </p:txBody>
      </p:sp>
      <p:sp>
        <p:nvSpPr>
          <p:cNvPr id="6" name="文本占位符 5122"/>
          <p:cNvSpPr>
            <a:spLocks noGrp="1"/>
          </p:cNvSpPr>
          <p:nvPr/>
        </p:nvSpPr>
        <p:spPr>
          <a:xfrm>
            <a:off x="2286955" y="5459681"/>
            <a:ext cx="1492885" cy="3943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5</a:t>
            </a:r>
            <a:endParaRPr lang="zh-CN" sz="5400" dirty="0"/>
          </a:p>
        </p:txBody>
      </p:sp>
      <p:sp>
        <p:nvSpPr>
          <p:cNvPr id="7" name="文本占位符 5122"/>
          <p:cNvSpPr>
            <a:spLocks noGrp="1"/>
          </p:cNvSpPr>
          <p:nvPr/>
        </p:nvSpPr>
        <p:spPr>
          <a:xfrm>
            <a:off x="2272163" y="4125911"/>
            <a:ext cx="1492885" cy="377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4</a:t>
            </a:r>
            <a:endParaRPr lang="zh-CN" sz="5400" dirty="0"/>
          </a:p>
        </p:txBody>
      </p:sp>
      <p:pic>
        <p:nvPicPr>
          <p:cNvPr id="13" name="图片 12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60584" y="6173734"/>
            <a:ext cx="677545" cy="416560"/>
          </a:xfrm>
          <a:prstGeom prst="rect">
            <a:avLst/>
          </a:prstGeom>
        </p:spPr>
      </p:pic>
      <p:pic>
        <p:nvPicPr>
          <p:cNvPr id="14" name="图片 13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3739" y="6173734"/>
            <a:ext cx="677545" cy="416560"/>
          </a:xfrm>
          <a:prstGeom prst="rect">
            <a:avLst/>
          </a:prstGeom>
        </p:spPr>
      </p:pic>
      <p:pic>
        <p:nvPicPr>
          <p:cNvPr id="15" name="图片 14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8954" y="6173734"/>
            <a:ext cx="677545" cy="416560"/>
          </a:xfrm>
          <a:prstGeom prst="rect">
            <a:avLst/>
          </a:prstGeom>
        </p:spPr>
      </p:pic>
      <p:pic>
        <p:nvPicPr>
          <p:cNvPr id="16" name="图片 15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3669" y="5410464"/>
            <a:ext cx="677545" cy="416560"/>
          </a:xfrm>
          <a:prstGeom prst="rect">
            <a:avLst/>
          </a:prstGeom>
        </p:spPr>
      </p:pic>
      <p:pic>
        <p:nvPicPr>
          <p:cNvPr id="17" name="图片 16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3804" y="5410464"/>
            <a:ext cx="677545" cy="416560"/>
          </a:xfrm>
          <a:prstGeom prst="rect">
            <a:avLst/>
          </a:prstGeom>
        </p:spPr>
      </p:pic>
      <p:pic>
        <p:nvPicPr>
          <p:cNvPr id="19" name="图片 18" descr="椅子"/>
          <p:cNvPicPr>
            <a:picLocks noChangeAspect="1"/>
          </p:cNvPicPr>
          <p:nvPr/>
        </p:nvPicPr>
        <p:blipFill>
          <a:blip r:embed="rId3"/>
          <a:srcRect l="26253" t="30055" r="12489" b="14052"/>
          <a:stretch>
            <a:fillRect/>
          </a:stretch>
        </p:blipFill>
        <p:spPr>
          <a:xfrm>
            <a:off x="3568358" y="1437247"/>
            <a:ext cx="1877628" cy="1284834"/>
          </a:xfrm>
          <a:prstGeom prst="rect">
            <a:avLst/>
          </a:prstGeom>
        </p:spPr>
      </p:pic>
      <p:pic>
        <p:nvPicPr>
          <p:cNvPr id="21" name="图片 20" descr="袜子1"/>
          <p:cNvPicPr>
            <a:picLocks noChangeAspect="1"/>
          </p:cNvPicPr>
          <p:nvPr/>
        </p:nvPicPr>
        <p:blipFill>
          <a:blip r:embed="rId4"/>
          <a:srcRect l="5834" t="13512" r="62244" b="2782"/>
          <a:stretch>
            <a:fillRect/>
          </a:stretch>
        </p:blipFill>
        <p:spPr>
          <a:xfrm>
            <a:off x="4199065" y="2975252"/>
            <a:ext cx="860275" cy="773443"/>
          </a:xfrm>
          <a:prstGeom prst="rect">
            <a:avLst/>
          </a:prstGeom>
        </p:spPr>
      </p:pic>
      <p:pic>
        <p:nvPicPr>
          <p:cNvPr id="22" name="图片 21" descr="袜子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728" y="2975425"/>
            <a:ext cx="841424" cy="778986"/>
          </a:xfrm>
          <a:prstGeom prst="rect">
            <a:avLst/>
          </a:prstGeom>
        </p:spPr>
      </p:pic>
      <p:pic>
        <p:nvPicPr>
          <p:cNvPr id="23" name="图片 22" descr="袜子3"/>
          <p:cNvPicPr>
            <a:picLocks noChangeAspect="1"/>
          </p:cNvPicPr>
          <p:nvPr/>
        </p:nvPicPr>
        <p:blipFill>
          <a:blip r:embed="rId6"/>
          <a:srcRect l="5119" t="3903" r="3066" b="1262"/>
          <a:stretch>
            <a:fillRect/>
          </a:stretch>
        </p:blipFill>
        <p:spPr>
          <a:xfrm>
            <a:off x="5358954" y="2981775"/>
            <a:ext cx="816576" cy="778986"/>
          </a:xfrm>
          <a:prstGeom prst="rect">
            <a:avLst/>
          </a:prstGeom>
        </p:spPr>
      </p:pic>
      <p:pic>
        <p:nvPicPr>
          <p:cNvPr id="24" name="图片 23" descr="瓶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817" y="4077015"/>
            <a:ext cx="1668463" cy="1161526"/>
          </a:xfrm>
          <a:prstGeom prst="rect">
            <a:avLst/>
          </a:prstGeom>
        </p:spPr>
      </p:pic>
      <p:pic>
        <p:nvPicPr>
          <p:cNvPr id="2" name="图片 1" descr="桌子"/>
          <p:cNvPicPr>
            <a:picLocks noChangeAspect="1"/>
          </p:cNvPicPr>
          <p:nvPr/>
        </p:nvPicPr>
        <p:blipFill>
          <a:blip r:embed="rId8"/>
          <a:srcRect l="33636" t="28266" r="21780" b="15059"/>
          <a:stretch>
            <a:fillRect/>
          </a:stretch>
        </p:blipFill>
        <p:spPr>
          <a:xfrm>
            <a:off x="3598928" y="89536"/>
            <a:ext cx="1269880" cy="1210983"/>
          </a:xfrm>
          <a:prstGeom prst="rect">
            <a:avLst/>
          </a:prstGeom>
        </p:spPr>
      </p:pic>
      <p:sp>
        <p:nvSpPr>
          <p:cNvPr id="4" name="文本占位符 5122"/>
          <p:cNvSpPr>
            <a:spLocks noGrp="1"/>
          </p:cNvSpPr>
          <p:nvPr/>
        </p:nvSpPr>
        <p:spPr>
          <a:xfrm>
            <a:off x="2175510" y="11207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1</a:t>
            </a:r>
            <a:endParaRPr lang="zh-CN" altLang="zh-CN" sz="5400" dirty="0"/>
          </a:p>
        </p:txBody>
      </p:sp>
      <p:sp>
        <p:nvSpPr>
          <p:cNvPr id="10" name="文本占位符 5122"/>
          <p:cNvSpPr>
            <a:spLocks noGrp="1"/>
          </p:cNvSpPr>
          <p:nvPr/>
        </p:nvSpPr>
        <p:spPr>
          <a:xfrm>
            <a:off x="2263411" y="2897822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3</a:t>
            </a:r>
            <a:endParaRPr lang="zh-CN" altLang="zh-CN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zh-CN" sz="3600" dirty="0"/>
          </a:p>
        </p:txBody>
      </p:sp>
      <p:pic>
        <p:nvPicPr>
          <p:cNvPr id="2" name="图片 1" descr="猴子"/>
          <p:cNvPicPr>
            <a:picLocks noChangeAspect="1"/>
          </p:cNvPicPr>
          <p:nvPr/>
        </p:nvPicPr>
        <p:blipFill>
          <a:blip r:embed="rId1"/>
          <a:srcRect l="3494" t="2839" r="2659" b="2325"/>
          <a:stretch>
            <a:fillRect/>
          </a:stretch>
        </p:blipFill>
        <p:spPr>
          <a:xfrm>
            <a:off x="2479040" y="1209040"/>
            <a:ext cx="4393565" cy="4439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5122"/>
          <p:cNvSpPr>
            <a:spLocks noGrp="1"/>
          </p:cNvSpPr>
          <p:nvPr/>
        </p:nvSpPr>
        <p:spPr>
          <a:xfrm>
            <a:off x="2236435" y="1603375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2</a:t>
            </a:r>
            <a:endParaRPr lang="zh-CN" altLang="zh-CN" sz="5400" dirty="0"/>
          </a:p>
        </p:txBody>
      </p:sp>
      <p:sp>
        <p:nvSpPr>
          <p:cNvPr id="6" name="文本占位符 5122"/>
          <p:cNvSpPr>
            <a:spLocks noGrp="1"/>
          </p:cNvSpPr>
          <p:nvPr/>
        </p:nvSpPr>
        <p:spPr>
          <a:xfrm>
            <a:off x="2286955" y="5459681"/>
            <a:ext cx="1492885" cy="3943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5</a:t>
            </a:r>
            <a:endParaRPr lang="zh-CN" sz="5400" dirty="0"/>
          </a:p>
        </p:txBody>
      </p:sp>
      <p:sp>
        <p:nvSpPr>
          <p:cNvPr id="7" name="文本占位符 5122"/>
          <p:cNvSpPr>
            <a:spLocks noGrp="1"/>
          </p:cNvSpPr>
          <p:nvPr/>
        </p:nvSpPr>
        <p:spPr>
          <a:xfrm>
            <a:off x="2272163" y="4125911"/>
            <a:ext cx="1492885" cy="3778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4</a:t>
            </a:r>
            <a:endParaRPr lang="zh-CN" sz="5400" dirty="0"/>
          </a:p>
        </p:txBody>
      </p:sp>
      <p:pic>
        <p:nvPicPr>
          <p:cNvPr id="13" name="图片 12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60584" y="6173734"/>
            <a:ext cx="677545" cy="416560"/>
          </a:xfrm>
          <a:prstGeom prst="rect">
            <a:avLst/>
          </a:prstGeom>
        </p:spPr>
      </p:pic>
      <p:pic>
        <p:nvPicPr>
          <p:cNvPr id="14" name="图片 13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3739" y="6173734"/>
            <a:ext cx="677545" cy="416560"/>
          </a:xfrm>
          <a:prstGeom prst="rect">
            <a:avLst/>
          </a:prstGeom>
        </p:spPr>
      </p:pic>
      <p:pic>
        <p:nvPicPr>
          <p:cNvPr id="15" name="图片 14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8954" y="6173734"/>
            <a:ext cx="677545" cy="416560"/>
          </a:xfrm>
          <a:prstGeom prst="rect">
            <a:avLst/>
          </a:prstGeom>
        </p:spPr>
      </p:pic>
      <p:pic>
        <p:nvPicPr>
          <p:cNvPr id="16" name="图片 15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3669" y="5410464"/>
            <a:ext cx="677545" cy="416560"/>
          </a:xfrm>
          <a:prstGeom prst="rect">
            <a:avLst/>
          </a:prstGeom>
        </p:spPr>
      </p:pic>
      <p:pic>
        <p:nvPicPr>
          <p:cNvPr id="17" name="图片 16" descr="C:\Users\admin\Desktop\微信图片_20230424134749.jpg微信图片_202304241347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93804" y="5410464"/>
            <a:ext cx="677545" cy="416560"/>
          </a:xfrm>
          <a:prstGeom prst="rect">
            <a:avLst/>
          </a:prstGeom>
        </p:spPr>
      </p:pic>
      <p:pic>
        <p:nvPicPr>
          <p:cNvPr id="19" name="图片 18" descr="椅子"/>
          <p:cNvPicPr>
            <a:picLocks noChangeAspect="1"/>
          </p:cNvPicPr>
          <p:nvPr/>
        </p:nvPicPr>
        <p:blipFill>
          <a:blip r:embed="rId3"/>
          <a:srcRect l="26253" t="30055" r="12489" b="14052"/>
          <a:stretch>
            <a:fillRect/>
          </a:stretch>
        </p:blipFill>
        <p:spPr>
          <a:xfrm>
            <a:off x="3568358" y="1437247"/>
            <a:ext cx="1877628" cy="1284834"/>
          </a:xfrm>
          <a:prstGeom prst="rect">
            <a:avLst/>
          </a:prstGeom>
        </p:spPr>
      </p:pic>
      <p:pic>
        <p:nvPicPr>
          <p:cNvPr id="21" name="图片 20" descr="袜子1"/>
          <p:cNvPicPr>
            <a:picLocks noChangeAspect="1"/>
          </p:cNvPicPr>
          <p:nvPr/>
        </p:nvPicPr>
        <p:blipFill>
          <a:blip r:embed="rId4"/>
          <a:srcRect l="5834" t="13512" r="62244" b="2782"/>
          <a:stretch>
            <a:fillRect/>
          </a:stretch>
        </p:blipFill>
        <p:spPr>
          <a:xfrm>
            <a:off x="4199065" y="2975252"/>
            <a:ext cx="860275" cy="773443"/>
          </a:xfrm>
          <a:prstGeom prst="rect">
            <a:avLst/>
          </a:prstGeom>
        </p:spPr>
      </p:pic>
      <p:pic>
        <p:nvPicPr>
          <p:cNvPr id="22" name="图片 21" descr="袜子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728" y="2975425"/>
            <a:ext cx="841424" cy="778986"/>
          </a:xfrm>
          <a:prstGeom prst="rect">
            <a:avLst/>
          </a:prstGeom>
        </p:spPr>
      </p:pic>
      <p:pic>
        <p:nvPicPr>
          <p:cNvPr id="23" name="图片 22" descr="袜子3"/>
          <p:cNvPicPr>
            <a:picLocks noChangeAspect="1"/>
          </p:cNvPicPr>
          <p:nvPr/>
        </p:nvPicPr>
        <p:blipFill>
          <a:blip r:embed="rId6"/>
          <a:srcRect l="5119" t="3903" r="3066" b="1262"/>
          <a:stretch>
            <a:fillRect/>
          </a:stretch>
        </p:blipFill>
        <p:spPr>
          <a:xfrm>
            <a:off x="5358954" y="2981775"/>
            <a:ext cx="816576" cy="778986"/>
          </a:xfrm>
          <a:prstGeom prst="rect">
            <a:avLst/>
          </a:prstGeom>
        </p:spPr>
      </p:pic>
      <p:pic>
        <p:nvPicPr>
          <p:cNvPr id="24" name="图片 23" descr="瓶子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817" y="4077015"/>
            <a:ext cx="1668463" cy="1161526"/>
          </a:xfrm>
          <a:prstGeom prst="rect">
            <a:avLst/>
          </a:prstGeom>
        </p:spPr>
      </p:pic>
      <p:pic>
        <p:nvPicPr>
          <p:cNvPr id="2" name="图片 1" descr="桌子"/>
          <p:cNvPicPr>
            <a:picLocks noChangeAspect="1"/>
          </p:cNvPicPr>
          <p:nvPr/>
        </p:nvPicPr>
        <p:blipFill>
          <a:blip r:embed="rId8"/>
          <a:srcRect l="33636" t="28266" r="21780" b="15059"/>
          <a:stretch>
            <a:fillRect/>
          </a:stretch>
        </p:blipFill>
        <p:spPr>
          <a:xfrm>
            <a:off x="3598928" y="89536"/>
            <a:ext cx="1269880" cy="1210983"/>
          </a:xfrm>
          <a:prstGeom prst="rect">
            <a:avLst/>
          </a:prstGeom>
        </p:spPr>
      </p:pic>
      <p:sp>
        <p:nvSpPr>
          <p:cNvPr id="4" name="文本占位符 5122"/>
          <p:cNvSpPr>
            <a:spLocks noGrp="1"/>
          </p:cNvSpPr>
          <p:nvPr/>
        </p:nvSpPr>
        <p:spPr>
          <a:xfrm>
            <a:off x="2175510" y="11207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1</a:t>
            </a:r>
            <a:endParaRPr lang="zh-CN" altLang="zh-CN" sz="5400" dirty="0"/>
          </a:p>
        </p:txBody>
      </p:sp>
      <p:sp>
        <p:nvSpPr>
          <p:cNvPr id="10" name="文本占位符 5122"/>
          <p:cNvSpPr>
            <a:spLocks noGrp="1"/>
          </p:cNvSpPr>
          <p:nvPr/>
        </p:nvSpPr>
        <p:spPr>
          <a:xfrm>
            <a:off x="2263411" y="2897822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3</a:t>
            </a:r>
            <a:endParaRPr lang="zh-CN" altLang="zh-CN" sz="5400" dirty="0"/>
          </a:p>
        </p:txBody>
      </p:sp>
      <p:pic>
        <p:nvPicPr>
          <p:cNvPr id="5" name="图片 4" descr="猴子"/>
          <p:cNvPicPr>
            <a:picLocks noChangeAspect="1"/>
          </p:cNvPicPr>
          <p:nvPr/>
        </p:nvPicPr>
        <p:blipFill>
          <a:blip r:embed="rId9"/>
          <a:srcRect l="3494" t="2839" r="2659" b="2325"/>
          <a:stretch>
            <a:fillRect/>
          </a:stretch>
        </p:blipFill>
        <p:spPr>
          <a:xfrm>
            <a:off x="6553201" y="4366225"/>
            <a:ext cx="2164080" cy="21869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860" y="2881630"/>
            <a:ext cx="4765040" cy="355981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709035" y="2956560"/>
            <a:ext cx="1668780" cy="466090"/>
          </a:xfrm>
          <a:prstGeom prst="roundRect">
            <a:avLst/>
          </a:prstGeom>
          <a:solidFill>
            <a:srgbClr val="EB3B3B"/>
          </a:solidFill>
          <a:ln>
            <a:solidFill>
              <a:srgbClr val="EE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21025" y="2813685"/>
            <a:ext cx="791210" cy="721995"/>
          </a:xfrm>
          <a:prstGeom prst="ellipse">
            <a:avLst/>
          </a:prstGeom>
          <a:solidFill>
            <a:srgbClr val="EB3B3B"/>
          </a:solidFill>
          <a:ln>
            <a:solidFill>
              <a:srgbClr val="EE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9款卡通森林动植物矢量素材"/>
          <p:cNvPicPr>
            <a:picLocks noChangeAspect="1"/>
          </p:cNvPicPr>
          <p:nvPr/>
        </p:nvPicPr>
        <p:blipFill>
          <a:blip r:embed="rId2"/>
          <a:srcRect l="9454" t="49808" r="68720" b="23840"/>
          <a:stretch>
            <a:fillRect/>
          </a:stretch>
        </p:blipFill>
        <p:spPr>
          <a:xfrm>
            <a:off x="3042285" y="2316480"/>
            <a:ext cx="1064260" cy="1219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09035" y="2990215"/>
            <a:ext cx="172275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20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chemeClr val="bg1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小兔子商铺</a:t>
            </a:r>
            <a:endParaRPr lang="zh-CN" altLang="en-US" sz="2000" b="1" dirty="0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solidFill>
                <a:schemeClr val="bg1"/>
              </a:soli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图片 8" descr="钱"/>
          <p:cNvPicPr>
            <a:picLocks noChangeAspect="1"/>
          </p:cNvPicPr>
          <p:nvPr/>
        </p:nvPicPr>
        <p:blipFill>
          <a:blip r:embed="rId3"/>
          <a:srcRect l="11931" t="24502" r="12971" b="24502"/>
          <a:stretch>
            <a:fillRect/>
          </a:stretch>
        </p:blipFill>
        <p:spPr>
          <a:xfrm>
            <a:off x="5431790" y="1953895"/>
            <a:ext cx="728345" cy="494665"/>
          </a:xfrm>
          <a:prstGeom prst="rect">
            <a:avLst/>
          </a:prstGeom>
        </p:spPr>
      </p:pic>
      <p:pic>
        <p:nvPicPr>
          <p:cNvPr id="4" name="图片 3" descr="IMG_05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735" y="0"/>
            <a:ext cx="2123440" cy="35026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2198728" y="4794383"/>
            <a:ext cx="362741" cy="222885"/>
          </a:xfrm>
          <a:prstGeom prst="rect">
            <a:avLst/>
          </a:prstGeom>
        </p:spPr>
      </p:pic>
      <p:pic>
        <p:nvPicPr>
          <p:cNvPr id="14" name="图片 13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2778313" y="4794384"/>
            <a:ext cx="362741" cy="222885"/>
          </a:xfrm>
          <a:prstGeom prst="rect">
            <a:avLst/>
          </a:prstGeom>
        </p:spPr>
      </p:pic>
      <p:pic>
        <p:nvPicPr>
          <p:cNvPr id="15" name="图片 14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3461968" y="4763823"/>
            <a:ext cx="362741" cy="222885"/>
          </a:xfrm>
          <a:prstGeom prst="rect">
            <a:avLst/>
          </a:prstGeom>
        </p:spPr>
      </p:pic>
      <p:pic>
        <p:nvPicPr>
          <p:cNvPr id="16" name="图片 15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2491209" y="4287307"/>
            <a:ext cx="362741" cy="222885"/>
          </a:xfrm>
          <a:prstGeom prst="rect">
            <a:avLst/>
          </a:prstGeom>
        </p:spPr>
      </p:pic>
      <p:pic>
        <p:nvPicPr>
          <p:cNvPr id="17" name="图片 16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3156831" y="4300655"/>
            <a:ext cx="362741" cy="222885"/>
          </a:xfrm>
          <a:prstGeom prst="rect">
            <a:avLst/>
          </a:prstGeom>
        </p:spPr>
      </p:pic>
      <p:pic>
        <p:nvPicPr>
          <p:cNvPr id="19" name="图片 18" descr="椅子"/>
          <p:cNvPicPr>
            <a:picLocks noChangeAspect="1"/>
          </p:cNvPicPr>
          <p:nvPr/>
        </p:nvPicPr>
        <p:blipFill>
          <a:blip r:embed="rId2"/>
          <a:srcRect l="26253" t="30055" r="12489" b="14052"/>
          <a:stretch>
            <a:fillRect/>
          </a:stretch>
        </p:blipFill>
        <p:spPr>
          <a:xfrm>
            <a:off x="2495090" y="1934956"/>
            <a:ext cx="1059929" cy="725294"/>
          </a:xfrm>
          <a:prstGeom prst="rect">
            <a:avLst/>
          </a:prstGeom>
        </p:spPr>
      </p:pic>
      <p:pic>
        <p:nvPicPr>
          <p:cNvPr id="21" name="图片 20" descr="袜子1"/>
          <p:cNvPicPr>
            <a:picLocks noChangeAspect="1"/>
          </p:cNvPicPr>
          <p:nvPr/>
        </p:nvPicPr>
        <p:blipFill>
          <a:blip r:embed="rId3"/>
          <a:srcRect l="5834" t="13512" r="62244" b="2782"/>
          <a:stretch>
            <a:fillRect/>
          </a:stretch>
        </p:blipFill>
        <p:spPr>
          <a:xfrm>
            <a:off x="2866005" y="2929670"/>
            <a:ext cx="489715" cy="440286"/>
          </a:xfrm>
          <a:prstGeom prst="rect">
            <a:avLst/>
          </a:prstGeom>
        </p:spPr>
      </p:pic>
      <p:pic>
        <p:nvPicPr>
          <p:cNvPr id="22" name="图片 21" descr="袜子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082" y="2923770"/>
            <a:ext cx="478985" cy="443442"/>
          </a:xfrm>
          <a:prstGeom prst="rect">
            <a:avLst/>
          </a:prstGeom>
        </p:spPr>
      </p:pic>
      <p:pic>
        <p:nvPicPr>
          <p:cNvPr id="23" name="图片 22" descr="袜子3"/>
          <p:cNvPicPr>
            <a:picLocks noChangeAspect="1"/>
          </p:cNvPicPr>
          <p:nvPr/>
        </p:nvPicPr>
        <p:blipFill>
          <a:blip r:embed="rId5"/>
          <a:srcRect l="5119" t="3903" r="3066" b="1262"/>
          <a:stretch>
            <a:fillRect/>
          </a:stretch>
        </p:blipFill>
        <p:spPr>
          <a:xfrm>
            <a:off x="3411341" y="2914735"/>
            <a:ext cx="464840" cy="443442"/>
          </a:xfrm>
          <a:prstGeom prst="rect">
            <a:avLst/>
          </a:prstGeom>
        </p:spPr>
      </p:pic>
      <p:pic>
        <p:nvPicPr>
          <p:cNvPr id="24" name="图片 23" descr="瓶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537" y="3546284"/>
            <a:ext cx="839183" cy="584210"/>
          </a:xfrm>
          <a:prstGeom prst="rect">
            <a:avLst/>
          </a:prstGeom>
        </p:spPr>
      </p:pic>
      <p:pic>
        <p:nvPicPr>
          <p:cNvPr id="2" name="图片 1" descr="桌子"/>
          <p:cNvPicPr>
            <a:picLocks noChangeAspect="1"/>
          </p:cNvPicPr>
          <p:nvPr/>
        </p:nvPicPr>
        <p:blipFill>
          <a:blip r:embed="rId7"/>
          <a:srcRect l="33636" t="28266" r="21780" b="15059"/>
          <a:stretch>
            <a:fillRect/>
          </a:stretch>
        </p:blipFill>
        <p:spPr>
          <a:xfrm>
            <a:off x="2636059" y="1288779"/>
            <a:ext cx="600137" cy="572303"/>
          </a:xfrm>
          <a:prstGeom prst="rect">
            <a:avLst/>
          </a:prstGeom>
        </p:spPr>
      </p:pic>
      <p:sp>
        <p:nvSpPr>
          <p:cNvPr id="4" name="文本占位符 5122"/>
          <p:cNvSpPr>
            <a:spLocks noGrp="1"/>
          </p:cNvSpPr>
          <p:nvPr/>
        </p:nvSpPr>
        <p:spPr>
          <a:xfrm>
            <a:off x="1546535" y="125396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1</a:t>
            </a:r>
            <a:endParaRPr lang="zh-CN" altLang="zh-CN" sz="3600" dirty="0"/>
          </a:p>
        </p:txBody>
      </p:sp>
      <p:sp>
        <p:nvSpPr>
          <p:cNvPr id="8" name="文本占位符 5122"/>
          <p:cNvSpPr>
            <a:spLocks noGrp="1"/>
          </p:cNvSpPr>
          <p:nvPr/>
        </p:nvSpPr>
        <p:spPr>
          <a:xfrm>
            <a:off x="1556392" y="1993262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2</a:t>
            </a:r>
            <a:endParaRPr lang="zh-CN" altLang="zh-CN" sz="3600" dirty="0"/>
          </a:p>
        </p:txBody>
      </p:sp>
      <p:sp>
        <p:nvSpPr>
          <p:cNvPr id="9" name="文本占位符 5122"/>
          <p:cNvSpPr>
            <a:spLocks noGrp="1"/>
          </p:cNvSpPr>
          <p:nvPr/>
        </p:nvSpPr>
        <p:spPr>
          <a:xfrm>
            <a:off x="1566552" y="278931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3</a:t>
            </a:r>
            <a:endParaRPr lang="zh-CN" altLang="zh-CN" sz="3600" dirty="0"/>
          </a:p>
        </p:txBody>
      </p:sp>
      <p:sp>
        <p:nvSpPr>
          <p:cNvPr id="11" name="文本占位符 5122"/>
          <p:cNvSpPr>
            <a:spLocks noGrp="1"/>
          </p:cNvSpPr>
          <p:nvPr/>
        </p:nvSpPr>
        <p:spPr>
          <a:xfrm>
            <a:off x="1546535" y="3546284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4</a:t>
            </a:r>
            <a:endParaRPr lang="zh-CN" altLang="zh-CN" sz="3600" dirty="0"/>
          </a:p>
        </p:txBody>
      </p:sp>
      <p:sp>
        <p:nvSpPr>
          <p:cNvPr id="12" name="文本占位符 5122"/>
          <p:cNvSpPr>
            <a:spLocks noGrp="1"/>
          </p:cNvSpPr>
          <p:nvPr/>
        </p:nvSpPr>
        <p:spPr>
          <a:xfrm>
            <a:off x="1546535" y="4235470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5</a:t>
            </a:r>
            <a:endParaRPr lang="zh-CN" altLang="zh-CN" sz="3600" dirty="0"/>
          </a:p>
        </p:txBody>
      </p:sp>
      <p:pic>
        <p:nvPicPr>
          <p:cNvPr id="18" name="图片 17" descr="IMG_05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6552" y="18150"/>
            <a:ext cx="708473" cy="1168641"/>
          </a:xfrm>
          <a:prstGeom prst="rect">
            <a:avLst/>
          </a:prstGeom>
        </p:spPr>
      </p:pic>
      <p:pic>
        <p:nvPicPr>
          <p:cNvPr id="20" name="图片 19" descr="timg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5563" y="228088"/>
            <a:ext cx="1169382" cy="873608"/>
          </a:xfrm>
          <a:prstGeom prst="rect">
            <a:avLst/>
          </a:prstGeom>
        </p:spPr>
      </p:pic>
      <p:pic>
        <p:nvPicPr>
          <p:cNvPr id="27" name="图片 26" descr="猴子"/>
          <p:cNvPicPr>
            <a:picLocks noChangeAspect="1"/>
          </p:cNvPicPr>
          <p:nvPr/>
        </p:nvPicPr>
        <p:blipFill>
          <a:blip r:embed="rId11"/>
          <a:srcRect l="3494" t="2839" r="2659" b="2325"/>
          <a:stretch>
            <a:fillRect/>
          </a:stretch>
        </p:blipFill>
        <p:spPr>
          <a:xfrm>
            <a:off x="6526023" y="124140"/>
            <a:ext cx="967350" cy="977556"/>
          </a:xfrm>
          <a:prstGeom prst="rect">
            <a:avLst/>
          </a:prstGeom>
        </p:spPr>
      </p:pic>
      <p:pic>
        <p:nvPicPr>
          <p:cNvPr id="28" name="图片 27" descr="IMG_05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4618" y="5097622"/>
            <a:ext cx="708473" cy="1168641"/>
          </a:xfrm>
          <a:prstGeom prst="rect">
            <a:avLst/>
          </a:prstGeom>
        </p:spPr>
      </p:pic>
      <p:pic>
        <p:nvPicPr>
          <p:cNvPr id="29" name="图片 28" descr="timg (1)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1634" y="5178882"/>
            <a:ext cx="1169382" cy="873608"/>
          </a:xfrm>
          <a:prstGeom prst="rect">
            <a:avLst/>
          </a:prstGeom>
        </p:spPr>
      </p:pic>
      <p:pic>
        <p:nvPicPr>
          <p:cNvPr id="30" name="图片 29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6590679" y="4716472"/>
            <a:ext cx="362741" cy="222885"/>
          </a:xfrm>
          <a:prstGeom prst="rect">
            <a:avLst/>
          </a:prstGeom>
        </p:spPr>
      </p:pic>
      <p:pic>
        <p:nvPicPr>
          <p:cNvPr id="31" name="图片 30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170264" y="4716473"/>
            <a:ext cx="362741" cy="222885"/>
          </a:xfrm>
          <a:prstGeom prst="rect">
            <a:avLst/>
          </a:prstGeom>
        </p:spPr>
      </p:pic>
      <p:pic>
        <p:nvPicPr>
          <p:cNvPr id="32" name="图片 31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853919" y="4685912"/>
            <a:ext cx="362741" cy="222885"/>
          </a:xfrm>
          <a:prstGeom prst="rect">
            <a:avLst/>
          </a:prstGeom>
        </p:spPr>
      </p:pic>
      <p:pic>
        <p:nvPicPr>
          <p:cNvPr id="33" name="图片 32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6883160" y="4209396"/>
            <a:ext cx="362741" cy="222885"/>
          </a:xfrm>
          <a:prstGeom prst="rect">
            <a:avLst/>
          </a:prstGeom>
        </p:spPr>
      </p:pic>
      <p:pic>
        <p:nvPicPr>
          <p:cNvPr id="34" name="图片 33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7548782" y="4222744"/>
            <a:ext cx="362741" cy="222885"/>
          </a:xfrm>
          <a:prstGeom prst="rect">
            <a:avLst/>
          </a:prstGeom>
        </p:spPr>
      </p:pic>
      <p:pic>
        <p:nvPicPr>
          <p:cNvPr id="35" name="图片 34" descr="椅子"/>
          <p:cNvPicPr>
            <a:picLocks noChangeAspect="1"/>
          </p:cNvPicPr>
          <p:nvPr/>
        </p:nvPicPr>
        <p:blipFill>
          <a:blip r:embed="rId2"/>
          <a:srcRect l="26253" t="30055" r="12489" b="14052"/>
          <a:stretch>
            <a:fillRect/>
          </a:stretch>
        </p:blipFill>
        <p:spPr>
          <a:xfrm>
            <a:off x="6887041" y="1857045"/>
            <a:ext cx="1059929" cy="725294"/>
          </a:xfrm>
          <a:prstGeom prst="rect">
            <a:avLst/>
          </a:prstGeom>
        </p:spPr>
      </p:pic>
      <p:pic>
        <p:nvPicPr>
          <p:cNvPr id="36" name="图片 35" descr="袜子1"/>
          <p:cNvPicPr>
            <a:picLocks noChangeAspect="1"/>
          </p:cNvPicPr>
          <p:nvPr/>
        </p:nvPicPr>
        <p:blipFill>
          <a:blip r:embed="rId3"/>
          <a:srcRect l="5834" t="13512" r="62244" b="2782"/>
          <a:stretch>
            <a:fillRect/>
          </a:stretch>
        </p:blipFill>
        <p:spPr>
          <a:xfrm>
            <a:off x="7257956" y="2851759"/>
            <a:ext cx="489715" cy="440286"/>
          </a:xfrm>
          <a:prstGeom prst="rect">
            <a:avLst/>
          </a:prstGeom>
        </p:spPr>
      </p:pic>
      <p:pic>
        <p:nvPicPr>
          <p:cNvPr id="37" name="图片 36" descr="袜子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166" y="2841627"/>
            <a:ext cx="478985" cy="443442"/>
          </a:xfrm>
          <a:prstGeom prst="rect">
            <a:avLst/>
          </a:prstGeom>
        </p:spPr>
      </p:pic>
      <p:pic>
        <p:nvPicPr>
          <p:cNvPr id="38" name="图片 37" descr="袜子3"/>
          <p:cNvPicPr>
            <a:picLocks noChangeAspect="1"/>
          </p:cNvPicPr>
          <p:nvPr/>
        </p:nvPicPr>
        <p:blipFill>
          <a:blip r:embed="rId5"/>
          <a:srcRect l="5119" t="3903" r="3066" b="1262"/>
          <a:stretch>
            <a:fillRect/>
          </a:stretch>
        </p:blipFill>
        <p:spPr>
          <a:xfrm>
            <a:off x="7803292" y="2836824"/>
            <a:ext cx="464840" cy="443442"/>
          </a:xfrm>
          <a:prstGeom prst="rect">
            <a:avLst/>
          </a:prstGeom>
        </p:spPr>
      </p:pic>
      <p:pic>
        <p:nvPicPr>
          <p:cNvPr id="39" name="图片 38" descr="瓶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488" y="3468373"/>
            <a:ext cx="839183" cy="584210"/>
          </a:xfrm>
          <a:prstGeom prst="rect">
            <a:avLst/>
          </a:prstGeom>
        </p:spPr>
      </p:pic>
      <p:pic>
        <p:nvPicPr>
          <p:cNvPr id="40" name="图片 39" descr="桌子"/>
          <p:cNvPicPr>
            <a:picLocks noChangeAspect="1"/>
          </p:cNvPicPr>
          <p:nvPr/>
        </p:nvPicPr>
        <p:blipFill>
          <a:blip r:embed="rId7"/>
          <a:srcRect l="33636" t="28266" r="21780" b="15059"/>
          <a:stretch>
            <a:fillRect/>
          </a:stretch>
        </p:blipFill>
        <p:spPr>
          <a:xfrm>
            <a:off x="7028010" y="1210868"/>
            <a:ext cx="600137" cy="572303"/>
          </a:xfrm>
          <a:prstGeom prst="rect">
            <a:avLst/>
          </a:prstGeom>
        </p:spPr>
      </p:pic>
      <p:sp>
        <p:nvSpPr>
          <p:cNvPr id="41" name="文本占位符 5122"/>
          <p:cNvSpPr>
            <a:spLocks noGrp="1"/>
          </p:cNvSpPr>
          <p:nvPr/>
        </p:nvSpPr>
        <p:spPr>
          <a:xfrm>
            <a:off x="5938486" y="1176057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1</a:t>
            </a:r>
            <a:endParaRPr lang="zh-CN" altLang="zh-CN" sz="3600" dirty="0"/>
          </a:p>
        </p:txBody>
      </p:sp>
      <p:sp>
        <p:nvSpPr>
          <p:cNvPr id="42" name="文本占位符 5122"/>
          <p:cNvSpPr>
            <a:spLocks noGrp="1"/>
          </p:cNvSpPr>
          <p:nvPr/>
        </p:nvSpPr>
        <p:spPr>
          <a:xfrm>
            <a:off x="5948343" y="1915351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2</a:t>
            </a:r>
            <a:endParaRPr lang="zh-CN" altLang="zh-CN" sz="3600" dirty="0"/>
          </a:p>
        </p:txBody>
      </p:sp>
      <p:sp>
        <p:nvSpPr>
          <p:cNvPr id="43" name="文本占位符 5122"/>
          <p:cNvSpPr>
            <a:spLocks noGrp="1"/>
          </p:cNvSpPr>
          <p:nvPr/>
        </p:nvSpPr>
        <p:spPr>
          <a:xfrm>
            <a:off x="5958503" y="2711407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3</a:t>
            </a:r>
            <a:endParaRPr lang="zh-CN" altLang="zh-CN" sz="3600" dirty="0"/>
          </a:p>
        </p:txBody>
      </p:sp>
      <p:sp>
        <p:nvSpPr>
          <p:cNvPr id="44" name="文本占位符 5122"/>
          <p:cNvSpPr>
            <a:spLocks noGrp="1"/>
          </p:cNvSpPr>
          <p:nvPr/>
        </p:nvSpPr>
        <p:spPr>
          <a:xfrm>
            <a:off x="5938486" y="3468373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4</a:t>
            </a:r>
            <a:endParaRPr lang="zh-CN" altLang="zh-CN" sz="3600" dirty="0"/>
          </a:p>
        </p:txBody>
      </p:sp>
      <p:sp>
        <p:nvSpPr>
          <p:cNvPr id="45" name="文本占位符 5122"/>
          <p:cNvSpPr>
            <a:spLocks noGrp="1"/>
          </p:cNvSpPr>
          <p:nvPr/>
        </p:nvSpPr>
        <p:spPr>
          <a:xfrm>
            <a:off x="5938486" y="4157559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8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3600" dirty="0"/>
              <a:t>5</a:t>
            </a:r>
            <a:endParaRPr lang="zh-CN" altLang="zh-CN" sz="3600" dirty="0"/>
          </a:p>
        </p:txBody>
      </p:sp>
      <p:sp>
        <p:nvSpPr>
          <p:cNvPr id="46" name="箭头: 右 45"/>
          <p:cNvSpPr/>
          <p:nvPr/>
        </p:nvSpPr>
        <p:spPr>
          <a:xfrm>
            <a:off x="4434800" y="2550574"/>
            <a:ext cx="786229" cy="26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5122"/>
          <p:cNvSpPr>
            <a:spLocks noGrp="1"/>
          </p:cNvSpPr>
          <p:nvPr/>
        </p:nvSpPr>
        <p:spPr>
          <a:xfrm>
            <a:off x="2236435" y="1281430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2</a:t>
            </a:r>
            <a:endParaRPr lang="zh-CN" altLang="zh-CN" sz="5400" dirty="0"/>
          </a:p>
        </p:txBody>
      </p:sp>
      <p:sp>
        <p:nvSpPr>
          <p:cNvPr id="6" name="文本占位符 5122"/>
          <p:cNvSpPr>
            <a:spLocks noGrp="1"/>
          </p:cNvSpPr>
          <p:nvPr/>
        </p:nvSpPr>
        <p:spPr>
          <a:xfrm>
            <a:off x="2236155" y="4575126"/>
            <a:ext cx="1492885" cy="3943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5</a:t>
            </a:r>
            <a:endParaRPr lang="zh-CN" sz="5400" dirty="0"/>
          </a:p>
        </p:txBody>
      </p:sp>
      <p:sp>
        <p:nvSpPr>
          <p:cNvPr id="7" name="文本占位符 5122"/>
          <p:cNvSpPr>
            <a:spLocks noGrp="1"/>
          </p:cNvSpPr>
          <p:nvPr/>
        </p:nvSpPr>
        <p:spPr>
          <a:xfrm>
            <a:off x="2236470" y="3487420"/>
            <a:ext cx="1492885" cy="37846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4</a:t>
            </a:r>
            <a:endParaRPr lang="zh-CN" sz="5400" dirty="0"/>
          </a:p>
        </p:txBody>
      </p:sp>
      <p:sp>
        <p:nvSpPr>
          <p:cNvPr id="4" name="文本占位符 5122"/>
          <p:cNvSpPr>
            <a:spLocks noGrp="1"/>
          </p:cNvSpPr>
          <p:nvPr/>
        </p:nvSpPr>
        <p:spPr>
          <a:xfrm>
            <a:off x="2175510" y="112078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1</a:t>
            </a:r>
            <a:endParaRPr lang="zh-CN" altLang="zh-CN" sz="5400" dirty="0"/>
          </a:p>
        </p:txBody>
      </p:sp>
      <p:sp>
        <p:nvSpPr>
          <p:cNvPr id="10" name="文本占位符 5122"/>
          <p:cNvSpPr>
            <a:spLocks noGrp="1"/>
          </p:cNvSpPr>
          <p:nvPr/>
        </p:nvSpPr>
        <p:spPr>
          <a:xfrm>
            <a:off x="2236741" y="2384742"/>
            <a:ext cx="1781810" cy="39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3</a:t>
            </a:r>
            <a:endParaRPr lang="zh-CN" altLang="zh-CN" sz="5400" dirty="0"/>
          </a:p>
        </p:txBody>
      </p:sp>
      <p:sp>
        <p:nvSpPr>
          <p:cNvPr id="5" name="动作按钮: 帮助 4">
            <a:hlinkClick r:id="" action="ppaction://noaction" highlightClick="1"/>
          </p:cNvPr>
          <p:cNvSpPr/>
          <p:nvPr/>
        </p:nvSpPr>
        <p:spPr>
          <a:xfrm>
            <a:off x="3622005" y="170950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帮助 7">
            <a:hlinkClick r:id="" action="ppaction://noaction" highlightClick="1"/>
          </p:cNvPr>
          <p:cNvSpPr/>
          <p:nvPr/>
        </p:nvSpPr>
        <p:spPr>
          <a:xfrm>
            <a:off x="3648675" y="1386657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帮助 8">
            <a:hlinkClick r:id="" action="ppaction://noaction" highlightClick="1"/>
          </p:cNvPr>
          <p:cNvSpPr/>
          <p:nvPr/>
        </p:nvSpPr>
        <p:spPr>
          <a:xfrm>
            <a:off x="3648675" y="2473459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帮助 10">
            <a:hlinkClick r:id="" action="ppaction://noaction" highlightClick="1"/>
          </p:cNvPr>
          <p:cNvSpPr/>
          <p:nvPr/>
        </p:nvSpPr>
        <p:spPr>
          <a:xfrm>
            <a:off x="3648981" y="3600267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动作按钮: 帮助 11">
            <a:hlinkClick r:id="" action="ppaction://noaction" highlightClick="1"/>
          </p:cNvPr>
          <p:cNvSpPr/>
          <p:nvPr/>
        </p:nvSpPr>
        <p:spPr>
          <a:xfrm>
            <a:off x="3648981" y="4707389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轻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99680" y="5699760"/>
            <a:ext cx="406400" cy="406400"/>
          </a:xfrm>
          <a:prstGeom prst="rect">
            <a:avLst/>
          </a:prstGeom>
        </p:spPr>
      </p:pic>
      <p:sp>
        <p:nvSpPr>
          <p:cNvPr id="13" name="文本占位符 512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236155" y="5678121"/>
            <a:ext cx="1492885" cy="3943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lvl="0" indent="-357505" algn="just" defTabSz="91440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10000"/>
              <a:buBlip>
                <a:blip r:embed="rId1"/>
              </a:buBlip>
              <a:defRPr sz="2000" b="0" i="0" u="none" kern="1200" baseline="0">
                <a:solidFill>
                  <a:srgbClr val="62870A"/>
                </a:solidFill>
                <a:latin typeface="+mn-lt"/>
                <a:ea typeface="+mn-ea"/>
                <a:cs typeface="+mn-cs"/>
              </a:defRPr>
            </a:lvl1pPr>
            <a:lvl2pPr marL="357505" lvl="1" indent="-357505" algn="just" defTabSz="91440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幼圆" panose="02010509060101010101" pitchFamily="1" charset="-122"/>
              <a:buChar char=" "/>
              <a:defRPr sz="1600" b="0" i="0" u="none" kern="1200" baseline="0">
                <a:solidFill>
                  <a:srgbClr val="53594F"/>
                </a:solidFill>
                <a:latin typeface="幼圆" panose="02010509060101010101" pitchFamily="1" charset="-122"/>
                <a:ea typeface="幼圆" panose="02010509060101010101" pitchFamily="1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b="0" i="0" u="none" kern="1200" baseline="0">
                <a:solidFill>
                  <a:schemeClr val="tx1"/>
                </a:solidFill>
                <a:latin typeface="Calibri" panose="020F0502020204030204" pitchFamily="2" charset="0"/>
                <a:ea typeface="幼圆" panose="02010509060101010101" pitchFamily="1" charset="-122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zh-CN" sz="5400" dirty="0"/>
              <a:t>6</a:t>
            </a:r>
            <a:endParaRPr lang="zh-CN" sz="5400" dirty="0"/>
          </a:p>
        </p:txBody>
      </p:sp>
      <p:sp>
        <p:nvSpPr>
          <p:cNvPr id="14" name="动作按钮: 帮助 13">
            <a:hlinkClick r:id="" action="ppaction://noaction" highlightClick="1"/>
          </p:cNvPr>
          <p:cNvSpPr/>
          <p:nvPr>
            <p:custDataLst>
              <p:tags r:id="rId7"/>
            </p:custDataLst>
          </p:nvPr>
        </p:nvSpPr>
        <p:spPr>
          <a:xfrm>
            <a:off x="3648981" y="5814194"/>
            <a:ext cx="792480" cy="812800"/>
          </a:xfrm>
          <a:prstGeom prst="actionButtonHel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1846263" y="2573020"/>
            <a:ext cx="6337300" cy="855663"/>
          </a:xfrm>
        </p:spPr>
        <p:txBody>
          <a:bodyPr anchor="b"/>
          <a:lstStyle/>
          <a:p>
            <a:pPr defTabSz="914400">
              <a:buSzPct val="100000"/>
            </a:pPr>
            <a:r>
              <a:rPr lang="zh-CN" sz="4400" kern="1200" baseline="0">
                <a:latin typeface="Arial Black" panose="020B0A04020102020204" charset="0"/>
                <a:ea typeface="微软雅黑" panose="020B0503020204020204" charset="-122"/>
              </a:rPr>
              <a:t>谢 谢 ！</a:t>
            </a:r>
            <a:endParaRPr lang="zh-CN" sz="4400" kern="1200" baseline="0">
              <a:latin typeface="Arial Black" panose="020B0A040201020202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IMG_05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024" y="1250950"/>
            <a:ext cx="2123440" cy="3502660"/>
          </a:xfrm>
          <a:prstGeom prst="rect">
            <a:avLst/>
          </a:prstGeom>
        </p:spPr>
      </p:pic>
      <p:pic>
        <p:nvPicPr>
          <p:cNvPr id="2" name="小兔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0464" y="38354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7860" y="2881630"/>
            <a:ext cx="4765040" cy="355981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709035" y="2956560"/>
            <a:ext cx="1668780" cy="466090"/>
          </a:xfrm>
          <a:prstGeom prst="roundRect">
            <a:avLst/>
          </a:prstGeom>
          <a:solidFill>
            <a:srgbClr val="EB3B3B"/>
          </a:solidFill>
          <a:ln>
            <a:solidFill>
              <a:srgbClr val="EE46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9款卡通森林动植物矢量素材"/>
          <p:cNvPicPr>
            <a:picLocks noChangeAspect="1"/>
          </p:cNvPicPr>
          <p:nvPr/>
        </p:nvPicPr>
        <p:blipFill>
          <a:blip r:embed="rId2"/>
          <a:srcRect l="9454" t="49808" r="68720" b="23840"/>
          <a:stretch>
            <a:fillRect/>
          </a:stretch>
        </p:blipFill>
        <p:spPr>
          <a:xfrm>
            <a:off x="2917825" y="2272030"/>
            <a:ext cx="1064260" cy="1219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09035" y="2990215"/>
            <a:ext cx="172275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20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chemeClr val="bg1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小兔子店铺</a:t>
            </a:r>
            <a:endParaRPr lang="zh-CN" altLang="en-US" sz="20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solidFill>
                <a:schemeClr val="bg1"/>
              </a:soli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IMG_05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10" y="1174750"/>
            <a:ext cx="2123440" cy="3502660"/>
          </a:xfrm>
          <a:prstGeom prst="rect">
            <a:avLst/>
          </a:prstGeom>
        </p:spPr>
      </p:pic>
      <p:pic>
        <p:nvPicPr>
          <p:cNvPr id="12" name="轻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27825" y="501269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90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99698" y="5203825"/>
            <a:ext cx="972820" cy="598170"/>
          </a:xfrm>
          <a:prstGeom prst="rect">
            <a:avLst/>
          </a:prstGeom>
        </p:spPr>
      </p:pic>
      <p:pic>
        <p:nvPicPr>
          <p:cNvPr id="4" name="图片 3" descr="C:\Users\admin\Desktop\微信图片_20230424134749.jpg微信图片_202304241347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12853" y="5203825"/>
            <a:ext cx="972820" cy="598170"/>
          </a:xfrm>
          <a:prstGeom prst="rect">
            <a:avLst/>
          </a:prstGeom>
        </p:spPr>
      </p:pic>
      <p:pic>
        <p:nvPicPr>
          <p:cNvPr id="6" name="图片 5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52783" y="4443594"/>
            <a:ext cx="1008084" cy="619760"/>
          </a:xfrm>
          <a:prstGeom prst="rect">
            <a:avLst/>
          </a:prstGeom>
        </p:spPr>
      </p:pic>
      <p:pic>
        <p:nvPicPr>
          <p:cNvPr id="7" name="图片 6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32918" y="4440555"/>
            <a:ext cx="972820" cy="598170"/>
          </a:xfrm>
          <a:prstGeom prst="rect">
            <a:avLst/>
          </a:prstGeom>
        </p:spPr>
      </p:pic>
      <p:pic>
        <p:nvPicPr>
          <p:cNvPr id="8" name="图片 7" descr="椅子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26253" t="30055" r="12489" b="14052"/>
          <a:stretch>
            <a:fillRect/>
          </a:stretch>
        </p:blipFill>
        <p:spPr>
          <a:xfrm>
            <a:off x="1004888" y="2228850"/>
            <a:ext cx="3111500" cy="2129155"/>
          </a:xfrm>
          <a:prstGeom prst="rect">
            <a:avLst/>
          </a:prstGeom>
        </p:spPr>
      </p:pic>
      <p:pic>
        <p:nvPicPr>
          <p:cNvPr id="9" name="图片 8" descr="袜子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5834" t="13512" r="62244" b="2782"/>
          <a:stretch>
            <a:fillRect/>
          </a:stretch>
        </p:blipFill>
        <p:spPr>
          <a:xfrm>
            <a:off x="2159953" y="4831080"/>
            <a:ext cx="1275080" cy="1683385"/>
          </a:xfrm>
          <a:prstGeom prst="rect">
            <a:avLst/>
          </a:prstGeom>
        </p:spPr>
      </p:pic>
      <p:pic>
        <p:nvPicPr>
          <p:cNvPr id="10" name="图片 9" descr="袜子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508" y="4824730"/>
            <a:ext cx="1247140" cy="1695450"/>
          </a:xfrm>
          <a:prstGeom prst="rect">
            <a:avLst/>
          </a:prstGeom>
        </p:spPr>
      </p:pic>
      <p:pic>
        <p:nvPicPr>
          <p:cNvPr id="11" name="图片 10" descr="袜子3"/>
          <p:cNvPicPr>
            <a:picLocks noChangeAspect="1"/>
          </p:cNvPicPr>
          <p:nvPr/>
        </p:nvPicPr>
        <p:blipFill>
          <a:blip r:embed="rId8"/>
          <a:srcRect l="5119" t="3903" r="3066" b="1262"/>
          <a:stretch>
            <a:fillRect/>
          </a:stretch>
        </p:blipFill>
        <p:spPr>
          <a:xfrm>
            <a:off x="3301048" y="4831080"/>
            <a:ext cx="1210310" cy="1695450"/>
          </a:xfrm>
          <a:prstGeom prst="rect">
            <a:avLst/>
          </a:prstGeom>
        </p:spPr>
      </p:pic>
      <p:pic>
        <p:nvPicPr>
          <p:cNvPr id="12" name="图片 11" descr="瓶子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1183799"/>
            <a:ext cx="2367915" cy="1648460"/>
          </a:xfrm>
          <a:prstGeom prst="rect">
            <a:avLst/>
          </a:prstGeom>
        </p:spPr>
      </p:pic>
      <p:pic>
        <p:nvPicPr>
          <p:cNvPr id="13" name="图片 12" descr="桌子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 l="33636" t="28266" r="21780" b="15059"/>
          <a:stretch>
            <a:fillRect/>
          </a:stretch>
        </p:blipFill>
        <p:spPr>
          <a:xfrm>
            <a:off x="1819594" y="407035"/>
            <a:ext cx="1420996" cy="1355090"/>
          </a:xfrm>
          <a:prstGeom prst="rect">
            <a:avLst/>
          </a:prstGeom>
        </p:spPr>
      </p:pic>
      <p:pic>
        <p:nvPicPr>
          <p:cNvPr id="25" name="图片 24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389495" y="5203825"/>
            <a:ext cx="972820" cy="598170"/>
          </a:xfrm>
          <a:prstGeom prst="rect">
            <a:avLst/>
          </a:prstGeom>
        </p:spPr>
      </p:pic>
      <p:sp>
        <p:nvSpPr>
          <p:cNvPr id="2" name="动作按钮: 前进或下一项 1">
            <a:hlinkClick r:id="rId13" action="ppaction://hlinksldjump" highlightClick="1"/>
          </p:cNvPr>
          <p:cNvSpPr/>
          <p:nvPr/>
        </p:nvSpPr>
        <p:spPr>
          <a:xfrm>
            <a:off x="7924800" y="6228080"/>
            <a:ext cx="386715" cy="2984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1</a:t>
            </a:r>
            <a:endParaRPr lang="zh-CN" sz="7200" dirty="0"/>
          </a:p>
        </p:txBody>
      </p:sp>
      <p:pic>
        <p:nvPicPr>
          <p:cNvPr id="18" name="图片 17" descr="桌子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33636" t="28266" r="21780" b="15059"/>
          <a:stretch>
            <a:fillRect/>
          </a:stretch>
        </p:blipFill>
        <p:spPr>
          <a:xfrm>
            <a:off x="2717165" y="2447925"/>
            <a:ext cx="3710305" cy="3538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2</a:t>
            </a:r>
            <a:endParaRPr lang="zh-CN" sz="7200" dirty="0"/>
          </a:p>
        </p:txBody>
      </p:sp>
      <p:pic>
        <p:nvPicPr>
          <p:cNvPr id="19" name="图片 18" descr="椅子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26253" t="30055" r="12489" b="14052"/>
          <a:stretch>
            <a:fillRect/>
          </a:stretch>
        </p:blipFill>
        <p:spPr>
          <a:xfrm>
            <a:off x="2127250" y="2469515"/>
            <a:ext cx="4889500" cy="33458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3</a:t>
            </a:r>
            <a:endParaRPr lang="zh-CN" sz="7200" dirty="0"/>
          </a:p>
        </p:txBody>
      </p:sp>
      <p:pic>
        <p:nvPicPr>
          <p:cNvPr id="21" name="图片 20" descr="袜子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l="5834" t="13512" r="62244" b="2782"/>
          <a:stretch>
            <a:fillRect/>
          </a:stretch>
        </p:blipFill>
        <p:spPr>
          <a:xfrm>
            <a:off x="3225800" y="2332355"/>
            <a:ext cx="2332990" cy="3079750"/>
          </a:xfrm>
          <a:prstGeom prst="rect">
            <a:avLst/>
          </a:prstGeom>
        </p:spPr>
      </p:pic>
      <p:pic>
        <p:nvPicPr>
          <p:cNvPr id="22" name="图片 21" descr="袜子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0" y="2265045"/>
            <a:ext cx="2282190" cy="3102610"/>
          </a:xfrm>
          <a:prstGeom prst="rect">
            <a:avLst/>
          </a:prstGeom>
        </p:spPr>
      </p:pic>
      <p:pic>
        <p:nvPicPr>
          <p:cNvPr id="23" name="图片 22" descr="袜子3"/>
          <p:cNvPicPr>
            <a:picLocks noChangeAspect="1"/>
          </p:cNvPicPr>
          <p:nvPr/>
        </p:nvPicPr>
        <p:blipFill>
          <a:blip r:embed="rId4"/>
          <a:srcRect l="5119" t="3903" r="3066" b="1262"/>
          <a:stretch>
            <a:fillRect/>
          </a:stretch>
        </p:blipFill>
        <p:spPr>
          <a:xfrm>
            <a:off x="5725160" y="2072640"/>
            <a:ext cx="2214245" cy="3101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4</a:t>
            </a:r>
            <a:endParaRPr lang="zh-CN" sz="7200" dirty="0"/>
          </a:p>
        </p:txBody>
      </p:sp>
      <p:pic>
        <p:nvPicPr>
          <p:cNvPr id="24" name="图片 23" descr="瓶子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2207260"/>
            <a:ext cx="5240655" cy="3648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5</a:t>
            </a:r>
            <a:endParaRPr lang="zh-CN" sz="7200" dirty="0"/>
          </a:p>
        </p:txBody>
      </p:sp>
      <p:pic>
        <p:nvPicPr>
          <p:cNvPr id="13" name="图片 12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54100" y="4451033"/>
            <a:ext cx="2115185" cy="1301115"/>
          </a:xfrm>
          <a:prstGeom prst="rect">
            <a:avLst/>
          </a:prstGeom>
        </p:spPr>
      </p:pic>
      <p:pic>
        <p:nvPicPr>
          <p:cNvPr id="14" name="图片 13" descr="C:\Users\admin\Desktop\微信图片_20230424134749.jpg微信图片_202304241347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32200" y="4451033"/>
            <a:ext cx="2115185" cy="1301115"/>
          </a:xfrm>
          <a:prstGeom prst="rect">
            <a:avLst/>
          </a:prstGeom>
        </p:spPr>
      </p:pic>
      <p:pic>
        <p:nvPicPr>
          <p:cNvPr id="15" name="图片 14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257290" y="4451033"/>
            <a:ext cx="2115185" cy="1301115"/>
          </a:xfrm>
          <a:prstGeom prst="rect">
            <a:avLst/>
          </a:prstGeom>
        </p:spPr>
      </p:pic>
      <p:pic>
        <p:nvPicPr>
          <p:cNvPr id="16" name="图片 15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11045" y="2323783"/>
            <a:ext cx="2115185" cy="1301115"/>
          </a:xfrm>
          <a:prstGeom prst="rect">
            <a:avLst/>
          </a:prstGeom>
        </p:spPr>
      </p:pic>
      <p:pic>
        <p:nvPicPr>
          <p:cNvPr id="17" name="图片 16" descr="C:\Users\admin\Desktop\微信图片_20230424134749.jpg微信图片_202304241347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77435" y="2381568"/>
            <a:ext cx="2115185" cy="1301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2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A000120140929A31PWBG">
  <a:themeElements>
    <a:clrScheme name="">
      <a:dk1>
        <a:srgbClr val="3F4143"/>
      </a:dk1>
      <a:lt1>
        <a:srgbClr val="FFFFFF"/>
      </a:lt1>
      <a:dk2>
        <a:srgbClr val="3D3F41"/>
      </a:dk2>
      <a:lt2>
        <a:srgbClr val="FFFFFF"/>
      </a:lt2>
      <a:accent1>
        <a:srgbClr val="83B40D"/>
      </a:accent1>
      <a:accent2>
        <a:srgbClr val="C5D12F"/>
      </a:accent2>
      <a:accent3>
        <a:srgbClr val="FFFFFF"/>
      </a:accent3>
      <a:accent4>
        <a:srgbClr val="353738"/>
      </a:accent4>
      <a:accent5>
        <a:srgbClr val="C2D6AA"/>
      </a:accent5>
      <a:accent6>
        <a:srgbClr val="B0BB29"/>
      </a:accent6>
      <a:hlink>
        <a:srgbClr val="00B0F0"/>
      </a:hlink>
      <a:folHlink>
        <a:srgbClr val="AFB2B4"/>
      </a:folHlink>
    </a:clrScheme>
    <a:fontScheme name="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3F4143"/>
        </a:dk1>
        <a:lt1>
          <a:srgbClr val="FFFFFF"/>
        </a:lt1>
        <a:dk2>
          <a:srgbClr val="3D3F41"/>
        </a:dk2>
        <a:lt2>
          <a:srgbClr val="FFFFFF"/>
        </a:lt2>
        <a:accent1>
          <a:srgbClr val="83B40D"/>
        </a:accent1>
        <a:accent2>
          <a:srgbClr val="C5D12F"/>
        </a:accent2>
        <a:accent3>
          <a:srgbClr val="FFFFFF"/>
        </a:accent3>
        <a:accent4>
          <a:srgbClr val="353738"/>
        </a:accent4>
        <a:accent5>
          <a:srgbClr val="C2D6AA"/>
        </a:accent5>
        <a:accent6>
          <a:srgbClr val="B0BB29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WPS 演示</Application>
  <PresentationFormat>全屏显示(4:3)</PresentationFormat>
  <Paragraphs>70</Paragraphs>
  <Slides>16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幼圆</vt:lpstr>
      <vt:lpstr>Calibri</vt:lpstr>
      <vt:lpstr>汉仪铸字木头人W</vt:lpstr>
      <vt:lpstr>黑体</vt:lpstr>
      <vt:lpstr>Arial Black</vt:lpstr>
      <vt:lpstr>微软雅黑</vt:lpstr>
      <vt:lpstr>Arial Unicode MS</vt:lpstr>
      <vt:lpstr>A000120140929A31PWBG</vt:lpstr>
      <vt:lpstr>1_A000120140929A31PWBG</vt:lpstr>
      <vt:lpstr>2_A000120140929A31PWBG</vt:lpstr>
      <vt:lpstr>3_A000120140929A31PWBG</vt:lpstr>
      <vt:lpstr>4_A000120140929A31PWBG</vt:lpstr>
      <vt:lpstr>5_A000120140929A31PWBG</vt:lpstr>
      <vt:lpstr>6_A000120140929A31PWBG</vt:lpstr>
      <vt:lpstr>7_A000120140929A31PWBG</vt:lpstr>
      <vt:lpstr>13_A000120140929A31PWBG</vt:lpstr>
      <vt:lpstr>11_A000120140929A31PWBG</vt:lpstr>
      <vt:lpstr>22_A000120140929A31PWBG</vt:lpstr>
      <vt:lpstr>中班语言：  小兔子开铺子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来源office办公达人网</dc:title>
  <dc:creator>来源office办公达人网</dc:creator>
  <cp:lastModifiedBy>Administrator</cp:lastModifiedBy>
  <cp:revision>52</cp:revision>
  <dcterms:created xsi:type="dcterms:W3CDTF">2013-01-25T01:44:00Z</dcterms:created>
  <dcterms:modified xsi:type="dcterms:W3CDTF">2025-03-12T03:21:53Z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5DADA8C29AC142959B39A85601B7DE33_13</vt:lpwstr>
  </property>
</Properties>
</file>