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9" r:id="rId6"/>
    <p:sldId id="258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A5550-B509-4358-9B31-F6AA51BB99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A5550-B509-4358-9B31-F6AA51BB99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A5550-B509-4358-9B31-F6AA51BB99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A5550-B509-4358-9B31-F6AA51BB99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093720" y="2558415"/>
            <a:ext cx="7912735" cy="11068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sz="6600" b="1" dirty="0">
                <a:solidFill>
                  <a:srgbClr val="FEB80A"/>
                </a:solidFill>
                <a:effectLst/>
                <a:latin typeface="汉真广标" panose="02010609000101010101" pitchFamily="49" charset="-122"/>
                <a:ea typeface="汉真广标" panose="02010609000101010101" pitchFamily="49" charset="-122"/>
                <a:cs typeface="经典综艺体简" panose="02010609000101010101" pitchFamily="49" charset="-122"/>
                <a:sym typeface="Arial" panose="020B0604020202020204" pitchFamily="34" charset="0"/>
              </a:rPr>
              <a:t>中班科学：水不见了</a:t>
            </a:r>
            <a:endParaRPr lang="zh-CN" altLang="en-US" sz="6600" b="1" dirty="0">
              <a:solidFill>
                <a:srgbClr val="FEB80A"/>
              </a:solidFill>
              <a:effectLst/>
              <a:latin typeface="汉真广标" panose="02010609000101010101" pitchFamily="49" charset="-122"/>
              <a:ea typeface="汉真广标" panose="02010609000101010101" pitchFamily="49" charset="-122"/>
              <a:cs typeface="经典综艺体简" panose="0201060900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A02052008793BCA6157ED206801B83E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630" y="803910"/>
            <a:ext cx="6861810" cy="3870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B1735EDA4EBCCFD01A414C1F474E13C3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66490" y="0"/>
            <a:ext cx="385762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B7EB89723B724D6D0B1760732B1A0C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" y="817880"/>
            <a:ext cx="9622155" cy="5222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演示</Application>
  <PresentationFormat>宽屏</PresentationFormat>
  <Paragraphs>2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6" baseType="lpstr">
      <vt:lpstr>Arial</vt:lpstr>
      <vt:lpstr>宋体</vt:lpstr>
      <vt:lpstr>Wingdings</vt:lpstr>
      <vt:lpstr>Arial Unicode MS</vt:lpstr>
      <vt:lpstr>Calibri</vt:lpstr>
      <vt:lpstr>微软雅黑</vt:lpstr>
      <vt:lpstr>汉真广标</vt:lpstr>
      <vt:lpstr>经典综艺体简</vt:lpstr>
      <vt:lpstr>印品黑体</vt:lpstr>
      <vt:lpstr>Impact</vt:lpstr>
      <vt:lpstr>黑体</vt:lpstr>
      <vt:lpstr>WPS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Setllar</cp:lastModifiedBy>
  <cp:revision>3</cp:revision>
  <dcterms:created xsi:type="dcterms:W3CDTF">2023-08-09T12:44:00Z</dcterms:created>
  <dcterms:modified xsi:type="dcterms:W3CDTF">2025-01-17T01:56:23Z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2052-12.1.0.19770</vt:lpwstr>
  </property>
</Properties>
</file>