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3" r:id="rId6"/>
    <p:sldId id="262" r:id="rId7"/>
    <p:sldId id="261" r:id="rId8"/>
    <p:sldId id="259" r:id="rId9"/>
    <p:sldId id="260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2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3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4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5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6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7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8.jpg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2</cp:revision>
  <dcterms:created xsi:type="dcterms:W3CDTF">2018-05-10T01:05:00Z</dcterms:created>
  <dcterms:modified xsi:type="dcterms:W3CDTF">2025-03-12T02:44:09Z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