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57" r:id="rId5"/>
    <p:sldId id="261" r:id="rId6"/>
    <p:sldId id="258" r:id="rId7"/>
    <p:sldId id="259" r:id="rId8"/>
    <p:sldId id="262" r:id="rId9"/>
    <p:sldId id="263" r:id="rId10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microsoft.com/office/2007/relationships/media" Target="../media/audio1.wav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t01129a4e598c5c16a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715" y="240665"/>
            <a:ext cx="9142095" cy="63925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16145" y="4293235"/>
            <a:ext cx="375666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中班科学：蜗牛</a:t>
            </a:r>
            <a:endParaRPr lang="zh-CN" alt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b="15293"/>
          <a:stretch>
            <a:fillRect/>
          </a:stretch>
        </p:blipFill>
        <p:spPr>
          <a:xfrm>
            <a:off x="1201420" y="332740"/>
            <a:ext cx="7214235" cy="51009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07448" y="5516880"/>
            <a:ext cx="247840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6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昆虫盒</a:t>
            </a:r>
            <a:endParaRPr lang="zh-CN" altLang="en-US" sz="6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9748(20230606-200127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88595"/>
            <a:ext cx="8538845" cy="6402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截图_2023060709205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75740" y="836295"/>
            <a:ext cx="6036310" cy="43567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87675" y="5589270"/>
            <a:ext cx="324612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腹足分泌黏液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9749(20230606-20014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476250"/>
            <a:ext cx="8268335" cy="58070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9750(20230606-20015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188595"/>
            <a:ext cx="9060815" cy="6461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v0300fg10000c6rdq9jc77u6g3410nfg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08000" y="908685"/>
            <a:ext cx="8128000" cy="484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7b21-hnaivxq62262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0" y="3284855"/>
            <a:ext cx="4101465" cy="2736850"/>
          </a:xfrm>
          <a:prstGeom prst="rect">
            <a:avLst/>
          </a:prstGeom>
        </p:spPr>
      </p:pic>
      <p:pic>
        <p:nvPicPr>
          <p:cNvPr id="5" name="图片 4" descr="2382e0b0268f491b86cd602b29ab3cf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755" y="260350"/>
            <a:ext cx="4173220" cy="2640330"/>
          </a:xfrm>
          <a:prstGeom prst="rect">
            <a:avLst/>
          </a:prstGeom>
        </p:spPr>
      </p:pic>
      <p:pic>
        <p:nvPicPr>
          <p:cNvPr id="6" name="图片 5" descr="下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1484630"/>
            <a:ext cx="4244340" cy="41205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hmNGVhODdhMjgzMTkzNjA1MjI1MWFiZGJlOGFkYj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演示</Application>
  <PresentationFormat/>
  <Paragraphs>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Setllar</cp:lastModifiedBy>
  <cp:revision>2</cp:revision>
  <dcterms:created xsi:type="dcterms:W3CDTF">2023-06-07T01:39:00Z</dcterms:created>
  <dcterms:modified xsi:type="dcterms:W3CDTF">2025-01-17T00:59:23Z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18AC3516AAF040388192B7898BBA690C_12</vt:lpwstr>
  </property>
</Properties>
</file>