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t01d9c93d48ae5390aa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9575" y="1004570"/>
            <a:ext cx="3752850" cy="484822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48533176841220923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42615" y="560070"/>
            <a:ext cx="5737860" cy="573786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9" baseType="lpstr">
      <vt:lpstr>Arial</vt:lpstr>
      <vt:lpstr>宋体</vt:lpstr>
      <vt:lpstr>Wingdings</vt:lpstr>
      <vt:lpstr>Arial Unicode MS</vt:lpstr>
      <vt:lpstr>Calibri</vt:lpstr>
      <vt:lpstr>微软雅黑</vt:lpstr>
      <vt:lpstr>Office 主题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Administrator</cp:lastModifiedBy>
  <cp:revision>2</cp:revision>
  <dcterms:created xsi:type="dcterms:W3CDTF">2023-05-10T00:01:02Z</dcterms:created>
  <dcterms:modified xsi:type="dcterms:W3CDTF">2023-05-10T00:01:36Z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2052-11.8.2.8506</vt:lpwstr>
  </property>
</Properties>
</file>