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047529ae87ebd9d66b8e823a17e58a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719455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804160" y="2829560"/>
            <a:ext cx="65836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lang="zh-CN" altLang="en-US" sz="7200" b="1">
                <a:ln/>
                <a:solidFill>
                  <a:schemeClr val="accent4"/>
                </a:solidFill>
                <a:effectLst/>
              </a:rPr>
              <a:t>小班音乐：</a:t>
            </a:r>
            <a:r>
              <a:rPr lang="zh-CN" altLang="en-US" sz="7200" b="1">
                <a:ln/>
                <a:solidFill>
                  <a:schemeClr val="accent4"/>
                </a:solidFill>
                <a:effectLst/>
              </a:rPr>
              <a:t>袋鼠</a:t>
            </a:r>
            <a:endParaRPr lang="zh-CN" altLang="en-US" sz="7200" b="1">
              <a:ln/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c326eca6806b5910739709404cb2fe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1450" y="0"/>
            <a:ext cx="67691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endParaRPr lang="en-US" altLang="zh-CN"/>
          </a:p>
        </p:txBody>
      </p:sp>
      <p:pic>
        <p:nvPicPr>
          <p:cNvPr id="4" name="图片 3" descr="c326eca6806b5910739709404cb2fe2"/>
          <p:cNvPicPr>
            <a:picLocks noChangeAspect="1"/>
          </p:cNvPicPr>
          <p:nvPr/>
        </p:nvPicPr>
        <p:blipFill>
          <a:blip r:embed="rId1"/>
          <a:srcRect l="17073" r="28086" b="45500"/>
          <a:stretch>
            <a:fillRect/>
          </a:stretch>
        </p:blipFill>
        <p:spPr>
          <a:xfrm>
            <a:off x="1591310" y="454025"/>
            <a:ext cx="2485390" cy="2502535"/>
          </a:xfrm>
          <a:prstGeom prst="rect">
            <a:avLst/>
          </a:prstGeom>
        </p:spPr>
      </p:pic>
      <p:pic>
        <p:nvPicPr>
          <p:cNvPr id="5" name="图片 4" descr="9c84e906298f2aa92a4146c388720a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630" y="400050"/>
            <a:ext cx="1966595" cy="2680970"/>
          </a:xfrm>
          <a:prstGeom prst="rect">
            <a:avLst/>
          </a:prstGeom>
        </p:spPr>
      </p:pic>
      <p:pic>
        <p:nvPicPr>
          <p:cNvPr id="6" name="图片 5" descr="18bf71115d5701a9a8099ee98e1dd4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0510" y="365125"/>
            <a:ext cx="3353435" cy="2715895"/>
          </a:xfrm>
          <a:prstGeom prst="rect">
            <a:avLst/>
          </a:prstGeom>
        </p:spPr>
      </p:pic>
      <p:pic>
        <p:nvPicPr>
          <p:cNvPr id="7" name="图片 6" descr="f3edf50debe97a2d4c74c47c8faf02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265" y="3573780"/>
            <a:ext cx="3138170" cy="3000375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270828" y="1236980"/>
            <a:ext cx="73723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lang="en-US" altLang="zh-CN" sz="7200" b="1">
                <a:ln/>
                <a:solidFill>
                  <a:schemeClr val="accent4"/>
                </a:solidFill>
                <a:effectLst/>
              </a:rPr>
              <a:t>A</a:t>
            </a:r>
            <a:endParaRPr lang="en-US" altLang="zh-CN" sz="7200" b="1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2738" y="4391660"/>
            <a:ext cx="69532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lang="en-US" altLang="zh-CN" sz="7200" b="1">
                <a:ln/>
                <a:solidFill>
                  <a:schemeClr val="accent4"/>
                </a:solidFill>
                <a:effectLst/>
              </a:rPr>
              <a:t>B</a:t>
            </a:r>
            <a:endParaRPr lang="en-US" altLang="zh-CN" sz="7200" b="1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10" name="心形 9"/>
          <p:cNvSpPr/>
          <p:nvPr/>
        </p:nvSpPr>
        <p:spPr>
          <a:xfrm>
            <a:off x="5243195" y="4250055"/>
            <a:ext cx="1906905" cy="169418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心形 10"/>
          <p:cNvSpPr/>
          <p:nvPr/>
        </p:nvSpPr>
        <p:spPr>
          <a:xfrm>
            <a:off x="8717280" y="4250055"/>
            <a:ext cx="1906905" cy="1694180"/>
          </a:xfrm>
          <a:prstGeom prst="hear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zjn</cp:lastModifiedBy>
  <cp:revision>3</cp:revision>
  <dcterms:created xsi:type="dcterms:W3CDTF">2023-08-09T12:44:00Z</dcterms:created>
  <dcterms:modified xsi:type="dcterms:W3CDTF">2025-04-23T05:50:54Z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2052-12.1.0.20784</vt:lpwstr>
  </property>
</Properties>
</file>