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.jpe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0170704034051522.jpg.sourc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5080" y="-22225"/>
            <a:ext cx="12179300" cy="695452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414270" y="1815465"/>
            <a:ext cx="999998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5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小班美术：我的小房子</a:t>
            </a:r>
            <a:endParaRPr lang="zh-CN" altLang="en-US" sz="54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6" name="图片 5" descr="staff_102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5080" y="2821940"/>
            <a:ext cx="2993390" cy="2993390"/>
          </a:xfrm>
          <a:prstGeom prst="rect">
            <a:avLst/>
          </a:prstGeom>
        </p:spPr>
      </p:pic>
      <p:pic>
        <p:nvPicPr>
          <p:cNvPr id="8" name="图片 7" descr="u=2782393540,1235419422&amp;fm=19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68360" y="3029585"/>
            <a:ext cx="3705860" cy="37369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20170704034051522.jpg.sourc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5240" y="-3810"/>
            <a:ext cx="12201525" cy="6871335"/>
          </a:xfrm>
          <a:prstGeom prst="rect">
            <a:avLst/>
          </a:prstGeom>
        </p:spPr>
      </p:pic>
      <p:pic>
        <p:nvPicPr>
          <p:cNvPr id="5" name="图片 4" descr="katongfenggedexiaofangzi-02410270_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57910" y="368935"/>
            <a:ext cx="4426585" cy="3315970"/>
          </a:xfrm>
          <a:prstGeom prst="rect">
            <a:avLst/>
          </a:prstGeom>
        </p:spPr>
      </p:pic>
      <p:pic>
        <p:nvPicPr>
          <p:cNvPr id="6" name="图片 5" descr="southeast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85330" y="503555"/>
            <a:ext cx="4146550" cy="3181350"/>
          </a:xfrm>
          <a:prstGeom prst="rect">
            <a:avLst/>
          </a:prstGeom>
        </p:spPr>
      </p:pic>
      <p:pic>
        <p:nvPicPr>
          <p:cNvPr id="7" name="图片 6" descr="staff_102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50055" y="3684905"/>
            <a:ext cx="3002280" cy="3002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20170704034051522.jpg.sourc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14605" y="-13970"/>
            <a:ext cx="12201525" cy="6882130"/>
          </a:xfrm>
          <a:prstGeom prst="rect">
            <a:avLst/>
          </a:prstGeom>
        </p:spPr>
      </p:pic>
      <p:sp>
        <p:nvSpPr>
          <p:cNvPr id="5" name="椭圆 4"/>
          <p:cNvSpPr/>
          <p:nvPr/>
        </p:nvSpPr>
        <p:spPr>
          <a:xfrm>
            <a:off x="1594485" y="1353820"/>
            <a:ext cx="1690370" cy="159639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梯形 5"/>
          <p:cNvSpPr/>
          <p:nvPr/>
        </p:nvSpPr>
        <p:spPr>
          <a:xfrm>
            <a:off x="4549775" y="1525270"/>
            <a:ext cx="2275840" cy="1252855"/>
          </a:xfrm>
          <a:prstGeom prst="trapezoid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等腰三角形 6"/>
          <p:cNvSpPr/>
          <p:nvPr/>
        </p:nvSpPr>
        <p:spPr>
          <a:xfrm>
            <a:off x="8035925" y="1353820"/>
            <a:ext cx="2035175" cy="151384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菱形 7"/>
          <p:cNvSpPr/>
          <p:nvPr/>
        </p:nvSpPr>
        <p:spPr>
          <a:xfrm>
            <a:off x="1495425" y="3957955"/>
            <a:ext cx="2181225" cy="2077085"/>
          </a:xfrm>
          <a:prstGeom prst="diamond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4549775" y="4376420"/>
            <a:ext cx="3194685" cy="15862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8818245" y="4083685"/>
            <a:ext cx="1794510" cy="19513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20170704034051522.jpg.sourc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080" y="-24765"/>
            <a:ext cx="12181205" cy="6903085"/>
          </a:xfrm>
          <a:prstGeom prst="rect">
            <a:avLst/>
          </a:prstGeom>
        </p:spPr>
      </p:pic>
      <p:pic>
        <p:nvPicPr>
          <p:cNvPr id="5" name="图片 4" descr="u=3881122921,2420578723&amp;fm=253&amp;gp=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2230" y="1024890"/>
            <a:ext cx="6988175" cy="455041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20170704034051522.jpg.sourc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26035" y="-24130"/>
            <a:ext cx="12211685" cy="6892290"/>
          </a:xfrm>
          <a:prstGeom prst="rect">
            <a:avLst/>
          </a:prstGeom>
        </p:spPr>
      </p:pic>
      <p:pic>
        <p:nvPicPr>
          <p:cNvPr id="5" name="图片 4" descr="u=3335437665,179981634&amp;fm=253&amp;gp=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490" y="1148715"/>
            <a:ext cx="8128000" cy="4546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WPS 演示</Application>
  <PresentationFormat>宽屏</PresentationFormat>
  <Paragraphs>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啾你肥脸</cp:lastModifiedBy>
  <cp:revision>3</cp:revision>
  <dcterms:created xsi:type="dcterms:W3CDTF">2024-04-19T02:12:00Z</dcterms:created>
  <dcterms:modified xsi:type="dcterms:W3CDTF">2025-06-26T06:08:54Z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A361E2740B0044DF98C4E1046B0DA6A9_13</vt:lpwstr>
  </property>
</Properties>
</file>