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sldIdLst>
    <p:sldId id="257" r:id="rId4"/>
    <p:sldId id="259" r:id="rId6"/>
    <p:sldId id="258" r:id="rId7"/>
    <p:sldId id="260" r:id="rId8"/>
    <p:sldId id="262" r:id="rId9"/>
    <p:sldId id="263" r:id="rId10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4" Type="http://schemas.openxmlformats.org/officeDocument/2006/relationships/tags" Target="tags/tag190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8" Type="http://schemas.openxmlformats.org/officeDocument/2006/relationships/tags" Target="../tags/tag74.xml"/><Relationship Id="rId7" Type="http://schemas.openxmlformats.org/officeDocument/2006/relationships/tags" Target="../tags/tag73.xml"/><Relationship Id="rId6" Type="http://schemas.openxmlformats.org/officeDocument/2006/relationships/tags" Target="../tags/tag72.xml"/><Relationship Id="rId5" Type="http://schemas.openxmlformats.org/officeDocument/2006/relationships/tags" Target="../tags/tag71.xml"/><Relationship Id="rId4" Type="http://schemas.openxmlformats.org/officeDocument/2006/relationships/tags" Target="../tags/tag70.xml"/><Relationship Id="rId3" Type="http://schemas.openxmlformats.org/officeDocument/2006/relationships/tags" Target="../tags/tag69.xml"/><Relationship Id="rId2" Type="http://schemas.openxmlformats.org/officeDocument/2006/relationships/tags" Target="../tags/tag6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2.xml"/><Relationship Id="rId8" Type="http://schemas.openxmlformats.org/officeDocument/2006/relationships/tags" Target="../tags/tag81.xml"/><Relationship Id="rId7" Type="http://schemas.openxmlformats.org/officeDocument/2006/relationships/tags" Target="../tags/tag80.xml"/><Relationship Id="rId6" Type="http://schemas.openxmlformats.org/officeDocument/2006/relationships/tags" Target="../tags/tag79.xml"/><Relationship Id="rId5" Type="http://schemas.openxmlformats.org/officeDocument/2006/relationships/tags" Target="../tags/tag78.xml"/><Relationship Id="rId4" Type="http://schemas.openxmlformats.org/officeDocument/2006/relationships/tags" Target="../tags/tag77.xml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9" Type="http://schemas.openxmlformats.org/officeDocument/2006/relationships/tags" Target="../tags/tag99.xml"/><Relationship Id="rId8" Type="http://schemas.openxmlformats.org/officeDocument/2006/relationships/tags" Target="../tags/tag98.xml"/><Relationship Id="rId7" Type="http://schemas.openxmlformats.org/officeDocument/2006/relationships/tags" Target="../tags/tag97.xml"/><Relationship Id="rId6" Type="http://schemas.openxmlformats.org/officeDocument/2006/relationships/tags" Target="../tags/tag96.xml"/><Relationship Id="rId5" Type="http://schemas.openxmlformats.org/officeDocument/2006/relationships/tags" Target="../tags/tag95.xml"/><Relationship Id="rId4" Type="http://schemas.openxmlformats.org/officeDocument/2006/relationships/tags" Target="../tags/tag94.xml"/><Relationship Id="rId3" Type="http://schemas.openxmlformats.org/officeDocument/2006/relationships/tags" Target="../tags/tag93.xml"/><Relationship Id="rId2" Type="http://schemas.openxmlformats.org/officeDocument/2006/relationships/tags" Target="../tags/tag92.xml"/><Relationship Id="rId10" Type="http://schemas.openxmlformats.org/officeDocument/2006/relationships/tags" Target="../tags/tag100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7" Type="http://schemas.openxmlformats.org/officeDocument/2006/relationships/tags" Target="../tags/tag106.xml"/><Relationship Id="rId6" Type="http://schemas.openxmlformats.org/officeDocument/2006/relationships/tags" Target="../tags/tag105.xml"/><Relationship Id="rId5" Type="http://schemas.openxmlformats.org/officeDocument/2006/relationships/tags" Target="../tags/tag104.xml"/><Relationship Id="rId4" Type="http://schemas.openxmlformats.org/officeDocument/2006/relationships/tags" Target="../tags/tag103.xml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tags" Target="../tags/tag110.xml"/><Relationship Id="rId3" Type="http://schemas.openxmlformats.org/officeDocument/2006/relationships/tags" Target="../tags/tag109.xml"/><Relationship Id="rId2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22.xml"/><Relationship Id="rId8" Type="http://schemas.openxmlformats.org/officeDocument/2006/relationships/tags" Target="../tags/tag121.xml"/><Relationship Id="rId7" Type="http://schemas.openxmlformats.org/officeDocument/2006/relationships/tags" Target="../tags/tag120.xml"/><Relationship Id="rId6" Type="http://schemas.openxmlformats.org/officeDocument/2006/relationships/tags" Target="../tags/tag119.xml"/><Relationship Id="rId5" Type="http://schemas.openxmlformats.org/officeDocument/2006/relationships/tags" Target="../tags/tag118.xml"/><Relationship Id="rId4" Type="http://schemas.openxmlformats.org/officeDocument/2006/relationships/tags" Target="../tags/tag117.xml"/><Relationship Id="rId3" Type="http://schemas.openxmlformats.org/officeDocument/2006/relationships/tags" Target="../tags/tag116.xml"/><Relationship Id="rId2" Type="http://schemas.openxmlformats.org/officeDocument/2006/relationships/tags" Target="../tags/tag115.xml"/><Relationship Id="rId10" Type="http://schemas.openxmlformats.org/officeDocument/2006/relationships/tags" Target="../tags/tag123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tags" Target="../tags/tag126.xml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39.xml"/><Relationship Id="rId8" Type="http://schemas.openxmlformats.org/officeDocument/2006/relationships/tags" Target="../tags/tag138.xml"/><Relationship Id="rId7" Type="http://schemas.openxmlformats.org/officeDocument/2006/relationships/tags" Target="../tags/tag137.xml"/><Relationship Id="rId6" Type="http://schemas.openxmlformats.org/officeDocument/2006/relationships/tags" Target="../tags/tag136.xml"/><Relationship Id="rId5" Type="http://schemas.openxmlformats.org/officeDocument/2006/relationships/tags" Target="../tags/tag135.xml"/><Relationship Id="rId4" Type="http://schemas.openxmlformats.org/officeDocument/2006/relationships/tags" Target="../tags/tag134.xml"/><Relationship Id="rId3" Type="http://schemas.openxmlformats.org/officeDocument/2006/relationships/tags" Target="../tags/tag133.xml"/><Relationship Id="rId2" Type="http://schemas.openxmlformats.org/officeDocument/2006/relationships/tags" Target="../tags/tag132.xml"/><Relationship Id="rId11" Type="http://schemas.openxmlformats.org/officeDocument/2006/relationships/tags" Target="../tags/tag141.xml"/><Relationship Id="rId10" Type="http://schemas.openxmlformats.org/officeDocument/2006/relationships/tags" Target="../tags/tag140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7" Type="http://schemas.openxmlformats.org/officeDocument/2006/relationships/tags" Target="../tags/tag147.xml"/><Relationship Id="rId6" Type="http://schemas.openxmlformats.org/officeDocument/2006/relationships/tags" Target="../tags/tag146.xml"/><Relationship Id="rId5" Type="http://schemas.openxmlformats.org/officeDocument/2006/relationships/tags" Target="../tags/tag145.xml"/><Relationship Id="rId4" Type="http://schemas.openxmlformats.org/officeDocument/2006/relationships/tags" Target="../tags/tag144.xml"/><Relationship Id="rId3" Type="http://schemas.openxmlformats.org/officeDocument/2006/relationships/tags" Target="../tags/tag143.xml"/><Relationship Id="rId2" Type="http://schemas.openxmlformats.org/officeDocument/2006/relationships/tags" Target="../tags/tag142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6" Type="http://schemas.openxmlformats.org/officeDocument/2006/relationships/tags" Target="../tags/tag152.xml"/><Relationship Id="rId5" Type="http://schemas.openxmlformats.org/officeDocument/2006/relationships/tags" Target="../tags/tag151.xml"/><Relationship Id="rId4" Type="http://schemas.openxmlformats.org/officeDocument/2006/relationships/tags" Target="../tags/tag150.xml"/><Relationship Id="rId3" Type="http://schemas.openxmlformats.org/officeDocument/2006/relationships/tags" Target="../tags/tag149.xml"/><Relationship Id="rId2" Type="http://schemas.openxmlformats.org/officeDocument/2006/relationships/tags" Target="../tags/tag14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tags" Target="../tags/tag16.xml"/><Relationship Id="rId7" Type="http://schemas.openxmlformats.org/officeDocument/2006/relationships/tags" Target="../tags/tag15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tags" Target="../tags/tag11.xml"/><Relationship Id="rId2" Type="http://schemas.openxmlformats.org/officeDocument/2006/relationships/tags" Target="../tags/tag10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7" Type="http://schemas.openxmlformats.org/officeDocument/2006/relationships/tags" Target="../tags/tag158.xml"/><Relationship Id="rId6" Type="http://schemas.openxmlformats.org/officeDocument/2006/relationships/tags" Target="../tags/tag157.xml"/><Relationship Id="rId5" Type="http://schemas.openxmlformats.org/officeDocument/2006/relationships/tags" Target="../tags/tag156.xml"/><Relationship Id="rId4" Type="http://schemas.openxmlformats.org/officeDocument/2006/relationships/tags" Target="../tags/tag155.xml"/><Relationship Id="rId3" Type="http://schemas.openxmlformats.org/officeDocument/2006/relationships/tags" Target="../tags/tag154.xml"/><Relationship Id="rId2" Type="http://schemas.openxmlformats.org/officeDocument/2006/relationships/tags" Target="../tags/tag153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165.xml"/><Relationship Id="rId7" Type="http://schemas.openxmlformats.org/officeDocument/2006/relationships/tags" Target="../tags/tag164.xml"/><Relationship Id="rId6" Type="http://schemas.openxmlformats.org/officeDocument/2006/relationships/tags" Target="../tags/tag163.xml"/><Relationship Id="rId5" Type="http://schemas.openxmlformats.org/officeDocument/2006/relationships/tags" Target="../tags/tag162.xml"/><Relationship Id="rId4" Type="http://schemas.openxmlformats.org/officeDocument/2006/relationships/tags" Target="../tags/tag161.xml"/><Relationship Id="rId3" Type="http://schemas.openxmlformats.org/officeDocument/2006/relationships/tags" Target="../tags/tag160.xml"/><Relationship Id="rId2" Type="http://schemas.openxmlformats.org/officeDocument/2006/relationships/tags" Target="../tags/tag159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73.xml"/><Relationship Id="rId8" Type="http://schemas.openxmlformats.org/officeDocument/2006/relationships/tags" Target="../tags/tag172.xml"/><Relationship Id="rId7" Type="http://schemas.openxmlformats.org/officeDocument/2006/relationships/tags" Target="../tags/tag171.xml"/><Relationship Id="rId6" Type="http://schemas.openxmlformats.org/officeDocument/2006/relationships/tags" Target="../tags/tag170.xml"/><Relationship Id="rId5" Type="http://schemas.openxmlformats.org/officeDocument/2006/relationships/tags" Target="../tags/tag169.xml"/><Relationship Id="rId4" Type="http://schemas.openxmlformats.org/officeDocument/2006/relationships/tags" Target="../tags/tag168.xml"/><Relationship Id="rId3" Type="http://schemas.openxmlformats.org/officeDocument/2006/relationships/tags" Target="../tags/tag167.xml"/><Relationship Id="rId2" Type="http://schemas.openxmlformats.org/officeDocument/2006/relationships/tags" Target="../tags/tag166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1.xml"/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0" Type="http://schemas.openxmlformats.org/officeDocument/2006/relationships/tags" Target="../tags/tag32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40.xml"/><Relationship Id="rId8" Type="http://schemas.openxmlformats.org/officeDocument/2006/relationships/tags" Target="../tags/tag39.xml"/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48.xml"/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1" Type="http://schemas.openxmlformats.org/officeDocument/2006/relationships/tags" Target="../tags/tag50.xml"/><Relationship Id="rId10" Type="http://schemas.openxmlformats.org/officeDocument/2006/relationships/tags" Target="../tags/tag49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7" Type="http://schemas.openxmlformats.org/officeDocument/2006/relationships/tags" Target="../tags/tag56.xml"/><Relationship Id="rId6" Type="http://schemas.openxmlformats.org/officeDocument/2006/relationships/tags" Target="../tags/tag55.xml"/><Relationship Id="rId5" Type="http://schemas.openxmlformats.org/officeDocument/2006/relationships/tags" Target="../tags/tag54.xml"/><Relationship Id="rId4" Type="http://schemas.openxmlformats.org/officeDocument/2006/relationships/tags" Target="../tags/tag53.xml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7" Type="http://schemas.openxmlformats.org/officeDocument/2006/relationships/tags" Target="../tags/tag67.xml"/><Relationship Id="rId6" Type="http://schemas.openxmlformats.org/officeDocument/2006/relationships/tags" Target="../tags/tag66.xml"/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 10"/>
          <p:cNvSpPr/>
          <p:nvPr>
            <p:custDataLst>
              <p:tags r:id="rId2"/>
            </p:custDataLst>
          </p:nvPr>
        </p:nvSpPr>
        <p:spPr>
          <a:xfrm>
            <a:off x="0" y="4578350"/>
            <a:ext cx="2159000" cy="2289175"/>
          </a:xfrm>
          <a:custGeom>
            <a:avLst/>
            <a:gdLst>
              <a:gd name="adj" fmla="val 21666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3400" h="3605">
                <a:moveTo>
                  <a:pt x="40" y="0"/>
                </a:moveTo>
                <a:cubicBezTo>
                  <a:pt x="1896" y="0"/>
                  <a:pt x="3400" y="1504"/>
                  <a:pt x="3400" y="3360"/>
                </a:cubicBezTo>
                <a:cubicBezTo>
                  <a:pt x="3400" y="3432"/>
                  <a:pt x="3398" y="3504"/>
                  <a:pt x="3393" y="3576"/>
                </a:cubicBezTo>
                <a:lnTo>
                  <a:pt x="3391" y="3605"/>
                </a:lnTo>
                <a:lnTo>
                  <a:pt x="1928" y="3605"/>
                </a:lnTo>
                <a:lnTo>
                  <a:pt x="1929" y="3603"/>
                </a:lnTo>
                <a:cubicBezTo>
                  <a:pt x="1939" y="3523"/>
                  <a:pt x="1944" y="3442"/>
                  <a:pt x="1944" y="3360"/>
                </a:cubicBezTo>
                <a:cubicBezTo>
                  <a:pt x="1944" y="2308"/>
                  <a:pt x="1092" y="1456"/>
                  <a:pt x="40" y="1456"/>
                </a:cubicBezTo>
                <a:lnTo>
                  <a:pt x="0" y="1457"/>
                </a:lnTo>
                <a:lnTo>
                  <a:pt x="0" y="0"/>
                </a:lnTo>
                <a:lnTo>
                  <a:pt x="40" y="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70000"/>
                </a:schemeClr>
              </a:gs>
              <a:gs pos="100000">
                <a:schemeClr val="accent2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10" name="任意多边形 9"/>
          <p:cNvSpPr/>
          <p:nvPr>
            <p:custDataLst>
              <p:tags r:id="rId3"/>
            </p:custDataLst>
          </p:nvPr>
        </p:nvSpPr>
        <p:spPr>
          <a:xfrm>
            <a:off x="8852535" y="3810"/>
            <a:ext cx="3339465" cy="3338195"/>
          </a:xfrm>
          <a:custGeom>
            <a:avLst/>
            <a:gdLst>
              <a:gd name="adj" fmla="val 13398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259" h="5257">
                <a:moveTo>
                  <a:pt x="5211" y="0"/>
                </a:moveTo>
                <a:lnTo>
                  <a:pt x="5259" y="0"/>
                </a:lnTo>
                <a:lnTo>
                  <a:pt x="5259" y="1397"/>
                </a:lnTo>
                <a:lnTo>
                  <a:pt x="5211" y="1396"/>
                </a:lnTo>
                <a:cubicBezTo>
                  <a:pt x="3104" y="1396"/>
                  <a:pt x="1396" y="3104"/>
                  <a:pt x="1396" y="5211"/>
                </a:cubicBezTo>
                <a:lnTo>
                  <a:pt x="1397" y="5257"/>
                </a:lnTo>
                <a:lnTo>
                  <a:pt x="0" y="5257"/>
                </a:lnTo>
                <a:lnTo>
                  <a:pt x="0" y="5211"/>
                </a:lnTo>
                <a:cubicBezTo>
                  <a:pt x="0" y="2333"/>
                  <a:pt x="2333" y="0"/>
                  <a:pt x="5211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15" name="任意多边形 14"/>
          <p:cNvSpPr/>
          <p:nvPr>
            <p:custDataLst>
              <p:tags r:id="rId4"/>
            </p:custDataLst>
          </p:nvPr>
        </p:nvSpPr>
        <p:spPr>
          <a:xfrm>
            <a:off x="10189845" y="1349375"/>
            <a:ext cx="2001520" cy="3781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97" h="6039">
                <a:moveTo>
                  <a:pt x="3020" y="0"/>
                </a:moveTo>
                <a:cubicBezTo>
                  <a:pt x="3072" y="0"/>
                  <a:pt x="3123" y="1"/>
                  <a:pt x="3175" y="4"/>
                </a:cubicBezTo>
                <a:lnTo>
                  <a:pt x="3197" y="5"/>
                </a:lnTo>
                <a:lnTo>
                  <a:pt x="3197" y="6034"/>
                </a:lnTo>
                <a:lnTo>
                  <a:pt x="3175" y="6035"/>
                </a:lnTo>
                <a:cubicBezTo>
                  <a:pt x="3123" y="6038"/>
                  <a:pt x="3072" y="6039"/>
                  <a:pt x="3020" y="6039"/>
                </a:cubicBezTo>
                <a:cubicBezTo>
                  <a:pt x="1352" y="6039"/>
                  <a:pt x="0" y="4687"/>
                  <a:pt x="0" y="3020"/>
                </a:cubicBezTo>
                <a:cubicBezTo>
                  <a:pt x="0" y="1352"/>
                  <a:pt x="1352" y="0"/>
                  <a:pt x="3020" y="0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alpha val="20000"/>
                </a:schemeClr>
              </a:gs>
              <a:gs pos="0">
                <a:schemeClr val="accent1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</a:endParaRPr>
          </a:p>
        </p:txBody>
      </p:sp>
      <p:sp>
        <p:nvSpPr>
          <p:cNvPr id="9" name="副标题"/>
          <p:cNvSpPr txBox="1">
            <a:spLocks noGrp="1"/>
          </p:cNvSpPr>
          <p:nvPr>
            <p:ph type="body" idx="3" hasCustomPrompt="1"/>
            <p:custDataLst>
              <p:tags r:id="rId5"/>
            </p:custDataLst>
          </p:nvPr>
        </p:nvSpPr>
        <p:spPr>
          <a:xfrm>
            <a:off x="1437005" y="3160395"/>
            <a:ext cx="7401560" cy="635000"/>
          </a:xfrm>
          <a:prstGeom prst="rect">
            <a:avLst/>
          </a:prstGeom>
        </p:spPr>
        <p:txBody>
          <a:bodyPr wrap="square" lIns="91440" tIns="45720" rIns="91440" bIns="4572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800" b="0" i="0" u="none" strike="noStrike" kern="1200" cap="none" spc="200" normalizeH="0" baseline="0" noProof="1" dirty="0">
                <a:solidFill>
                  <a:schemeClr val="tx1"/>
                </a:solidFill>
                <a:latin typeface="+mj-ea"/>
                <a:ea typeface="+mj-ea"/>
                <a:cs typeface="+mj-lt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单击此处编辑母版副标题样式</a:t>
            </a:r>
            <a:endParaRPr dirty="0"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 hasCustomPrompt="1"/>
            <p:custDataLst>
              <p:tags r:id="rId6"/>
            </p:custDataLst>
          </p:nvPr>
        </p:nvSpPr>
        <p:spPr>
          <a:xfrm>
            <a:off x="1437005" y="925830"/>
            <a:ext cx="7395845" cy="2234565"/>
          </a:xfrm>
          <a:prstGeom prst="rect">
            <a:avLst/>
          </a:prstGeom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000" b="1" i="0" u="none" strike="noStrike" kern="1200" cap="none" spc="400" normalizeH="0" baseline="0" noProof="1">
                <a:solidFill>
                  <a:schemeClr val="tx1"/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7" name="署名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1520825" y="3798570"/>
            <a:ext cx="1886585" cy="440690"/>
          </a:xfrm>
          <a:prstGeom prst="roundRect">
            <a:avLst>
              <a:gd name="adj" fmla="val 22138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600" b="1" i="0" u="none" strike="noStrike" kern="1200" cap="none" spc="0" normalizeH="0" baseline="0" noProof="1">
                <a:solidFill>
                  <a:schemeClr val="lt1">
                    <a:lumMod val="100000"/>
                  </a:schemeClr>
                </a:solidFill>
                <a:latin typeface="+mn-lt"/>
                <a:ea typeface="+mn-ea"/>
                <a:cs typeface="微软雅黑" panose="020B0503020204020204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同心圆 8"/>
          <p:cNvSpPr/>
          <p:nvPr>
            <p:custDataLst>
              <p:tags r:id="rId2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8" name="任意多边形 7"/>
          <p:cNvSpPr/>
          <p:nvPr>
            <p:custDataLst>
              <p:tags r:id="rId3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4"/>
            </p:custDataLst>
          </p:nvPr>
        </p:nvSpPr>
        <p:spPr>
          <a:xfrm>
            <a:off x="646430" y="1037590"/>
            <a:ext cx="10930890" cy="47625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微软雅黑" panose="020B0503020204020204" charset="-122"/>
              </a:defRPr>
            </a:lvl1pPr>
          </a:lstStyle>
          <a:p>
            <a:pPr lvl="0" algn="l"/>
            <a:r>
              <a:rPr dirty="0">
                <a:sym typeface="+mn-ea"/>
              </a:rPr>
              <a:t>单击此处编辑母版副标题样式</a:t>
            </a:r>
            <a:endParaRPr dirty="0"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 10"/>
          <p:cNvSpPr/>
          <p:nvPr>
            <p:custDataLst>
              <p:tags r:id="rId2"/>
            </p:custDataLst>
          </p:nvPr>
        </p:nvSpPr>
        <p:spPr>
          <a:xfrm rot="10800000" flipV="1">
            <a:off x="-635" y="31750"/>
            <a:ext cx="3339465" cy="3338195"/>
          </a:xfrm>
          <a:custGeom>
            <a:avLst/>
            <a:gdLst>
              <a:gd name="adj" fmla="val 13398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259" h="5257">
                <a:moveTo>
                  <a:pt x="5211" y="0"/>
                </a:moveTo>
                <a:lnTo>
                  <a:pt x="5259" y="0"/>
                </a:lnTo>
                <a:lnTo>
                  <a:pt x="5259" y="1397"/>
                </a:lnTo>
                <a:lnTo>
                  <a:pt x="5211" y="1396"/>
                </a:lnTo>
                <a:cubicBezTo>
                  <a:pt x="3104" y="1396"/>
                  <a:pt x="1396" y="3104"/>
                  <a:pt x="1396" y="5211"/>
                </a:cubicBezTo>
                <a:lnTo>
                  <a:pt x="1397" y="5257"/>
                </a:lnTo>
                <a:lnTo>
                  <a:pt x="0" y="5257"/>
                </a:lnTo>
                <a:lnTo>
                  <a:pt x="0" y="5211"/>
                </a:lnTo>
                <a:cubicBezTo>
                  <a:pt x="0" y="2333"/>
                  <a:pt x="2333" y="0"/>
                  <a:pt x="5211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10" name="任意多边形 9"/>
          <p:cNvSpPr/>
          <p:nvPr>
            <p:custDataLst>
              <p:tags r:id="rId3"/>
            </p:custDataLst>
          </p:nvPr>
        </p:nvSpPr>
        <p:spPr>
          <a:xfrm rot="10800000" flipV="1">
            <a:off x="-635" y="1377315"/>
            <a:ext cx="2001520" cy="3781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97" h="6039">
                <a:moveTo>
                  <a:pt x="3020" y="0"/>
                </a:moveTo>
                <a:cubicBezTo>
                  <a:pt x="3072" y="0"/>
                  <a:pt x="3123" y="1"/>
                  <a:pt x="3175" y="4"/>
                </a:cubicBezTo>
                <a:lnTo>
                  <a:pt x="3197" y="5"/>
                </a:lnTo>
                <a:lnTo>
                  <a:pt x="3197" y="6034"/>
                </a:lnTo>
                <a:lnTo>
                  <a:pt x="3175" y="6035"/>
                </a:lnTo>
                <a:cubicBezTo>
                  <a:pt x="3123" y="6038"/>
                  <a:pt x="3072" y="6039"/>
                  <a:pt x="3020" y="6039"/>
                </a:cubicBezTo>
                <a:cubicBezTo>
                  <a:pt x="1352" y="6039"/>
                  <a:pt x="0" y="4687"/>
                  <a:pt x="0" y="3020"/>
                </a:cubicBezTo>
                <a:cubicBezTo>
                  <a:pt x="0" y="1352"/>
                  <a:pt x="1352" y="0"/>
                  <a:pt x="3020" y="0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alpha val="20000"/>
                </a:schemeClr>
              </a:gs>
              <a:gs pos="0">
                <a:schemeClr val="accent1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</a:endParaRPr>
          </a:p>
        </p:txBody>
      </p:sp>
      <p:sp>
        <p:nvSpPr>
          <p:cNvPr id="9" name="任意多边形 8"/>
          <p:cNvSpPr/>
          <p:nvPr>
            <p:custDataLst>
              <p:tags r:id="rId4"/>
            </p:custDataLst>
          </p:nvPr>
        </p:nvSpPr>
        <p:spPr>
          <a:xfrm flipH="1">
            <a:off x="10045700" y="4578350"/>
            <a:ext cx="2159000" cy="2289175"/>
          </a:xfrm>
          <a:custGeom>
            <a:avLst/>
            <a:gdLst>
              <a:gd name="adj" fmla="val 21666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3400" h="3605">
                <a:moveTo>
                  <a:pt x="40" y="0"/>
                </a:moveTo>
                <a:cubicBezTo>
                  <a:pt x="1896" y="0"/>
                  <a:pt x="3400" y="1504"/>
                  <a:pt x="3400" y="3360"/>
                </a:cubicBezTo>
                <a:cubicBezTo>
                  <a:pt x="3400" y="3432"/>
                  <a:pt x="3398" y="3504"/>
                  <a:pt x="3393" y="3576"/>
                </a:cubicBezTo>
                <a:lnTo>
                  <a:pt x="3391" y="3605"/>
                </a:lnTo>
                <a:lnTo>
                  <a:pt x="1928" y="3605"/>
                </a:lnTo>
                <a:lnTo>
                  <a:pt x="1929" y="3603"/>
                </a:lnTo>
                <a:cubicBezTo>
                  <a:pt x="1939" y="3523"/>
                  <a:pt x="1944" y="3442"/>
                  <a:pt x="1944" y="3360"/>
                </a:cubicBezTo>
                <a:cubicBezTo>
                  <a:pt x="1944" y="2308"/>
                  <a:pt x="1092" y="1456"/>
                  <a:pt x="40" y="1456"/>
                </a:cubicBezTo>
                <a:lnTo>
                  <a:pt x="0" y="1457"/>
                </a:lnTo>
                <a:lnTo>
                  <a:pt x="0" y="0"/>
                </a:lnTo>
                <a:lnTo>
                  <a:pt x="40" y="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70000"/>
                </a:schemeClr>
              </a:gs>
              <a:gs pos="100000">
                <a:schemeClr val="accent2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 hasCustomPrompt="1"/>
            <p:custDataLst>
              <p:tags r:id="rId5"/>
            </p:custDataLst>
          </p:nvPr>
        </p:nvSpPr>
        <p:spPr>
          <a:xfrm>
            <a:off x="3641090" y="1520825"/>
            <a:ext cx="6866890" cy="2146300"/>
          </a:xfrm>
          <a:prstGeom prst="rect">
            <a:avLst/>
          </a:prstGeom>
          <a:noFill/>
        </p:spPr>
        <p:txBody>
          <a:bodyPr wrap="square" lIns="91440" tIns="45720" rIns="71755" bIns="45720" rtlCol="0" anchor="b" anchorCtr="0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600" b="1" i="0" u="none" strike="noStrike" kern="1200" cap="none" spc="0" normalizeH="0" baseline="0" noProof="1" dirty="0">
                <a:solidFill>
                  <a:srgbClr val="333333"/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 dirty="0">
                <a:sym typeface="+mn-ea"/>
              </a:rPr>
              <a:t>单击编辑标题</a:t>
            </a:r>
            <a:endParaRPr dirty="0">
              <a:sym typeface="+mn-ea"/>
            </a:endParaRPr>
          </a:p>
        </p:txBody>
      </p:sp>
      <p:sp>
        <p:nvSpPr>
          <p:cNvPr id="7" name="署名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8479790" y="4109720"/>
            <a:ext cx="1886585" cy="440690"/>
          </a:xfrm>
          <a:prstGeom prst="roundRect">
            <a:avLst>
              <a:gd name="adj" fmla="val 22138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600" b="1" i="0" u="none" strike="noStrike" kern="1200" cap="none" spc="0" normalizeH="0" baseline="0" noProof="1">
                <a:solidFill>
                  <a:schemeClr val="lt1">
                    <a:lumMod val="100000"/>
                  </a:schemeClr>
                </a:solidFill>
                <a:latin typeface="+mn-lt"/>
                <a:ea typeface="+mn-ea"/>
                <a:cs typeface="微软雅黑" panose="020B0503020204020204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 10"/>
          <p:cNvSpPr/>
          <p:nvPr>
            <p:custDataLst>
              <p:tags r:id="rId2"/>
            </p:custDataLst>
          </p:nvPr>
        </p:nvSpPr>
        <p:spPr>
          <a:xfrm>
            <a:off x="0" y="4578350"/>
            <a:ext cx="2159000" cy="2289175"/>
          </a:xfrm>
          <a:custGeom>
            <a:avLst/>
            <a:gdLst>
              <a:gd name="adj" fmla="val 21666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3400" h="3605">
                <a:moveTo>
                  <a:pt x="40" y="0"/>
                </a:moveTo>
                <a:cubicBezTo>
                  <a:pt x="1896" y="0"/>
                  <a:pt x="3400" y="1504"/>
                  <a:pt x="3400" y="3360"/>
                </a:cubicBezTo>
                <a:cubicBezTo>
                  <a:pt x="3400" y="3432"/>
                  <a:pt x="3398" y="3504"/>
                  <a:pt x="3393" y="3576"/>
                </a:cubicBezTo>
                <a:lnTo>
                  <a:pt x="3391" y="3605"/>
                </a:lnTo>
                <a:lnTo>
                  <a:pt x="1928" y="3605"/>
                </a:lnTo>
                <a:lnTo>
                  <a:pt x="1929" y="3603"/>
                </a:lnTo>
                <a:cubicBezTo>
                  <a:pt x="1939" y="3523"/>
                  <a:pt x="1944" y="3442"/>
                  <a:pt x="1944" y="3360"/>
                </a:cubicBezTo>
                <a:cubicBezTo>
                  <a:pt x="1944" y="2308"/>
                  <a:pt x="1092" y="1456"/>
                  <a:pt x="40" y="1456"/>
                </a:cubicBezTo>
                <a:lnTo>
                  <a:pt x="0" y="1457"/>
                </a:lnTo>
                <a:lnTo>
                  <a:pt x="0" y="0"/>
                </a:lnTo>
                <a:lnTo>
                  <a:pt x="40" y="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70000"/>
                </a:schemeClr>
              </a:gs>
              <a:gs pos="100000">
                <a:schemeClr val="accent2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10" name="任意多边形 9"/>
          <p:cNvSpPr/>
          <p:nvPr>
            <p:custDataLst>
              <p:tags r:id="rId3"/>
            </p:custDataLst>
          </p:nvPr>
        </p:nvSpPr>
        <p:spPr>
          <a:xfrm>
            <a:off x="8852535" y="3810"/>
            <a:ext cx="3339465" cy="3338195"/>
          </a:xfrm>
          <a:custGeom>
            <a:avLst/>
            <a:gdLst>
              <a:gd name="adj" fmla="val 13398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259" h="5257">
                <a:moveTo>
                  <a:pt x="5211" y="0"/>
                </a:moveTo>
                <a:lnTo>
                  <a:pt x="5259" y="0"/>
                </a:lnTo>
                <a:lnTo>
                  <a:pt x="5259" y="1397"/>
                </a:lnTo>
                <a:lnTo>
                  <a:pt x="5211" y="1396"/>
                </a:lnTo>
                <a:cubicBezTo>
                  <a:pt x="3104" y="1396"/>
                  <a:pt x="1396" y="3104"/>
                  <a:pt x="1396" y="5211"/>
                </a:cubicBezTo>
                <a:lnTo>
                  <a:pt x="1397" y="5257"/>
                </a:lnTo>
                <a:lnTo>
                  <a:pt x="0" y="5257"/>
                </a:lnTo>
                <a:lnTo>
                  <a:pt x="0" y="5211"/>
                </a:lnTo>
                <a:cubicBezTo>
                  <a:pt x="0" y="2333"/>
                  <a:pt x="2333" y="0"/>
                  <a:pt x="5211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15" name="任意多边形 14"/>
          <p:cNvSpPr/>
          <p:nvPr>
            <p:custDataLst>
              <p:tags r:id="rId4"/>
            </p:custDataLst>
          </p:nvPr>
        </p:nvSpPr>
        <p:spPr>
          <a:xfrm>
            <a:off x="10189845" y="1349375"/>
            <a:ext cx="2001520" cy="3781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97" h="6039">
                <a:moveTo>
                  <a:pt x="3020" y="0"/>
                </a:moveTo>
                <a:cubicBezTo>
                  <a:pt x="3072" y="0"/>
                  <a:pt x="3123" y="1"/>
                  <a:pt x="3175" y="4"/>
                </a:cubicBezTo>
                <a:lnTo>
                  <a:pt x="3197" y="5"/>
                </a:lnTo>
                <a:lnTo>
                  <a:pt x="3197" y="6034"/>
                </a:lnTo>
                <a:lnTo>
                  <a:pt x="3175" y="6035"/>
                </a:lnTo>
                <a:cubicBezTo>
                  <a:pt x="3123" y="6038"/>
                  <a:pt x="3072" y="6039"/>
                  <a:pt x="3020" y="6039"/>
                </a:cubicBezTo>
                <a:cubicBezTo>
                  <a:pt x="1352" y="6039"/>
                  <a:pt x="0" y="4687"/>
                  <a:pt x="0" y="3020"/>
                </a:cubicBezTo>
                <a:cubicBezTo>
                  <a:pt x="0" y="1352"/>
                  <a:pt x="1352" y="0"/>
                  <a:pt x="3020" y="0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alpha val="20000"/>
                </a:schemeClr>
              </a:gs>
              <a:gs pos="0">
                <a:schemeClr val="accent1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</a:endParaRPr>
          </a:p>
        </p:txBody>
      </p:sp>
      <p:sp>
        <p:nvSpPr>
          <p:cNvPr id="9" name="副标题"/>
          <p:cNvSpPr txBox="1">
            <a:spLocks noGrp="1"/>
          </p:cNvSpPr>
          <p:nvPr>
            <p:ph type="body" idx="3" hasCustomPrompt="1"/>
            <p:custDataLst>
              <p:tags r:id="rId5"/>
            </p:custDataLst>
          </p:nvPr>
        </p:nvSpPr>
        <p:spPr>
          <a:xfrm>
            <a:off x="1437005" y="3160395"/>
            <a:ext cx="7401560" cy="635000"/>
          </a:xfrm>
          <a:prstGeom prst="rect">
            <a:avLst/>
          </a:prstGeom>
        </p:spPr>
        <p:txBody>
          <a:bodyPr wrap="square" lIns="91440" tIns="45720" rIns="91440" bIns="4572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800" b="0" i="0" u="none" strike="noStrike" kern="1200" cap="none" spc="200" normalizeH="0" baseline="0" noProof="1" dirty="0">
                <a:solidFill>
                  <a:schemeClr val="tx1"/>
                </a:solidFill>
                <a:latin typeface="+mj-ea"/>
                <a:ea typeface="+mj-ea"/>
                <a:cs typeface="+mj-lt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单击此处编辑母版副标题样式</a:t>
            </a:r>
            <a:endParaRPr dirty="0"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 hasCustomPrompt="1"/>
            <p:custDataLst>
              <p:tags r:id="rId6"/>
            </p:custDataLst>
          </p:nvPr>
        </p:nvSpPr>
        <p:spPr>
          <a:xfrm>
            <a:off x="1437005" y="925830"/>
            <a:ext cx="7395845" cy="2234565"/>
          </a:xfrm>
          <a:prstGeom prst="rect">
            <a:avLst/>
          </a:prstGeom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000" b="1" i="0" u="none" strike="noStrike" kern="1200" cap="none" spc="400" normalizeH="0" baseline="0" noProof="1">
                <a:solidFill>
                  <a:schemeClr val="tx1"/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7" name="署名"/>
          <p:cNvSpPr>
            <a:spLocks noGrp="1"/>
          </p:cNvSpPr>
          <p:nvPr>
            <p:ph type="body" idx="1" hasCustomPrompt="1"/>
            <p:custDataLst>
              <p:tags r:id="rId7"/>
            </p:custDataLst>
          </p:nvPr>
        </p:nvSpPr>
        <p:spPr>
          <a:xfrm>
            <a:off x="1520825" y="3798570"/>
            <a:ext cx="1886585" cy="440690"/>
          </a:xfrm>
          <a:prstGeom prst="roundRect">
            <a:avLst>
              <a:gd name="adj" fmla="val 22138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600" b="1" i="0" u="none" strike="noStrike" kern="1200" cap="none" spc="0" normalizeH="0" baseline="0" noProof="1">
                <a:solidFill>
                  <a:schemeClr val="lt1">
                    <a:lumMod val="100000"/>
                  </a:schemeClr>
                </a:solidFill>
                <a:latin typeface="+mn-lt"/>
                <a:ea typeface="+mn-ea"/>
                <a:cs typeface="微软雅黑" panose="020B0503020204020204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 9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9" name="同心圆 8"/>
          <p:cNvSpPr/>
          <p:nvPr>
            <p:custDataLst>
              <p:tags r:id="rId3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8" name="正文"/>
          <p:cNvSpPr txBox="1">
            <a:spLocks noGrp="1"/>
          </p:cNvSpPr>
          <p:nvPr>
            <p:ph idx="2" hasCustomPrompt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E8898D"/>
              </a:buClr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200"/>
              </a:spcBef>
              <a:spcAft>
                <a:spcPts val="0"/>
              </a:spcAft>
              <a:buClr>
                <a:srgbClr val="E8898D"/>
              </a:buClr>
            </a:pPr>
            <a:r>
              <a:rPr dirty="0">
                <a:sym typeface="+mn-ea"/>
              </a:rPr>
              <a:t>单击此处添加文本内容。</a:t>
            </a:r>
            <a:endParaRPr dirty="0"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/>
          <p:cNvSpPr/>
          <p:nvPr>
            <p:custDataLst>
              <p:tags r:id="rId2"/>
            </p:custDataLst>
          </p:nvPr>
        </p:nvSpPr>
        <p:spPr>
          <a:xfrm>
            <a:off x="1219200" y="2804795"/>
            <a:ext cx="2362200" cy="2362200"/>
          </a:xfrm>
          <a:prstGeom prst="ellipse">
            <a:avLst/>
          </a:prstGeom>
          <a:gradFill>
            <a:gsLst>
              <a:gs pos="100000">
                <a:schemeClr val="accent2">
                  <a:alpha val="20000"/>
                </a:schemeClr>
              </a:gs>
              <a:gs pos="0">
                <a:schemeClr val="accent2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>
              <a:cs typeface="微软雅黑" panose="020B0503020204020204" charset="-122"/>
              <a:sym typeface="+mn-ea"/>
            </a:endParaRPr>
          </a:p>
        </p:txBody>
      </p:sp>
      <p:sp>
        <p:nvSpPr>
          <p:cNvPr id="9" name="任意多边形 8"/>
          <p:cNvSpPr/>
          <p:nvPr>
            <p:custDataLst>
              <p:tags r:id="rId3"/>
            </p:custDataLst>
          </p:nvPr>
        </p:nvSpPr>
        <p:spPr>
          <a:xfrm rot="16440000">
            <a:off x="9155434" y="3942808"/>
            <a:ext cx="3194084" cy="2813788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0" h="4431">
                <a:moveTo>
                  <a:pt x="1424" y="0"/>
                </a:moveTo>
                <a:cubicBezTo>
                  <a:pt x="3415" y="0"/>
                  <a:pt x="5030" y="1614"/>
                  <a:pt x="5030" y="3606"/>
                </a:cubicBezTo>
                <a:cubicBezTo>
                  <a:pt x="5030" y="3839"/>
                  <a:pt x="5007" y="4067"/>
                  <a:pt x="4965" y="4288"/>
                </a:cubicBezTo>
                <a:lnTo>
                  <a:pt x="4959" y="4320"/>
                </a:lnTo>
                <a:lnTo>
                  <a:pt x="3372" y="4431"/>
                </a:lnTo>
                <a:lnTo>
                  <a:pt x="3373" y="4429"/>
                </a:lnTo>
                <a:cubicBezTo>
                  <a:pt x="3480" y="4176"/>
                  <a:pt x="3539" y="3898"/>
                  <a:pt x="3539" y="3606"/>
                </a:cubicBezTo>
                <a:cubicBezTo>
                  <a:pt x="3539" y="2437"/>
                  <a:pt x="2592" y="1490"/>
                  <a:pt x="1424" y="1490"/>
                </a:cubicBezTo>
                <a:cubicBezTo>
                  <a:pt x="931" y="1490"/>
                  <a:pt x="478" y="1659"/>
                  <a:pt x="118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1" y="283"/>
                </a:lnTo>
                <a:cubicBezTo>
                  <a:pt x="452" y="101"/>
                  <a:pt x="926" y="0"/>
                  <a:pt x="1424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4"/>
            </p:custDataLst>
          </p:nvPr>
        </p:nvSpPr>
        <p:spPr>
          <a:xfrm>
            <a:off x="844550" y="3491865"/>
            <a:ext cx="1717040" cy="1440180"/>
          </a:xfrm>
          <a:prstGeom prst="rect">
            <a:avLst/>
          </a:prstGeom>
          <a:noFill/>
        </p:spPr>
        <p:txBody>
          <a:bodyPr vert="horz" wrap="square" lIns="144145" tIns="45720" rIns="91440" bIns="45720" rtlCol="0" anchor="t">
            <a:normAutofit/>
          </a:bodyPr>
          <a:lstStyle>
            <a:lvl1pPr marL="0" marR="0" lvl="0" algn="di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18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dist">
              <a:buClrTx/>
              <a:buSzTx/>
              <a:buFontTx/>
            </a:pPr>
            <a:r>
              <a:rPr dirty="0" err="1">
                <a:sym typeface="+mn-ea"/>
              </a:rPr>
              <a:t>编辑副标题</a:t>
            </a:r>
            <a:endParaRPr dirty="0"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 hasCustomPrompt="1"/>
            <p:custDataLst>
              <p:tags r:id="rId5"/>
            </p:custDataLst>
          </p:nvPr>
        </p:nvSpPr>
        <p:spPr bwMode="auto">
          <a:xfrm>
            <a:off x="844550" y="1139825"/>
            <a:ext cx="2171065" cy="2350770"/>
          </a:xfrm>
          <a:prstGeom prst="rect">
            <a:avLst/>
          </a:prstGeom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000" b="1" i="0" u="none" strike="noStrike" kern="1200" cap="none" spc="4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 8"/>
          <p:cNvSpPr/>
          <p:nvPr>
            <p:custDataLst>
              <p:tags r:id="rId2"/>
            </p:custDataLst>
          </p:nvPr>
        </p:nvSpPr>
        <p:spPr>
          <a:xfrm flipH="1">
            <a:off x="10045700" y="4570095"/>
            <a:ext cx="2159000" cy="2289175"/>
          </a:xfrm>
          <a:custGeom>
            <a:avLst/>
            <a:gdLst>
              <a:gd name="adj" fmla="val 21666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3400" h="3605">
                <a:moveTo>
                  <a:pt x="40" y="0"/>
                </a:moveTo>
                <a:cubicBezTo>
                  <a:pt x="1896" y="0"/>
                  <a:pt x="3400" y="1504"/>
                  <a:pt x="3400" y="3360"/>
                </a:cubicBezTo>
                <a:cubicBezTo>
                  <a:pt x="3400" y="3432"/>
                  <a:pt x="3398" y="3504"/>
                  <a:pt x="3393" y="3576"/>
                </a:cubicBezTo>
                <a:lnTo>
                  <a:pt x="3391" y="3605"/>
                </a:lnTo>
                <a:lnTo>
                  <a:pt x="1928" y="3605"/>
                </a:lnTo>
                <a:lnTo>
                  <a:pt x="1929" y="3603"/>
                </a:lnTo>
                <a:cubicBezTo>
                  <a:pt x="1939" y="3523"/>
                  <a:pt x="1944" y="3442"/>
                  <a:pt x="1944" y="3360"/>
                </a:cubicBezTo>
                <a:cubicBezTo>
                  <a:pt x="1944" y="2308"/>
                  <a:pt x="1092" y="1456"/>
                  <a:pt x="40" y="1456"/>
                </a:cubicBezTo>
                <a:lnTo>
                  <a:pt x="0" y="1457"/>
                </a:lnTo>
                <a:lnTo>
                  <a:pt x="0" y="0"/>
                </a:lnTo>
                <a:lnTo>
                  <a:pt x="4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444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13" name="椭圆 12"/>
          <p:cNvSpPr/>
          <p:nvPr>
            <p:custDataLst>
              <p:tags r:id="rId3"/>
            </p:custDataLst>
          </p:nvPr>
        </p:nvSpPr>
        <p:spPr>
          <a:xfrm>
            <a:off x="9127490" y="967740"/>
            <a:ext cx="685800" cy="685800"/>
          </a:xfrm>
          <a:prstGeom prst="ellipse">
            <a:avLst/>
          </a:prstGeom>
          <a:gradFill>
            <a:gsLst>
              <a:gs pos="100000">
                <a:schemeClr val="accent2">
                  <a:alpha val="20000"/>
                </a:schemeClr>
              </a:gs>
              <a:gs pos="0">
                <a:schemeClr val="accent2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  <a:sym typeface="+mn-ea"/>
            </a:endParaRPr>
          </a:p>
        </p:txBody>
      </p:sp>
      <p:sp>
        <p:nvSpPr>
          <p:cNvPr id="80" name="椭圆 79"/>
          <p:cNvSpPr/>
          <p:nvPr>
            <p:custDataLst>
              <p:tags r:id="rId4"/>
            </p:custDataLst>
          </p:nvPr>
        </p:nvSpPr>
        <p:spPr>
          <a:xfrm>
            <a:off x="982345" y="1607820"/>
            <a:ext cx="2449195" cy="2449830"/>
          </a:xfrm>
          <a:prstGeom prst="ellipse">
            <a:avLst/>
          </a:prstGeom>
          <a:gradFill>
            <a:gsLst>
              <a:gs pos="100000">
                <a:schemeClr val="accent2">
                  <a:alpha val="20000"/>
                </a:schemeClr>
              </a:gs>
              <a:gs pos="0">
                <a:schemeClr val="accent2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  <a:sym typeface="+mn-ea"/>
            </a:endParaRPr>
          </a:p>
        </p:txBody>
      </p:sp>
      <p:sp>
        <p:nvSpPr>
          <p:cNvPr id="18" name="椭圆 17"/>
          <p:cNvSpPr/>
          <p:nvPr>
            <p:custDataLst>
              <p:tags r:id="rId5"/>
            </p:custDataLst>
          </p:nvPr>
        </p:nvSpPr>
        <p:spPr>
          <a:xfrm>
            <a:off x="1117600" y="1723390"/>
            <a:ext cx="484505" cy="484505"/>
          </a:xfrm>
          <a:prstGeom prst="ellipse">
            <a:avLst/>
          </a:prstGeom>
          <a:gradFill>
            <a:gsLst>
              <a:gs pos="100000">
                <a:schemeClr val="accent2">
                  <a:alpha val="20000"/>
                </a:schemeClr>
              </a:gs>
              <a:gs pos="0">
                <a:schemeClr val="accent2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97500" lnSpcReduction="10000"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  <a:sym typeface="+mn-ea"/>
            </a:endParaRPr>
          </a:p>
        </p:txBody>
      </p:sp>
      <p:sp>
        <p:nvSpPr>
          <p:cNvPr id="8" name="节编号"/>
          <p:cNvSpPr>
            <a:spLocks noGrp="1"/>
          </p:cNvSpPr>
          <p:nvPr>
            <p:ph type="body" idx="2" hasCustomPrompt="1"/>
            <p:custDataLst>
              <p:tags r:id="rId6"/>
            </p:custDataLst>
          </p:nvPr>
        </p:nvSpPr>
        <p:spPr>
          <a:xfrm>
            <a:off x="2389505" y="4144010"/>
            <a:ext cx="1917700" cy="488950"/>
          </a:xfrm>
          <a:prstGeom prst="roundRect">
            <a:avLst>
              <a:gd name="adj" fmla="val 24893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800" b="1" i="0" u="none" strike="noStrike" kern="1200" cap="none" spc="100" normalizeH="0" baseline="0" noProof="1">
                <a:solidFill>
                  <a:schemeClr val="bg1"/>
                </a:solidFill>
                <a:uFillTx/>
                <a:latin typeface="+mn-lt"/>
                <a:ea typeface="+mn-ea"/>
                <a:cs typeface="微软雅黑" panose="020B0503020204020204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>
                <a:sym typeface="+mn-ea"/>
              </a:rPr>
              <a:t>编辑节编号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/>
            <p:custDataLst>
              <p:tags r:id="rId7"/>
            </p:custDataLst>
          </p:nvPr>
        </p:nvSpPr>
        <p:spPr>
          <a:xfrm>
            <a:off x="2348230" y="1383030"/>
            <a:ext cx="8107680" cy="204533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800" b="1" i="0" u="none" strike="noStrike" kern="1200" cap="none" spc="400" normalizeH="0" baseline="0" noProof="1">
                <a:solidFill>
                  <a:schemeClr val="tx1"/>
                </a:solidFill>
                <a:uFillTx/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11" name="正文"/>
          <p:cNvSpPr txBox="1">
            <a:spLocks noGrp="1"/>
          </p:cNvSpPr>
          <p:nvPr>
            <p:ph idx="4"/>
            <p:custDataLst>
              <p:tags r:id="rId3"/>
            </p:custDataLst>
          </p:nvPr>
        </p:nvSpPr>
        <p:spPr>
          <a:xfrm>
            <a:off x="6400805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" name="正文"/>
          <p:cNvSpPr txBox="1">
            <a:spLocks noGrp="1"/>
          </p:cNvSpPr>
          <p:nvPr>
            <p:ph idx="3"/>
            <p:custDataLst>
              <p:tags r:id="rId4"/>
            </p:custDataLst>
          </p:nvPr>
        </p:nvSpPr>
        <p:spPr>
          <a:xfrm>
            <a:off x="608400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9" name="同心圆 8"/>
          <p:cNvSpPr/>
          <p:nvPr>
            <p:custDataLst>
              <p:tags r:id="rId5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6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任意多边形 15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15" name="正文"/>
          <p:cNvSpPr txBox="1">
            <a:spLocks noGrp="1"/>
          </p:cNvSpPr>
          <p:nvPr>
            <p:ph idx="6"/>
            <p:custDataLst>
              <p:tags r:id="rId3"/>
            </p:custDataLst>
          </p:nvPr>
        </p:nvSpPr>
        <p:spPr>
          <a:xfrm>
            <a:off x="62352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4" name="标题"/>
          <p:cNvSpPr txBox="1">
            <a:spLocks noGrp="1"/>
          </p:cNvSpPr>
          <p:nvPr>
            <p:ph type="title" idx="5"/>
            <p:custDataLst>
              <p:tags r:id="rId4"/>
            </p:custDataLst>
          </p:nvPr>
        </p:nvSpPr>
        <p:spPr>
          <a:xfrm>
            <a:off x="6235200" y="1418405"/>
            <a:ext cx="5342400" cy="42037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微软雅黑" panose="020B0503020204020204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3" name="正文"/>
          <p:cNvSpPr txBox="1">
            <a:spLocks noGrp="1"/>
          </p:cNvSpPr>
          <p:nvPr>
            <p:ph idx="4"/>
            <p:custDataLst>
              <p:tags r:id="rId5"/>
            </p:custDataLst>
          </p:nvPr>
        </p:nvSpPr>
        <p:spPr>
          <a:xfrm>
            <a:off x="6084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2" name="标题"/>
          <p:cNvSpPr txBox="1">
            <a:spLocks noGrp="1"/>
          </p:cNvSpPr>
          <p:nvPr>
            <p:ph type="title" idx="3"/>
            <p:custDataLst>
              <p:tags r:id="rId6"/>
            </p:custDataLst>
          </p:nvPr>
        </p:nvSpPr>
        <p:spPr>
          <a:xfrm>
            <a:off x="608400" y="1419070"/>
            <a:ext cx="5342400" cy="42037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微软雅黑" panose="020B0503020204020204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1" name="同心圆 10"/>
          <p:cNvSpPr/>
          <p:nvPr>
            <p:custDataLst>
              <p:tags r:id="rId7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8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同心圆 6"/>
          <p:cNvSpPr/>
          <p:nvPr>
            <p:custDataLst>
              <p:tags r:id="rId3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9" name="同心圆 8"/>
          <p:cNvSpPr/>
          <p:nvPr>
            <p:custDataLst>
              <p:tags r:id="rId3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 9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9" name="同心圆 8"/>
          <p:cNvSpPr/>
          <p:nvPr>
            <p:custDataLst>
              <p:tags r:id="rId3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8" name="正文"/>
          <p:cNvSpPr txBox="1">
            <a:spLocks noGrp="1"/>
          </p:cNvSpPr>
          <p:nvPr>
            <p:ph idx="2" hasCustomPrompt="1"/>
            <p:custDataLst>
              <p:tags r:id="rId4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>
                <a:srgbClr val="E8898D"/>
              </a:buClr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200"/>
              </a:spcBef>
              <a:spcAft>
                <a:spcPts val="0"/>
              </a:spcAft>
              <a:buClr>
                <a:srgbClr val="E8898D"/>
              </a:buClr>
            </a:pPr>
            <a:r>
              <a:rPr dirty="0">
                <a:sym typeface="+mn-ea"/>
              </a:rPr>
              <a:t>单击此处添加文本内容。</a:t>
            </a:r>
            <a:endParaRPr dirty="0"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同心圆 8"/>
          <p:cNvSpPr/>
          <p:nvPr>
            <p:custDataLst>
              <p:tags r:id="rId2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8" name="任意多边形 7"/>
          <p:cNvSpPr/>
          <p:nvPr>
            <p:custDataLst>
              <p:tags r:id="rId3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正文"/>
          <p:cNvSpPr txBox="1"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08330" y="396240"/>
            <a:ext cx="10968990" cy="586041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同心圆 8"/>
          <p:cNvSpPr/>
          <p:nvPr>
            <p:custDataLst>
              <p:tags r:id="rId2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8" name="任意多边形 7"/>
          <p:cNvSpPr/>
          <p:nvPr>
            <p:custDataLst>
              <p:tags r:id="rId3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4"/>
            </p:custDataLst>
          </p:nvPr>
        </p:nvSpPr>
        <p:spPr>
          <a:xfrm>
            <a:off x="646430" y="1037590"/>
            <a:ext cx="10930890" cy="47625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微软雅黑" panose="020B0503020204020204" charset="-122"/>
              </a:defRPr>
            </a:lvl1pPr>
          </a:lstStyle>
          <a:p>
            <a:pPr lvl="0" algn="l"/>
            <a:r>
              <a:rPr dirty="0">
                <a:sym typeface="+mn-ea"/>
              </a:rPr>
              <a:t>单击此处编辑母版副标题样式</a:t>
            </a:r>
            <a:endParaRPr dirty="0"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 10"/>
          <p:cNvSpPr/>
          <p:nvPr>
            <p:custDataLst>
              <p:tags r:id="rId2"/>
            </p:custDataLst>
          </p:nvPr>
        </p:nvSpPr>
        <p:spPr>
          <a:xfrm rot="10800000" flipV="1">
            <a:off x="-635" y="31750"/>
            <a:ext cx="3339465" cy="3338195"/>
          </a:xfrm>
          <a:custGeom>
            <a:avLst/>
            <a:gdLst>
              <a:gd name="adj" fmla="val 13398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259" h="5257">
                <a:moveTo>
                  <a:pt x="5211" y="0"/>
                </a:moveTo>
                <a:lnTo>
                  <a:pt x="5259" y="0"/>
                </a:lnTo>
                <a:lnTo>
                  <a:pt x="5259" y="1397"/>
                </a:lnTo>
                <a:lnTo>
                  <a:pt x="5211" y="1396"/>
                </a:lnTo>
                <a:cubicBezTo>
                  <a:pt x="3104" y="1396"/>
                  <a:pt x="1396" y="3104"/>
                  <a:pt x="1396" y="5211"/>
                </a:cubicBezTo>
                <a:lnTo>
                  <a:pt x="1397" y="5257"/>
                </a:lnTo>
                <a:lnTo>
                  <a:pt x="0" y="5257"/>
                </a:lnTo>
                <a:lnTo>
                  <a:pt x="0" y="5211"/>
                </a:lnTo>
                <a:cubicBezTo>
                  <a:pt x="0" y="2333"/>
                  <a:pt x="2333" y="0"/>
                  <a:pt x="5211" y="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00000">
                <a:schemeClr val="accent1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10" name="任意多边形 9"/>
          <p:cNvSpPr/>
          <p:nvPr>
            <p:custDataLst>
              <p:tags r:id="rId3"/>
            </p:custDataLst>
          </p:nvPr>
        </p:nvSpPr>
        <p:spPr>
          <a:xfrm rot="10800000" flipV="1">
            <a:off x="-635" y="1377315"/>
            <a:ext cx="2001520" cy="3781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197" h="6039">
                <a:moveTo>
                  <a:pt x="3020" y="0"/>
                </a:moveTo>
                <a:cubicBezTo>
                  <a:pt x="3072" y="0"/>
                  <a:pt x="3123" y="1"/>
                  <a:pt x="3175" y="4"/>
                </a:cubicBezTo>
                <a:lnTo>
                  <a:pt x="3197" y="5"/>
                </a:lnTo>
                <a:lnTo>
                  <a:pt x="3197" y="6034"/>
                </a:lnTo>
                <a:lnTo>
                  <a:pt x="3175" y="6035"/>
                </a:lnTo>
                <a:cubicBezTo>
                  <a:pt x="3123" y="6038"/>
                  <a:pt x="3072" y="6039"/>
                  <a:pt x="3020" y="6039"/>
                </a:cubicBezTo>
                <a:cubicBezTo>
                  <a:pt x="1352" y="6039"/>
                  <a:pt x="0" y="4687"/>
                  <a:pt x="0" y="3020"/>
                </a:cubicBezTo>
                <a:cubicBezTo>
                  <a:pt x="0" y="1352"/>
                  <a:pt x="1352" y="0"/>
                  <a:pt x="3020" y="0"/>
                </a:cubicBezTo>
                <a:close/>
              </a:path>
            </a:pathLst>
          </a:custGeom>
          <a:gradFill>
            <a:gsLst>
              <a:gs pos="100000">
                <a:schemeClr val="accent1">
                  <a:alpha val="20000"/>
                </a:schemeClr>
              </a:gs>
              <a:gs pos="0">
                <a:schemeClr val="accent1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</a:endParaRPr>
          </a:p>
        </p:txBody>
      </p:sp>
      <p:sp>
        <p:nvSpPr>
          <p:cNvPr id="9" name="任意多边形 8"/>
          <p:cNvSpPr/>
          <p:nvPr>
            <p:custDataLst>
              <p:tags r:id="rId4"/>
            </p:custDataLst>
          </p:nvPr>
        </p:nvSpPr>
        <p:spPr>
          <a:xfrm flipH="1">
            <a:off x="10045700" y="4578350"/>
            <a:ext cx="2159000" cy="2289175"/>
          </a:xfrm>
          <a:custGeom>
            <a:avLst/>
            <a:gdLst>
              <a:gd name="adj" fmla="val 21666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3400" h="3605">
                <a:moveTo>
                  <a:pt x="40" y="0"/>
                </a:moveTo>
                <a:cubicBezTo>
                  <a:pt x="1896" y="0"/>
                  <a:pt x="3400" y="1504"/>
                  <a:pt x="3400" y="3360"/>
                </a:cubicBezTo>
                <a:cubicBezTo>
                  <a:pt x="3400" y="3432"/>
                  <a:pt x="3398" y="3504"/>
                  <a:pt x="3393" y="3576"/>
                </a:cubicBezTo>
                <a:lnTo>
                  <a:pt x="3391" y="3605"/>
                </a:lnTo>
                <a:lnTo>
                  <a:pt x="1928" y="3605"/>
                </a:lnTo>
                <a:lnTo>
                  <a:pt x="1929" y="3603"/>
                </a:lnTo>
                <a:cubicBezTo>
                  <a:pt x="1939" y="3523"/>
                  <a:pt x="1944" y="3442"/>
                  <a:pt x="1944" y="3360"/>
                </a:cubicBezTo>
                <a:cubicBezTo>
                  <a:pt x="1944" y="2308"/>
                  <a:pt x="1092" y="1456"/>
                  <a:pt x="40" y="1456"/>
                </a:cubicBezTo>
                <a:lnTo>
                  <a:pt x="0" y="1457"/>
                </a:lnTo>
                <a:lnTo>
                  <a:pt x="0" y="0"/>
                </a:lnTo>
                <a:lnTo>
                  <a:pt x="40" y="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70000"/>
                </a:schemeClr>
              </a:gs>
              <a:gs pos="100000">
                <a:schemeClr val="accent2"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2" hasCustomPrompt="1"/>
            <p:custDataLst>
              <p:tags r:id="rId5"/>
            </p:custDataLst>
          </p:nvPr>
        </p:nvSpPr>
        <p:spPr>
          <a:xfrm>
            <a:off x="3641090" y="1520825"/>
            <a:ext cx="6866890" cy="2146300"/>
          </a:xfrm>
          <a:prstGeom prst="rect">
            <a:avLst/>
          </a:prstGeom>
          <a:noFill/>
        </p:spPr>
        <p:txBody>
          <a:bodyPr wrap="square" lIns="91440" tIns="45720" rIns="71755" bIns="45720" rtlCol="0" anchor="b" anchorCtr="0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600" b="1" i="0" u="none" strike="noStrike" kern="1200" cap="none" spc="0" normalizeH="0" baseline="0" noProof="1" dirty="0">
                <a:solidFill>
                  <a:srgbClr val="333333"/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 dirty="0">
                <a:sym typeface="+mn-ea"/>
              </a:rPr>
              <a:t>单击编辑标题</a:t>
            </a:r>
            <a:endParaRPr dirty="0">
              <a:sym typeface="+mn-ea"/>
            </a:endParaRPr>
          </a:p>
        </p:txBody>
      </p:sp>
      <p:sp>
        <p:nvSpPr>
          <p:cNvPr id="7" name="署名"/>
          <p:cNvSpPr>
            <a:spLocks noGrp="1"/>
          </p:cNvSpPr>
          <p:nvPr>
            <p:ph type="body" idx="1" hasCustomPrompt="1"/>
            <p:custDataLst>
              <p:tags r:id="rId6"/>
            </p:custDataLst>
          </p:nvPr>
        </p:nvSpPr>
        <p:spPr>
          <a:xfrm>
            <a:off x="8479790" y="4109720"/>
            <a:ext cx="1886585" cy="440690"/>
          </a:xfrm>
          <a:prstGeom prst="roundRect">
            <a:avLst>
              <a:gd name="adj" fmla="val 22138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600" b="1" i="0" u="none" strike="noStrike" kern="1200" cap="none" spc="0" normalizeH="0" baseline="0" noProof="1">
                <a:solidFill>
                  <a:schemeClr val="lt1">
                    <a:lumMod val="100000"/>
                  </a:schemeClr>
                </a:solidFill>
                <a:latin typeface="+mn-lt"/>
                <a:ea typeface="+mn-ea"/>
                <a:cs typeface="微软雅黑" panose="020B0503020204020204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 dirty="0">
                <a:sym typeface="+mn-ea"/>
              </a:rPr>
              <a:t>单击此处编辑文本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/>
          <p:cNvSpPr/>
          <p:nvPr>
            <p:custDataLst>
              <p:tags r:id="rId2"/>
            </p:custDataLst>
          </p:nvPr>
        </p:nvSpPr>
        <p:spPr>
          <a:xfrm>
            <a:off x="1219200" y="2804795"/>
            <a:ext cx="2362200" cy="2362200"/>
          </a:xfrm>
          <a:prstGeom prst="ellipse">
            <a:avLst/>
          </a:prstGeom>
          <a:gradFill>
            <a:gsLst>
              <a:gs pos="100000">
                <a:schemeClr val="accent2">
                  <a:alpha val="20000"/>
                </a:schemeClr>
              </a:gs>
              <a:gs pos="0">
                <a:schemeClr val="accent2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ctr">
              <a:buClrTx/>
              <a:buSzTx/>
              <a:buFontTx/>
            </a:pPr>
            <a:endParaRPr lang="zh-CN" altLang="en-US">
              <a:cs typeface="微软雅黑" panose="020B0503020204020204" charset="-122"/>
              <a:sym typeface="+mn-ea"/>
            </a:endParaRPr>
          </a:p>
        </p:txBody>
      </p:sp>
      <p:sp>
        <p:nvSpPr>
          <p:cNvPr id="9" name="任意多边形 8"/>
          <p:cNvSpPr/>
          <p:nvPr>
            <p:custDataLst>
              <p:tags r:id="rId3"/>
            </p:custDataLst>
          </p:nvPr>
        </p:nvSpPr>
        <p:spPr>
          <a:xfrm rot="16440000">
            <a:off x="9155434" y="3942808"/>
            <a:ext cx="3194084" cy="2813788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0" h="4431">
                <a:moveTo>
                  <a:pt x="1424" y="0"/>
                </a:moveTo>
                <a:cubicBezTo>
                  <a:pt x="3415" y="0"/>
                  <a:pt x="5030" y="1614"/>
                  <a:pt x="5030" y="3606"/>
                </a:cubicBezTo>
                <a:cubicBezTo>
                  <a:pt x="5030" y="3839"/>
                  <a:pt x="5007" y="4067"/>
                  <a:pt x="4965" y="4288"/>
                </a:cubicBezTo>
                <a:lnTo>
                  <a:pt x="4959" y="4320"/>
                </a:lnTo>
                <a:lnTo>
                  <a:pt x="3372" y="4431"/>
                </a:lnTo>
                <a:lnTo>
                  <a:pt x="3373" y="4429"/>
                </a:lnTo>
                <a:cubicBezTo>
                  <a:pt x="3480" y="4176"/>
                  <a:pt x="3539" y="3898"/>
                  <a:pt x="3539" y="3606"/>
                </a:cubicBezTo>
                <a:cubicBezTo>
                  <a:pt x="3539" y="2437"/>
                  <a:pt x="2592" y="1490"/>
                  <a:pt x="1424" y="1490"/>
                </a:cubicBezTo>
                <a:cubicBezTo>
                  <a:pt x="931" y="1490"/>
                  <a:pt x="478" y="1659"/>
                  <a:pt x="118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1" y="283"/>
                </a:lnTo>
                <a:cubicBezTo>
                  <a:pt x="452" y="101"/>
                  <a:pt x="926" y="0"/>
                  <a:pt x="1424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4"/>
            </p:custDataLst>
          </p:nvPr>
        </p:nvSpPr>
        <p:spPr>
          <a:xfrm>
            <a:off x="844550" y="3491865"/>
            <a:ext cx="1717040" cy="1440180"/>
          </a:xfrm>
          <a:prstGeom prst="rect">
            <a:avLst/>
          </a:prstGeom>
          <a:noFill/>
        </p:spPr>
        <p:txBody>
          <a:bodyPr vert="horz" wrap="square" lIns="144145" tIns="45720" rIns="91440" bIns="45720" rtlCol="0" anchor="t">
            <a:normAutofit/>
          </a:bodyPr>
          <a:lstStyle>
            <a:lvl1pPr marL="0" marR="0" lvl="0" algn="di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18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dist">
              <a:buClrTx/>
              <a:buSzTx/>
              <a:buFontTx/>
            </a:pPr>
            <a:r>
              <a:rPr dirty="0" err="1">
                <a:sym typeface="+mn-ea"/>
              </a:rPr>
              <a:t>编辑副标题</a:t>
            </a:r>
            <a:endParaRPr dirty="0"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 hasCustomPrompt="1"/>
            <p:custDataLst>
              <p:tags r:id="rId5"/>
            </p:custDataLst>
          </p:nvPr>
        </p:nvSpPr>
        <p:spPr bwMode="auto">
          <a:xfrm>
            <a:off x="844550" y="1139825"/>
            <a:ext cx="2171065" cy="2350770"/>
          </a:xfrm>
          <a:prstGeom prst="rect">
            <a:avLst/>
          </a:prstGeom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000" b="1" i="0" u="none" strike="noStrike" kern="1200" cap="none" spc="400" normalizeH="0" baseline="0" noProof="1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任意多边形 8"/>
          <p:cNvSpPr/>
          <p:nvPr>
            <p:custDataLst>
              <p:tags r:id="rId2"/>
            </p:custDataLst>
          </p:nvPr>
        </p:nvSpPr>
        <p:spPr>
          <a:xfrm flipH="1">
            <a:off x="10045700" y="4570095"/>
            <a:ext cx="2159000" cy="2289175"/>
          </a:xfrm>
          <a:custGeom>
            <a:avLst/>
            <a:gdLst>
              <a:gd name="adj" fmla="val 21666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3400" h="3605">
                <a:moveTo>
                  <a:pt x="40" y="0"/>
                </a:moveTo>
                <a:cubicBezTo>
                  <a:pt x="1896" y="0"/>
                  <a:pt x="3400" y="1504"/>
                  <a:pt x="3400" y="3360"/>
                </a:cubicBezTo>
                <a:cubicBezTo>
                  <a:pt x="3400" y="3432"/>
                  <a:pt x="3398" y="3504"/>
                  <a:pt x="3393" y="3576"/>
                </a:cubicBezTo>
                <a:lnTo>
                  <a:pt x="3391" y="3605"/>
                </a:lnTo>
                <a:lnTo>
                  <a:pt x="1928" y="3605"/>
                </a:lnTo>
                <a:lnTo>
                  <a:pt x="1929" y="3603"/>
                </a:lnTo>
                <a:cubicBezTo>
                  <a:pt x="1939" y="3523"/>
                  <a:pt x="1944" y="3442"/>
                  <a:pt x="1944" y="3360"/>
                </a:cubicBezTo>
                <a:cubicBezTo>
                  <a:pt x="1944" y="2308"/>
                  <a:pt x="1092" y="1456"/>
                  <a:pt x="40" y="1456"/>
                </a:cubicBezTo>
                <a:lnTo>
                  <a:pt x="0" y="1457"/>
                </a:lnTo>
                <a:lnTo>
                  <a:pt x="0" y="0"/>
                </a:lnTo>
                <a:lnTo>
                  <a:pt x="4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444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tx1"/>
              </a:solidFill>
              <a:cs typeface="微软雅黑" panose="020B0503020204020204" charset="-122"/>
            </a:endParaRPr>
          </a:p>
        </p:txBody>
      </p:sp>
      <p:sp>
        <p:nvSpPr>
          <p:cNvPr id="13" name="椭圆 12"/>
          <p:cNvSpPr/>
          <p:nvPr>
            <p:custDataLst>
              <p:tags r:id="rId3"/>
            </p:custDataLst>
          </p:nvPr>
        </p:nvSpPr>
        <p:spPr>
          <a:xfrm>
            <a:off x="9127490" y="967740"/>
            <a:ext cx="685800" cy="685800"/>
          </a:xfrm>
          <a:prstGeom prst="ellipse">
            <a:avLst/>
          </a:prstGeom>
          <a:gradFill>
            <a:gsLst>
              <a:gs pos="100000">
                <a:schemeClr val="accent2">
                  <a:alpha val="20000"/>
                </a:schemeClr>
              </a:gs>
              <a:gs pos="0">
                <a:schemeClr val="accent2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  <a:sym typeface="+mn-ea"/>
            </a:endParaRPr>
          </a:p>
        </p:txBody>
      </p:sp>
      <p:sp>
        <p:nvSpPr>
          <p:cNvPr id="80" name="椭圆 79"/>
          <p:cNvSpPr/>
          <p:nvPr>
            <p:custDataLst>
              <p:tags r:id="rId4"/>
            </p:custDataLst>
          </p:nvPr>
        </p:nvSpPr>
        <p:spPr>
          <a:xfrm>
            <a:off x="982345" y="1607820"/>
            <a:ext cx="2449195" cy="2449830"/>
          </a:xfrm>
          <a:prstGeom prst="ellipse">
            <a:avLst/>
          </a:prstGeom>
          <a:gradFill>
            <a:gsLst>
              <a:gs pos="100000">
                <a:schemeClr val="accent2">
                  <a:alpha val="20000"/>
                </a:schemeClr>
              </a:gs>
              <a:gs pos="0">
                <a:schemeClr val="accent2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  <a:sym typeface="+mn-ea"/>
            </a:endParaRPr>
          </a:p>
        </p:txBody>
      </p:sp>
      <p:sp>
        <p:nvSpPr>
          <p:cNvPr id="18" name="椭圆 17"/>
          <p:cNvSpPr/>
          <p:nvPr>
            <p:custDataLst>
              <p:tags r:id="rId5"/>
            </p:custDataLst>
          </p:nvPr>
        </p:nvSpPr>
        <p:spPr>
          <a:xfrm>
            <a:off x="1117600" y="1723390"/>
            <a:ext cx="484505" cy="484505"/>
          </a:xfrm>
          <a:prstGeom prst="ellipse">
            <a:avLst/>
          </a:prstGeom>
          <a:gradFill>
            <a:gsLst>
              <a:gs pos="100000">
                <a:schemeClr val="accent2">
                  <a:alpha val="20000"/>
                </a:schemeClr>
              </a:gs>
              <a:gs pos="0">
                <a:schemeClr val="accent2">
                  <a:alpha val="0"/>
                </a:schemeClr>
              </a:gs>
            </a:gsLst>
            <a:lin ang="16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97500" lnSpcReduction="10000"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微软雅黑" panose="020B0503020204020204" charset="-122"/>
              <a:sym typeface="+mn-ea"/>
            </a:endParaRPr>
          </a:p>
        </p:txBody>
      </p:sp>
      <p:sp>
        <p:nvSpPr>
          <p:cNvPr id="8" name="节编号"/>
          <p:cNvSpPr>
            <a:spLocks noGrp="1"/>
          </p:cNvSpPr>
          <p:nvPr>
            <p:ph type="body" idx="2" hasCustomPrompt="1"/>
            <p:custDataLst>
              <p:tags r:id="rId6"/>
            </p:custDataLst>
          </p:nvPr>
        </p:nvSpPr>
        <p:spPr>
          <a:xfrm>
            <a:off x="2389505" y="4144010"/>
            <a:ext cx="1917700" cy="488950"/>
          </a:xfrm>
          <a:prstGeom prst="roundRect">
            <a:avLst>
              <a:gd name="adj" fmla="val 24893"/>
            </a:avLst>
          </a:prstGeom>
          <a:gradFill>
            <a:gsLst>
              <a:gs pos="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lIns="91440" tIns="45720" rIns="91440" bIns="45720" numCol="1" spcCol="0" rtlCol="0" fromWordArt="0" anchor="ctr" anchorCtr="0" forceAA="0" compatLnSpc="1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1800" b="1" i="0" u="none" strike="noStrike" kern="1200" cap="none" spc="100" normalizeH="0" baseline="0" noProof="1">
                <a:solidFill>
                  <a:schemeClr val="bg1"/>
                </a:solidFill>
                <a:uFillTx/>
                <a:latin typeface="+mn-lt"/>
                <a:ea typeface="+mn-ea"/>
                <a:cs typeface="微软雅黑" panose="020B0503020204020204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>
                <a:sym typeface="+mn-ea"/>
              </a:rPr>
              <a:t>编辑节编号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/>
            <p:custDataLst>
              <p:tags r:id="rId7"/>
            </p:custDataLst>
          </p:nvPr>
        </p:nvSpPr>
        <p:spPr>
          <a:xfrm>
            <a:off x="2348230" y="1383030"/>
            <a:ext cx="8107680" cy="2045335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800" b="1" i="0" u="none" strike="noStrike" kern="1200" cap="none" spc="400" normalizeH="0" baseline="0" noProof="1">
                <a:solidFill>
                  <a:schemeClr val="tx1"/>
                </a:solidFill>
                <a:uFillTx/>
                <a:latin typeface="+mj-ea"/>
                <a:ea typeface="+mj-ea"/>
                <a:cs typeface="微软雅黑" panose="020B0503020204020204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11" name="正文"/>
          <p:cNvSpPr txBox="1">
            <a:spLocks noGrp="1"/>
          </p:cNvSpPr>
          <p:nvPr>
            <p:ph idx="4"/>
            <p:custDataLst>
              <p:tags r:id="rId3"/>
            </p:custDataLst>
          </p:nvPr>
        </p:nvSpPr>
        <p:spPr>
          <a:xfrm>
            <a:off x="6400805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" name="正文"/>
          <p:cNvSpPr txBox="1">
            <a:spLocks noGrp="1"/>
          </p:cNvSpPr>
          <p:nvPr>
            <p:ph idx="3"/>
            <p:custDataLst>
              <p:tags r:id="rId4"/>
            </p:custDataLst>
          </p:nvPr>
        </p:nvSpPr>
        <p:spPr>
          <a:xfrm>
            <a:off x="608400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>
              <a:spcBef>
                <a:spcPts val="1800"/>
              </a:spcBef>
              <a:spcAft>
                <a:spcPts val="0"/>
              </a:spcAft>
            </a:pPr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9" name="同心圆 8"/>
          <p:cNvSpPr/>
          <p:nvPr>
            <p:custDataLst>
              <p:tags r:id="rId5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6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任意多边形 15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15" name="正文"/>
          <p:cNvSpPr txBox="1">
            <a:spLocks noGrp="1"/>
          </p:cNvSpPr>
          <p:nvPr>
            <p:ph idx="6"/>
            <p:custDataLst>
              <p:tags r:id="rId3"/>
            </p:custDataLst>
          </p:nvPr>
        </p:nvSpPr>
        <p:spPr>
          <a:xfrm>
            <a:off x="62352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4" name="标题"/>
          <p:cNvSpPr txBox="1">
            <a:spLocks noGrp="1"/>
          </p:cNvSpPr>
          <p:nvPr>
            <p:ph type="title" idx="5"/>
            <p:custDataLst>
              <p:tags r:id="rId4"/>
            </p:custDataLst>
          </p:nvPr>
        </p:nvSpPr>
        <p:spPr>
          <a:xfrm>
            <a:off x="6235200" y="1418405"/>
            <a:ext cx="5342400" cy="42037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微软雅黑" panose="020B0503020204020204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3" name="正文"/>
          <p:cNvSpPr txBox="1">
            <a:spLocks noGrp="1"/>
          </p:cNvSpPr>
          <p:nvPr>
            <p:ph idx="4"/>
            <p:custDataLst>
              <p:tags r:id="rId5"/>
            </p:custDataLst>
          </p:nvPr>
        </p:nvSpPr>
        <p:spPr>
          <a:xfrm>
            <a:off x="6084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2" name="标题"/>
          <p:cNvSpPr txBox="1">
            <a:spLocks noGrp="1"/>
          </p:cNvSpPr>
          <p:nvPr>
            <p:ph type="title" idx="3"/>
            <p:custDataLst>
              <p:tags r:id="rId6"/>
            </p:custDataLst>
          </p:nvPr>
        </p:nvSpPr>
        <p:spPr>
          <a:xfrm>
            <a:off x="608400" y="1419070"/>
            <a:ext cx="5342400" cy="42037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sp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微软雅黑" panose="020B0503020204020204" charset="-122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1" name="同心圆 10"/>
          <p:cNvSpPr/>
          <p:nvPr>
            <p:custDataLst>
              <p:tags r:id="rId7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8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同心圆 6"/>
          <p:cNvSpPr/>
          <p:nvPr>
            <p:custDataLst>
              <p:tags r:id="rId3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646430" y="396240"/>
            <a:ext cx="10930890" cy="64452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bIns="0" rtlCol="0" anchor="b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1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+mj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9" name="同心圆 8"/>
          <p:cNvSpPr/>
          <p:nvPr>
            <p:custDataLst>
              <p:tags r:id="rId3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同心圆 8"/>
          <p:cNvSpPr/>
          <p:nvPr>
            <p:custDataLst>
              <p:tags r:id="rId2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8" name="任意多边形 7"/>
          <p:cNvSpPr/>
          <p:nvPr>
            <p:custDataLst>
              <p:tags r:id="rId3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cs typeface="微软雅黑" panose="020B0503020204020204" charset="-122"/>
              <a:sym typeface="+mn-ea"/>
            </a:endParaRPr>
          </a:p>
        </p:txBody>
      </p:sp>
      <p:sp>
        <p:nvSpPr>
          <p:cNvPr id="7" name="正文"/>
          <p:cNvSpPr txBox="1">
            <a:spLocks noGrp="1"/>
          </p:cNvSpPr>
          <p:nvPr>
            <p:ph idx="1"/>
            <p:custDataLst>
              <p:tags r:id="rId4"/>
            </p:custDataLst>
          </p:nvPr>
        </p:nvSpPr>
        <p:spPr>
          <a:xfrm>
            <a:off x="608330" y="396240"/>
            <a:ext cx="10968990" cy="586041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微软雅黑" panose="020B0503020204020204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20" Type="http://schemas.openxmlformats.org/officeDocument/2006/relationships/tags" Target="../tags/tag9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90.xml"/><Relationship Id="rId18" Type="http://schemas.openxmlformats.org/officeDocument/2006/relationships/tags" Target="../tags/tag89.xml"/><Relationship Id="rId17" Type="http://schemas.openxmlformats.org/officeDocument/2006/relationships/tags" Target="../tags/tag88.xml"/><Relationship Id="rId16" Type="http://schemas.openxmlformats.org/officeDocument/2006/relationships/tags" Target="../tags/tag87.xml"/><Relationship Id="rId15" Type="http://schemas.openxmlformats.org/officeDocument/2006/relationships/tags" Target="../tags/tag86.xml"/><Relationship Id="rId14" Type="http://schemas.openxmlformats.org/officeDocument/2006/relationships/tags" Target="../tags/tag85.xml"/><Relationship Id="rId13" Type="http://schemas.openxmlformats.org/officeDocument/2006/relationships/tags" Target="../tags/tag84.xml"/><Relationship Id="rId12" Type="http://schemas.openxmlformats.org/officeDocument/2006/relationships/tags" Target="../tags/tag83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1" Type="http://schemas.openxmlformats.org/officeDocument/2006/relationships/theme" Target="../theme/theme2.xml"/><Relationship Id="rId20" Type="http://schemas.openxmlformats.org/officeDocument/2006/relationships/tags" Target="../tags/tag182.xml"/><Relationship Id="rId2" Type="http://schemas.openxmlformats.org/officeDocument/2006/relationships/slideLayout" Target="../slideLayouts/slideLayout13.xml"/><Relationship Id="rId19" Type="http://schemas.openxmlformats.org/officeDocument/2006/relationships/tags" Target="../tags/tag181.xml"/><Relationship Id="rId18" Type="http://schemas.openxmlformats.org/officeDocument/2006/relationships/tags" Target="../tags/tag180.xml"/><Relationship Id="rId17" Type="http://schemas.openxmlformats.org/officeDocument/2006/relationships/tags" Target="../tags/tag179.xml"/><Relationship Id="rId16" Type="http://schemas.openxmlformats.org/officeDocument/2006/relationships/tags" Target="../tags/tag178.xml"/><Relationship Id="rId15" Type="http://schemas.openxmlformats.org/officeDocument/2006/relationships/tags" Target="../tags/tag177.xml"/><Relationship Id="rId14" Type="http://schemas.openxmlformats.org/officeDocument/2006/relationships/tags" Target="../tags/tag176.xml"/><Relationship Id="rId13" Type="http://schemas.openxmlformats.org/officeDocument/2006/relationships/tags" Target="../tags/tag175.xml"/><Relationship Id="rId12" Type="http://schemas.openxmlformats.org/officeDocument/2006/relationships/tags" Target="../tags/tag174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1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同心圆 6"/>
          <p:cNvSpPr/>
          <p:nvPr>
            <p:custDataLst>
              <p:tags r:id="rId13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>
            <a:lvl1pPr>
              <a:defRPr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>
            <a:lvl1pPr>
              <a:defRPr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>
            <a:lvl1pPr>
              <a:defRPr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838200" y="365125"/>
            <a:ext cx="10515600" cy="6755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wrap="square" lIns="91440" tIns="45720" rIns="91440" bIns="0" rtlCol="0" anchor="b" anchorCtr="0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8"/>
            </p:custDataLst>
          </p:nvPr>
        </p:nvSpPr>
        <p:spPr>
          <a:xfrm>
            <a:off x="838200" y="1247573"/>
            <a:ext cx="10515600" cy="492939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/>
          <a:p>
            <a:pPr marR="0" lvl="0">
              <a:spcBef>
                <a:spcPts val="1200"/>
              </a:spcBef>
              <a:spcAft>
                <a:spcPts val="0"/>
              </a:spcAft>
              <a:buClr>
                <a:srgbClr val="E8898D"/>
              </a:buClr>
              <a:buSzTx/>
            </a:pPr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marL="449580" marR="0" lvl="1" indent="-231775">
              <a:tabLst>
                <a:tab pos="1609725" algn="l"/>
              </a:tabLst>
            </a:pPr>
            <a:r>
              <a:rPr lang="zh-CN" altLang="en-US" dirty="0"/>
              <a:t>二级</a:t>
            </a:r>
            <a:endParaRPr lang="zh-CN" altLang="en-US" dirty="0"/>
          </a:p>
          <a:p>
            <a:pPr marL="719455" marR="0" lvl="2" indent="-276225"/>
            <a:r>
              <a:rPr lang="zh-CN" altLang="en-US" dirty="0"/>
              <a:t>三级</a:t>
            </a:r>
            <a:endParaRPr lang="zh-CN" altLang="en-US" dirty="0"/>
          </a:p>
          <a:p>
            <a:pPr marL="987425" marR="0" lvl="3" indent="-262255">
              <a:tabLst>
                <a:tab pos="899795" algn="l"/>
              </a:tabLst>
            </a:pPr>
            <a:r>
              <a:rPr lang="zh-CN" altLang="en-US" dirty="0"/>
              <a:t>四级</a:t>
            </a:r>
            <a:endParaRPr lang="zh-CN" altLang="en-US" dirty="0"/>
          </a:p>
          <a:p>
            <a:pPr marL="1256030" marR="0" lvl="4" indent="-262255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KSO_TEMPLATE" hidden="1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3200" b="1" i="0" u="none" strike="noStrike" kern="1200" cap="none" spc="300" normalizeH="0" baseline="0" smtClean="0">
          <a:ln>
            <a:noFill/>
            <a:prstDash val="sysDot"/>
          </a:ln>
          <a:solidFill>
            <a:schemeClr val="tx1">
              <a:lumMod val="85000"/>
              <a:lumOff val="15000"/>
            </a:schemeClr>
          </a:solidFill>
          <a:uFillTx/>
          <a:latin typeface="+mn-ea"/>
          <a:ea typeface="+mn-ea"/>
          <a:cs typeface="微软雅黑" panose="020B0503020204020204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kumimoji="0" lang="zh-CN" altLang="en-US" sz="18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75000"/>
              <a:lumOff val="25000"/>
            </a:schemeClr>
          </a:solidFill>
          <a:uFillTx/>
          <a:latin typeface="+mn-ea"/>
          <a:ea typeface="+mn-ea"/>
          <a:cs typeface="微软雅黑" panose="020B0503020204020204" charset="-122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kumimoji="0" lang="zh-CN" altLang="en-US" sz="16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微软雅黑" panose="020B0503020204020204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kumimoji="0" lang="zh-CN" altLang="en-US" sz="16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微软雅黑" panose="020B0503020204020204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kumimoji="0" lang="zh-CN" altLang="en-US" sz="14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微软雅黑" panose="020B0503020204020204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kumimoji="0" lang="zh-CN" altLang="en-US" sz="14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微软雅黑" panose="020B0503020204020204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12"/>
            </p:custDataLst>
          </p:nvPr>
        </p:nvSpPr>
        <p:spPr>
          <a:xfrm rot="16440000">
            <a:off x="6682740" y="1586230"/>
            <a:ext cx="5788025" cy="5101590"/>
          </a:xfrm>
          <a:custGeom>
            <a:avLst/>
            <a:gdLst>
              <a:gd name="adj" fmla="val 20669"/>
              <a:gd name="a" fmla="pin 0 adj 50000"/>
              <a:gd name="dr" fmla="*/ ss a 100000"/>
              <a:gd name="iwd2" fmla="+- wd2 0 dr"/>
              <a:gd name="ihd2" fmla="+- hd2 0 dr"/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5031" h="4434">
                <a:moveTo>
                  <a:pt x="1425" y="0"/>
                </a:moveTo>
                <a:cubicBezTo>
                  <a:pt x="3416" y="0"/>
                  <a:pt x="5031" y="1614"/>
                  <a:pt x="5031" y="3606"/>
                </a:cubicBezTo>
                <a:cubicBezTo>
                  <a:pt x="5031" y="3839"/>
                  <a:pt x="5008" y="4067"/>
                  <a:pt x="4966" y="4288"/>
                </a:cubicBezTo>
                <a:lnTo>
                  <a:pt x="4959" y="4323"/>
                </a:lnTo>
                <a:lnTo>
                  <a:pt x="3371" y="4434"/>
                </a:lnTo>
                <a:lnTo>
                  <a:pt x="3374" y="4429"/>
                </a:lnTo>
                <a:cubicBezTo>
                  <a:pt x="3481" y="4176"/>
                  <a:pt x="3540" y="3898"/>
                  <a:pt x="3540" y="3606"/>
                </a:cubicBezTo>
                <a:cubicBezTo>
                  <a:pt x="3540" y="2437"/>
                  <a:pt x="2593" y="1490"/>
                  <a:pt x="1425" y="1490"/>
                </a:cubicBezTo>
                <a:cubicBezTo>
                  <a:pt x="932" y="1490"/>
                  <a:pt x="479" y="1659"/>
                  <a:pt x="119" y="1942"/>
                </a:cubicBezTo>
                <a:lnTo>
                  <a:pt x="116" y="1945"/>
                </a:lnTo>
                <a:lnTo>
                  <a:pt x="0" y="293"/>
                </a:lnTo>
                <a:lnTo>
                  <a:pt x="22" y="283"/>
                </a:lnTo>
                <a:cubicBezTo>
                  <a:pt x="453" y="101"/>
                  <a:pt x="927" y="0"/>
                  <a:pt x="1425" y="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5000"/>
                </a:schemeClr>
              </a:gs>
              <a:gs pos="100000">
                <a:schemeClr val="accent1">
                  <a:alpha val="0"/>
                </a:schemeClr>
              </a:gs>
            </a:gsLst>
            <a:lin ang="135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7" name="同心圆 6"/>
          <p:cNvSpPr/>
          <p:nvPr>
            <p:custDataLst>
              <p:tags r:id="rId13"/>
            </p:custDataLst>
          </p:nvPr>
        </p:nvSpPr>
        <p:spPr>
          <a:xfrm rot="8280000">
            <a:off x="452120" y="287020"/>
            <a:ext cx="624840" cy="624840"/>
          </a:xfrm>
          <a:prstGeom prst="donut">
            <a:avLst>
              <a:gd name="adj" fmla="val 24433"/>
            </a:avLst>
          </a:prstGeom>
          <a:gradFill>
            <a:gsLst>
              <a:gs pos="0">
                <a:schemeClr val="accent1">
                  <a:alpha val="50000"/>
                </a:schemeClr>
              </a:gs>
              <a:gs pos="72000">
                <a:schemeClr val="accent1">
                  <a:alpha val="0"/>
                </a:schemeClr>
              </a:gs>
            </a:gsLst>
            <a:lin ang="169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zh-CN" altLang="en-US">
              <a:solidFill>
                <a:schemeClr val="tx1"/>
              </a:solidFill>
              <a:latin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>
            <a:lvl1pPr>
              <a:defRPr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>
            <a:lvl1pPr>
              <a:defRPr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12" name="灯片编号占位符 11"/>
          <p:cNvSpPr>
            <a:spLocks noGrp="1"/>
          </p:cNvSpPr>
          <p:nvPr>
            <p:ph type="sldNum" sz="quarter" idx="12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>
            <a:lvl1pPr>
              <a:defRPr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7"/>
            </p:custDataLst>
          </p:nvPr>
        </p:nvSpPr>
        <p:spPr>
          <a:xfrm>
            <a:off x="838200" y="365125"/>
            <a:ext cx="10515600" cy="675539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vert="horz" wrap="square" lIns="91440" tIns="45720" rIns="91440" bIns="0" rtlCol="0" anchor="b" anchorCtr="0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8"/>
            </p:custDataLst>
          </p:nvPr>
        </p:nvSpPr>
        <p:spPr>
          <a:xfrm>
            <a:off x="838200" y="1247573"/>
            <a:ext cx="10515600" cy="492939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/>
          <a:p>
            <a:pPr marR="0" lvl="0">
              <a:spcBef>
                <a:spcPts val="1200"/>
              </a:spcBef>
              <a:spcAft>
                <a:spcPts val="0"/>
              </a:spcAft>
              <a:buClr>
                <a:srgbClr val="E8898D"/>
              </a:buClr>
              <a:buSzTx/>
            </a:pPr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marL="449580" marR="0" lvl="1" indent="-231775">
              <a:tabLst>
                <a:tab pos="1609725" algn="l"/>
              </a:tabLst>
            </a:pPr>
            <a:r>
              <a:rPr lang="zh-CN" altLang="en-US" dirty="0"/>
              <a:t>二级</a:t>
            </a:r>
            <a:endParaRPr lang="zh-CN" altLang="en-US" dirty="0"/>
          </a:p>
          <a:p>
            <a:pPr marL="719455" marR="0" lvl="2" indent="-276225"/>
            <a:r>
              <a:rPr lang="zh-CN" altLang="en-US" dirty="0"/>
              <a:t>三级</a:t>
            </a:r>
            <a:endParaRPr lang="zh-CN" altLang="en-US" dirty="0"/>
          </a:p>
          <a:p>
            <a:pPr marL="987425" marR="0" lvl="3" indent="-262255">
              <a:tabLst>
                <a:tab pos="899795" algn="l"/>
              </a:tabLst>
            </a:pPr>
            <a:r>
              <a:rPr lang="zh-CN" altLang="en-US" dirty="0"/>
              <a:t>四级</a:t>
            </a:r>
            <a:endParaRPr lang="zh-CN" altLang="en-US" dirty="0"/>
          </a:p>
          <a:p>
            <a:pPr marL="1256030" marR="0" lvl="4" indent="-262255"/>
            <a:r>
              <a:rPr lang="zh-CN" altLang="en-US" dirty="0"/>
              <a:t>五级</a:t>
            </a:r>
            <a:endParaRPr lang="zh-CN" altLang="en-US" dirty="0"/>
          </a:p>
        </p:txBody>
      </p:sp>
      <p:sp>
        <p:nvSpPr>
          <p:cNvPr id="5" name="KSO_TEMPLATE" hidden="1"/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20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3200" b="1" i="0" u="none" strike="noStrike" kern="1200" cap="none" spc="300" normalizeH="0" baseline="0" smtClean="0">
          <a:ln>
            <a:noFill/>
            <a:prstDash val="sysDot"/>
          </a:ln>
          <a:solidFill>
            <a:schemeClr val="tx1">
              <a:lumMod val="85000"/>
              <a:lumOff val="15000"/>
            </a:schemeClr>
          </a:solidFill>
          <a:uFillTx/>
          <a:latin typeface="+mn-ea"/>
          <a:ea typeface="+mn-ea"/>
          <a:cs typeface="微软雅黑" panose="020B0503020204020204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kumimoji="0" lang="zh-CN" altLang="en-US" sz="18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75000"/>
              <a:lumOff val="25000"/>
            </a:schemeClr>
          </a:solidFill>
          <a:uFillTx/>
          <a:latin typeface="+mn-ea"/>
          <a:ea typeface="+mn-ea"/>
          <a:cs typeface="微软雅黑" panose="020B0503020204020204" charset="-122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kumimoji="0" lang="zh-CN" altLang="en-US" sz="16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微软雅黑" panose="020B0503020204020204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kumimoji="0" lang="zh-CN" altLang="en-US" sz="16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微软雅黑" panose="020B0503020204020204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kumimoji="0" lang="zh-CN" altLang="en-US" sz="14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微软雅黑" panose="020B0503020204020204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kumimoji="0" lang="zh-CN" altLang="en-US" sz="1400" b="0" i="0" u="none" strike="noStrike" kern="1200" cap="none" spc="150" normalizeH="0" baseline="0" smtClean="0">
          <a:ln>
            <a:noFill/>
            <a:prstDash val="sysDot"/>
          </a:ln>
          <a:solidFill>
            <a:schemeClr val="tx1">
              <a:lumMod val="50000"/>
              <a:lumOff val="50000"/>
            </a:schemeClr>
          </a:solidFill>
          <a:uFillTx/>
          <a:latin typeface="+mn-ea"/>
          <a:ea typeface="+mn-ea"/>
          <a:cs typeface="微软雅黑" panose="020B0503020204020204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184.xml"/><Relationship Id="rId1" Type="http://schemas.openxmlformats.org/officeDocument/2006/relationships/tags" Target="../tags/tag18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85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86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87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188.xml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89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:spLocks noGrp="1"/>
          </p:cNvSpPr>
          <p:nvPr>
            <p:ph type="title" idx="2"/>
            <p:custDataLst>
              <p:tags r:id="rId1"/>
            </p:custDataLst>
          </p:nvPr>
        </p:nvSpPr>
        <p:spPr>
          <a:xfrm>
            <a:off x="485140" y="2200275"/>
            <a:ext cx="8427085" cy="1364615"/>
          </a:xfrm>
        </p:spPr>
        <p:txBody>
          <a:bodyPr/>
          <a:lstStyle/>
          <a:p>
            <a:r>
              <a:rPr lang="zh-CN" altLang="en-US"/>
              <a:t>大班语言：毕业联系册</a:t>
            </a:r>
            <a:endParaRPr lang="zh-CN" altLang="en-US"/>
          </a:p>
        </p:txBody>
      </p:sp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图片 99"/>
          <p:cNvPicPr/>
          <p:nvPr/>
        </p:nvPicPr>
        <p:blipFill>
          <a:blip r:embed="rId1"/>
          <a:srcRect l="7923" t="4824" r="6486" b="3830"/>
          <a:stretch>
            <a:fillRect/>
          </a:stretch>
        </p:blipFill>
        <p:spPr>
          <a:xfrm>
            <a:off x="1888490" y="181610"/>
            <a:ext cx="8688070" cy="66040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图片 100"/>
          <p:cNvPicPr/>
          <p:nvPr/>
        </p:nvPicPr>
        <p:blipFill>
          <a:blip r:embed="rId1"/>
          <a:stretch>
            <a:fillRect/>
          </a:stretch>
        </p:blipFill>
        <p:spPr>
          <a:xfrm>
            <a:off x="2357755" y="72390"/>
            <a:ext cx="6489065" cy="6514465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图片 103"/>
          <p:cNvPicPr/>
          <p:nvPr/>
        </p:nvPicPr>
        <p:blipFill>
          <a:blip r:embed="rId1"/>
          <a:srcRect t="10870" b="7417"/>
          <a:stretch>
            <a:fillRect/>
          </a:stretch>
        </p:blipFill>
        <p:spPr>
          <a:xfrm>
            <a:off x="1811020" y="99695"/>
            <a:ext cx="8307705" cy="662559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图片 105"/>
          <p:cNvPicPr/>
          <p:nvPr/>
        </p:nvPicPr>
        <p:blipFill>
          <a:blip r:embed="rId1"/>
          <a:stretch>
            <a:fillRect/>
          </a:stretch>
        </p:blipFill>
        <p:spPr>
          <a:xfrm>
            <a:off x="476250" y="111760"/>
            <a:ext cx="4850765" cy="647509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7" name="图片 106"/>
          <p:cNvPicPr/>
          <p:nvPr/>
        </p:nvPicPr>
        <p:blipFill>
          <a:blip r:embed="rId2"/>
          <a:stretch>
            <a:fillRect/>
          </a:stretch>
        </p:blipFill>
        <p:spPr>
          <a:xfrm>
            <a:off x="6129655" y="0"/>
            <a:ext cx="4850765" cy="658622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图片 107"/>
          <p:cNvPicPr/>
          <p:nvPr/>
        </p:nvPicPr>
        <p:blipFill>
          <a:blip r:embed="rId1"/>
          <a:stretch>
            <a:fillRect/>
          </a:stretch>
        </p:blipFill>
        <p:spPr>
          <a:xfrm>
            <a:off x="3543300" y="-101600"/>
            <a:ext cx="4724400" cy="668020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</p:tagLst>
</file>

<file path=ppt/tags/tag1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UNIT_TYPE" val="i"/>
  <p:tag name="KSO_WM_UNIT_INDEX" val="1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UNIT_TYPE" val="i"/>
  <p:tag name="KSO_WM_UNIT_INDEX" val="1"/>
</p:tagLst>
</file>

<file path=ppt/tags/tag10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10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添加文本内容。"/>
</p:tagLst>
</file>

<file path=ppt/tags/tag10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UNIT_TYPE" val="i"/>
  <p:tag name="KSO_WM_UNIT_INDEX" val="1"/>
</p:tagLst>
</file>

<file path=ppt/tags/tag10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2"/>
  <p:tag name="KSO_WM_UNIT_LAYERLEVEL" val="1"/>
  <p:tag name="KSO_WM_TAG_VERSION" val="1.0"/>
  <p:tag name="KSO_WM_UNIT_TYPE" val="i"/>
  <p:tag name="KSO_WM_UNIT_INDEX" val="2"/>
</p:tagLst>
</file>

<file path=ppt/tags/tag1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110.xml><?xml version="1.0" encoding="utf-8"?>
<p:tagLst xmlns:p="http://schemas.openxmlformats.org/presentationml/2006/main">
  <p:tag name="KSO_WM_UNIT_ISCONTENTSTITLE" val="0"/>
  <p:tag name="KSO_WM_UNIT_ISNUMDGMTITLE" val="0"/>
  <p:tag name="KSO_WM_UNIT_PRESET_TEXT" val="CONTENT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3*b*1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UNIT_TYPE" val="i"/>
  <p:tag name="KSO_WM_UNIT_INDEX" val="1"/>
</p:tagLst>
</file>

<file path=ppt/tags/tag11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UNIT_TYPE" val="i"/>
  <p:tag name="KSO_WM_UNIT_INDEX" val="2"/>
</p:tagLst>
</file>

<file path=ppt/tags/tag11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UNIT_TYPE" val="i"/>
  <p:tag name="KSO_WM_UNIT_INDEX" val="3"/>
</p:tagLst>
</file>

<file path=ppt/tags/tag11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UNIT_TYPE" val="i"/>
  <p:tag name="KSO_WM_UNIT_INDEX" val="4"/>
</p:tagLst>
</file>

<file path=ppt/tags/tag119.xml><?xml version="1.0" encoding="utf-8"?>
<p:tagLst xmlns:p="http://schemas.openxmlformats.org/presentationml/2006/main">
  <p:tag name="KSO_WM_UNIT_PRESET_TEXT" val="第 一 章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  <p:tag name="KSO_WM_UNIT_CONTENT_GROUP_TYPE" val="contentchip"/>
</p:tagLst>
</file>

<file path=ppt/tags/tag1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添加文本内容。"/>
</p:tagLst>
</file>

<file path=ppt/tags/tag12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章节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UNIT_TYPE" val="i"/>
  <p:tag name="KSO_WM_UNIT_INDEX" val="1"/>
</p:tagLst>
</file>

<file path=ppt/tags/tag12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26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2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128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3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UNIT_TYPE" val="i"/>
  <p:tag name="KSO_WM_UNIT_INDEX" val="1"/>
</p:tagLst>
</file>

<file path=ppt/tags/tag13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34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13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36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138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14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UNIT_TYPE" val="i"/>
  <p:tag name="KSO_WM_UNIT_INDEX" val="1"/>
</p:tagLst>
</file>

<file path=ppt/tags/tag14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144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2"/>
  <p:tag name="KSO_WM_UNIT_LAYERLEVEL" val="1"/>
  <p:tag name="KSO_WM_TAG_VERSION" val="1.0"/>
  <p:tag name="KSO_WM_UNIT_TYPE" val="i"/>
  <p:tag name="KSO_WM_UNIT_INDEX" val="2"/>
</p:tagLst>
</file>

<file path=ppt/tags/tag14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1"/>
  <p:tag name="KSO_WM_UNIT_LAYERLEVEL" val="1"/>
  <p:tag name="KSO_WM_TAG_VERSION" val="1.0"/>
  <p:tag name="KSO_WM_UNIT_TYPE" val="i"/>
  <p:tag name="KSO_WM_UNIT_INDEX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15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1"/>
  <p:tag name="KSO_WM_UNIT_LAYERLEVEL" val="1"/>
  <p:tag name="KSO_WM_TAG_VERSION" val="1.0"/>
  <p:tag name="KSO_WM_UNIT_TYPE" val="i"/>
  <p:tag name="KSO_WM_UNIT_INDEX" val="1"/>
</p:tagLst>
</file>

<file path=ppt/tags/tag15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2"/>
  <p:tag name="KSO_WM_UNIT_LAYERLEVEL" val="1"/>
  <p:tag name="KSO_WM_TAG_VERSION" val="1.0"/>
  <p:tag name="KSO_WM_UNIT_TYPE" val="i"/>
  <p:tag name="KSO_WM_UNIT_INDEX" val="2"/>
</p:tagLst>
</file>

<file path=ppt/tags/tag15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15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UNIT_CONTENT_GROUP_TYPE" val="titlestyle"/>
  <p:tag name="KSO_WM_UNIT_TYPE" val="i"/>
  <p:tag name="KSO_WM_UNIT_INDEX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2"/>
  <p:tag name="KSO_WM_UNIT_LAYERLEVEL" val="1"/>
  <p:tag name="KSO_WM_TAG_VERSION" val="1.0"/>
  <p:tag name="KSO_WM_UNIT_TYPE" val="i"/>
  <p:tag name="KSO_WM_UNIT_INDEX" val="2"/>
</p:tagLst>
</file>

<file path=ppt/tags/tag161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选择预设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162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16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1*i*1"/>
  <p:tag name="KSO_WM_UNIT_LAYERLEVEL" val="1"/>
  <p:tag name="KSO_WM_TAG_VERSION" val="1.0"/>
</p:tagLst>
</file>

<file path=ppt/tags/tag16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1*i*2"/>
  <p:tag name="KSO_WM_UNIT_LAYERLEVEL" val="1"/>
  <p:tag name="KSO_WM_TAG_VERSION" val="1.0"/>
</p:tagLst>
</file>

<file path=ppt/tags/tag16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1*i*3"/>
  <p:tag name="KSO_WM_UNIT_LAYERLEVEL" val="1"/>
  <p:tag name="KSO_WM_TAG_VERSION" val="1.0"/>
</p:tagLst>
</file>

<file path=ppt/tags/tag169.xml><?xml version="1.0" encoding="utf-8"?>
<p:tagLst xmlns:p="http://schemas.openxmlformats.org/presentationml/2006/main">
  <p:tag name="KSO_WM_UNIT_ISCONTENTSTITLE" val="0"/>
  <p:tag name="KSO_WM_UNIT_ISNUMDGMTITLE" val="0"/>
  <p:tag name="KSO_WM_UNIT_PRESET_TEXT" val="感谢您的观看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  <p:tag name="KSO_WM_UNIT_CONTENT_GROUP_TYPE" val="contentchip"/>
</p:tagLst>
</file>

<file path=ppt/tags/tag1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UNIT_TYPE" val="i"/>
  <p:tag name="KSO_WM_UNIT_INDEX" val="1"/>
</p:tagLst>
</file>

<file path=ppt/tags/tag170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  <p:tag name="KSO_WM_UNIT_CONTENT_GROUP_TYPE" val="contentchip"/>
</p:tagLst>
</file>

<file path=ppt/tags/tag1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17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UNIT_TYPE" val="i"/>
  <p:tag name="KSO_WM_UNIT_INDEX" val="1"/>
</p:tagLst>
</file>

<file path=ppt/tags/tag17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1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79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230914"/>
</p:tagLst>
</file>

<file path=ppt/tags/tag1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2"/>
  <p:tag name="KSO_WM_UNIT_LAYERLEVEL" val="1"/>
  <p:tag name="KSO_WM_TAG_VERSION" val="1.0"/>
  <p:tag name="KSO_WM_UNIT_TYPE" val="i"/>
  <p:tag name="KSO_WM_UNIT_INDEX" val="2"/>
</p:tagLst>
</file>

<file path=ppt/tags/tag1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914"/>
</p:tagLst>
</file>

<file path=ppt/tags/tag181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914"/>
  <p:tag name="KSO_WM_SPECIAL_SOURCE" val="bdnull"/>
  <p:tag name="KSO_WM_TEMPLATE_THUMBS_INDEX" val="1、9"/>
</p:tagLst>
</file>

<file path=ppt/tags/tag18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8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914_1*a*1"/>
  <p:tag name="KSO_WM_TEMPLATE_CATEGORY" val="custom"/>
  <p:tag name="KSO_WM_TEMPLATE_INDEX" val="20230914"/>
  <p:tag name="KSO_WM_UNIT_LAYERLEVEL" val="1"/>
  <p:tag name="KSO_WM_TAG_VERSION" val="1.0"/>
  <p:tag name="KSO_WM_BEAUTIFY_FLAG" val="#wm#"/>
  <p:tag name="KSO_WM_UNIT_CONTENT_GROUP_TYPE" val="contentchip"/>
  <p:tag name="KSO_WM_UNIT_PRESET_TEXT" val="单击添加文档标题"/>
</p:tagLst>
</file>

<file path=ppt/tags/tag184.xml><?xml version="1.0" encoding="utf-8"?>
<p:tagLst xmlns:p="http://schemas.openxmlformats.org/presentationml/2006/main">
  <p:tag name="KSO_WM_SLIDE_ID" val="custom20230914_1"/>
  <p:tag name="KSO_WM_TEMPLATE_SUBCATEGORY" val="29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30914"/>
  <p:tag name="KSO_WM_SLIDE_TYPE" val="title"/>
  <p:tag name="KSO_WM_SLIDE_SUBTYPE" val="pureTxt"/>
  <p:tag name="KSO_WM_SLIDE_LAYOUT" val="a_b_f"/>
  <p:tag name="KSO_WM_SLIDE_LAYOUT_CNT" val="1_1_1"/>
  <p:tag name="KSO_WM_SPECIAL_SOURCE" val="bdnull"/>
  <p:tag name="KSO_WM_TEMPLATE_THUMBS_INDEX" val="1、9"/>
  <p:tag name="KSO_WM_SLIDE_CONTENT_AREA" val="{&quot;left&quot;:&quot;74.4&quot;,&quot;top&quot;:&quot;58.35&quot;,&quot;width&quot;:&quot;660.35&quot;,&quot;height&quot;:&quot;315&quot;}"/>
</p:tagLst>
</file>

<file path=ppt/tags/tag185.xml><?xml version="1.0" encoding="utf-8"?>
<p:tagLst xmlns:p="http://schemas.openxmlformats.org/presentationml/2006/main">
  <p:tag name="KSO_WM_SLIDE_ID" val="custom202309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9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168.45&quot;,&quot;top&quot;:&quot;91.9&quot;,&quot;width&quot;:&quot;660.35&quot;,&quot;height&quot;:&quot;315&quot;}"/>
</p:tagLst>
</file>

<file path=ppt/tags/tag186.xml><?xml version="1.0" encoding="utf-8"?>
<p:tagLst xmlns:p="http://schemas.openxmlformats.org/presentationml/2006/main">
  <p:tag name="KSO_WM_SLIDE_ID" val="custom202309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9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168.45&quot;,&quot;top&quot;:&quot;91.9&quot;,&quot;width&quot;:&quot;660.35&quot;,&quot;height&quot;:&quot;315&quot;}"/>
</p:tagLst>
</file>

<file path=ppt/tags/tag187.xml><?xml version="1.0" encoding="utf-8"?>
<p:tagLst xmlns:p="http://schemas.openxmlformats.org/presentationml/2006/main">
  <p:tag name="KSO_WM_SLIDE_ID" val="custom202309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9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168.45&quot;,&quot;top&quot;:&quot;91.9&quot;,&quot;width&quot;:&quot;660.35&quot;,&quot;height&quot;:&quot;315&quot;}"/>
</p:tagLst>
</file>

<file path=ppt/tags/tag188.xml><?xml version="1.0" encoding="utf-8"?>
<p:tagLst xmlns:p="http://schemas.openxmlformats.org/presentationml/2006/main">
  <p:tag name="KSO_WM_SLIDE_ID" val="custom202309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9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168.45&quot;,&quot;top&quot;:&quot;91.9&quot;,&quot;width&quot;:&quot;660.35&quot;,&quot;height&quot;:&quot;315&quot;}"/>
</p:tagLst>
</file>

<file path=ppt/tags/tag189.xml><?xml version="1.0" encoding="utf-8"?>
<p:tagLst xmlns:p="http://schemas.openxmlformats.org/presentationml/2006/main">
  <p:tag name="KSO_WM_SLIDE_ID" val="custom202309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9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168.45&quot;,&quot;top&quot;:&quot;91.9&quot;,&quot;width&quot;:&quot;660.35&quot;,&quot;height&quot;:&quot;315&quot;}"/>
</p:tagLst>
</file>

<file path=ppt/tags/tag19.xml><?xml version="1.0" encoding="utf-8"?>
<p:tagLst xmlns:p="http://schemas.openxmlformats.org/presentationml/2006/main">
  <p:tag name="KSO_WM_UNIT_ISCONTENTSTITLE" val="0"/>
  <p:tag name="KSO_WM_UNIT_ISNUMDGMTITLE" val="0"/>
  <p:tag name="KSO_WM_UNIT_PRESET_TEXT" val="CONTENT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3*b*1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commondata" val="eyJoZGlkIjoiZDhmNGVhODdhMjgzMTkzNjA1MjI1MWFiZGJlOGFkYjEifQ=="/>
</p:tagLst>
</file>

<file path=ppt/tags/tag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</p:tagLst>
</file>

<file path=ppt/tags/tag20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UNIT_TYPE" val="i"/>
  <p:tag name="KSO_WM_UNIT_INDEX" val="1"/>
</p:tagLst>
</file>

<file path=ppt/tags/tag2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UNIT_TYPE" val="i"/>
  <p:tag name="KSO_WM_UNIT_INDEX" val="2"/>
</p:tagLst>
</file>

<file path=ppt/tags/tag2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UNIT_TYPE" val="i"/>
  <p:tag name="KSO_WM_UNIT_INDEX" val="3"/>
</p:tagLst>
</file>

<file path=ppt/tags/tag2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UNIT_TYPE" val="i"/>
  <p:tag name="KSO_WM_UNIT_INDEX" val="4"/>
</p:tagLst>
</file>

<file path=ppt/tags/tag28.xml><?xml version="1.0" encoding="utf-8"?>
<p:tagLst xmlns:p="http://schemas.openxmlformats.org/presentationml/2006/main">
  <p:tag name="KSO_WM_UNIT_PRESET_TEXT" val="第 一 章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  <p:tag name="KSO_WM_UNIT_CONTENT_GROUP_TYPE" val="contentchip"/>
</p:tagLst>
</file>

<file path=ppt/tags/tag29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章节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UNIT_TYPE" val="i"/>
  <p:tag name="KSO_WM_UNIT_INDEX" val="1"/>
</p:tagLst>
</file>

<file path=ppt/tags/tag3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5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3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37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ISCONTENTSTITLE" val="0"/>
  <p:tag name="KSO_WM_UNIT_ISNUMDGMTITLE" val="0"/>
  <p:tag name="KSO_WM_UNIT_PRESET_TEXT" val="WPS,a click to unlimited possibilitie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UNIT_TYPE" val="i"/>
  <p:tag name="KSO_WM_UNIT_INDEX" val="1"/>
</p:tagLst>
</file>

<file path=ppt/tags/tag4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3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5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47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UNIT_TYPE" val="i"/>
  <p:tag name="KSO_WM_UNIT_INDEX" val="1"/>
</p:tagLst>
</file>

<file path=ppt/tags/tag5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53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2"/>
  <p:tag name="KSO_WM_UNIT_LAYERLEVEL" val="1"/>
  <p:tag name="KSO_WM_TAG_VERSION" val="1.0"/>
  <p:tag name="KSO_WM_UNIT_TYPE" val="i"/>
  <p:tag name="KSO_WM_UNIT_INDEX" val="2"/>
</p:tagLst>
</file>

<file path=ppt/tags/tag5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1"/>
  <p:tag name="KSO_WM_UNIT_LAYERLEVEL" val="1"/>
  <p:tag name="KSO_WM_TAG_VERSION" val="1.0"/>
  <p:tag name="KSO_WM_UNIT_TYPE" val="i"/>
  <p:tag name="KSO_WM_UNIT_INDEX" val="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1"/>
  <p:tag name="KSO_WM_UNIT_LAYERLEVEL" val="1"/>
  <p:tag name="KSO_WM_TAG_VERSION" val="1.0"/>
  <p:tag name="KSO_WM_UNIT_TYPE" val="i"/>
  <p:tag name="KSO_WM_UNIT_INDEX" val="1"/>
</p:tagLst>
</file>

<file path=ppt/tags/tag6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2"/>
  <p:tag name="KSO_WM_UNIT_LAYERLEVEL" val="1"/>
  <p:tag name="KSO_WM_TAG_VERSION" val="1.0"/>
  <p:tag name="KSO_WM_UNIT_TYPE" val="i"/>
  <p:tag name="KSO_WM_UNIT_INDEX" val="2"/>
</p:tagLst>
</file>

<file path=ppt/tags/tag64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UNIT_CONTENT_GROUP_TYPE" val="titlestyle"/>
  <p:tag name="KSO_WM_UNIT_TYPE" val="i"/>
  <p:tag name="KSO_WM_UNIT_INDEX" val="1"/>
</p:tagLst>
</file>

<file path=ppt/tags/tag6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2"/>
  <p:tag name="KSO_WM_UNIT_LAYERLEVEL" val="1"/>
  <p:tag name="KSO_WM_TAG_VERSION" val="1.0"/>
  <p:tag name="KSO_WM_UNIT_TYPE" val="i"/>
  <p:tag name="KSO_WM_UNIT_INDEX" val="2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选择预设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71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1*i*1"/>
  <p:tag name="KSO_WM_UNIT_LAYERLEVEL" val="1"/>
  <p:tag name="KSO_WM_TAG_VERSION" val="1.0"/>
</p:tagLst>
</file>

<file path=ppt/tags/tag7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1*i*2"/>
  <p:tag name="KSO_WM_UNIT_LAYERLEVEL" val="1"/>
  <p:tag name="KSO_WM_TAG_VERSION" val="1.0"/>
</p:tagLst>
</file>

<file path=ppt/tags/tag7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1*i*3"/>
  <p:tag name="KSO_WM_UNIT_LAYERLEVEL" val="1"/>
  <p:tag name="KSO_WM_TAG_VERSION" val="1.0"/>
</p:tagLst>
</file>

<file path=ppt/tags/tag78.xml><?xml version="1.0" encoding="utf-8"?>
<p:tagLst xmlns:p="http://schemas.openxmlformats.org/presentationml/2006/main">
  <p:tag name="KSO_WM_UNIT_ISCONTENTSTITLE" val="0"/>
  <p:tag name="KSO_WM_UNIT_ISNUMDGMTITLE" val="0"/>
  <p:tag name="KSO_WM_UNIT_PRESET_TEXT" val="感谢您的观看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  <p:tag name="KSO_WM_UNIT_CONTENT_GROUP_TYPE" val="contentchip"/>
</p:tagLst>
</file>

<file path=ppt/tags/tag79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  <p:tag name="KSO_WM_UNIT_CONTENT_GROUP_TYPE" val="contentchip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UNIT_TYPE" val="i"/>
  <p:tag name="KSO_WM_UNIT_INDEX" val="1"/>
</p:tagLst>
</file>

<file path=ppt/tags/tag8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2"/>
  <p:tag name="KSO_WM_UNIT_LAYERLEVEL" val="1"/>
  <p:tag name="KSO_WM_TAG_VERSION" val="1.0"/>
  <p:tag name="KSO_WM_UNIT_CONTENT_GROUP_TYPE" val="titlestyle"/>
  <p:tag name="KSO_WM_UNIT_TYPE" val="i"/>
  <p:tag name="KSO_WM_UNIT_INDEX" val="2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TAG_VERSION" val="1.0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EMPLATE_CATEGORY" val="custom"/>
  <p:tag name="KSO_WM_TEMPLATE_INDEX" val="20230914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914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914"/>
  <p:tag name="KSO_WM_SPECIAL_SOURCE" val="bdnull"/>
  <p:tag name="KSO_WM_TEMPLATE_THUMBS_INDEX" val="1、9"/>
</p:tagLst>
</file>

<file path=ppt/tags/tag91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9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</p:tagLst>
</file>

<file path=ppt/tags/tag9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</p:tagLst>
</file>

<file path=ppt/tags/tag9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</p:tagLst>
</file>

<file path=ppt/tags/tag95.xml><?xml version="1.0" encoding="utf-8"?>
<p:tagLst xmlns:p="http://schemas.openxmlformats.org/presentationml/2006/main">
  <p:tag name="KSO_WM_UNIT_ISCONTENTSTITLE" val="0"/>
  <p:tag name="KSO_WM_UNIT_ISNUMDGMTITLE" val="0"/>
  <p:tag name="KSO_WM_UNIT_PRESET_TEXT" val="WPS,a click to unlimited possibilitie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96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97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">
  <a:themeElements>
    <a:clrScheme name="自定义 91">
      <a:dk1>
        <a:sysClr val="windowText" lastClr="000000"/>
      </a:dk1>
      <a:lt1>
        <a:sysClr val="window" lastClr="FFFFFF"/>
      </a:lt1>
      <a:dk2>
        <a:srgbClr val="571D11"/>
      </a:dk2>
      <a:lt2>
        <a:srgbClr val="FCF2F0"/>
      </a:lt2>
      <a:accent1>
        <a:srgbClr val="E8898D"/>
      </a:accent1>
      <a:accent2>
        <a:srgbClr val="96C9F4"/>
      </a:accent2>
      <a:accent3>
        <a:srgbClr val="C9DF81"/>
      </a:accent3>
      <a:accent4>
        <a:srgbClr val="F5B765"/>
      </a:accent4>
      <a:accent5>
        <a:srgbClr val="A095CF"/>
      </a:accent5>
      <a:accent6>
        <a:srgbClr val="CCAA72"/>
      </a:accent6>
      <a:hlink>
        <a:srgbClr val="48A1FA"/>
      </a:hlink>
      <a:folHlink>
        <a:srgbClr val="951C13"/>
      </a:folHlink>
    </a:clrScheme>
    <a:fontScheme name="自定义 9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">
      <a:dk1>
        <a:srgbClr val="000000"/>
      </a:dk1>
      <a:lt1>
        <a:srgbClr val="FFFFFF"/>
      </a:lt1>
      <a:dk2>
        <a:srgbClr val="571D11"/>
      </a:dk2>
      <a:lt2>
        <a:srgbClr val="FCF2F0"/>
      </a:lt2>
      <a:accent1>
        <a:srgbClr val="E8898D"/>
      </a:accent1>
      <a:accent2>
        <a:srgbClr val="96C9F4"/>
      </a:accent2>
      <a:accent3>
        <a:srgbClr val="C9DF81"/>
      </a:accent3>
      <a:accent4>
        <a:srgbClr val="F5B765"/>
      </a:accent4>
      <a:accent5>
        <a:srgbClr val="A095CF"/>
      </a:accent5>
      <a:accent6>
        <a:srgbClr val="CCAA72"/>
      </a:accent6>
      <a:hlink>
        <a:srgbClr val="48A1FA"/>
      </a:hlink>
      <a:folHlink>
        <a:srgbClr val="951C13"/>
      </a:folHlink>
    </a:clrScheme>
    <a:fontScheme name="自定义 9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</Words>
  <Application>WPS 演示</Application>
  <PresentationFormat>宽屏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5" baseType="lpstr">
      <vt:lpstr>Arial</vt:lpstr>
      <vt:lpstr>宋体</vt:lpstr>
      <vt:lpstr>Wingdings</vt:lpstr>
      <vt:lpstr>Arial Unicode MS</vt:lpstr>
      <vt:lpstr>Calibri</vt:lpstr>
      <vt:lpstr>微软雅黑</vt:lpstr>
      <vt:lpstr>Wingdings</vt:lpstr>
      <vt:lpstr>Office 主题</vt:lpstr>
      <vt:lpstr>1_Office 主题</vt:lpstr>
      <vt:lpstr>单击添加文档标题</vt:lpstr>
      <vt:lpstr>单击添加章节标题</vt:lpstr>
      <vt:lpstr>单击添加章节标题</vt:lpstr>
      <vt:lpstr>PowerPoint 演示文稿</vt:lpstr>
      <vt:lpstr>PowerPoint 演示文稿</vt:lpstr>
      <vt:lpstr>单击添加章节标题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ireneY(^_^)Y</cp:lastModifiedBy>
  <cp:revision>3</cp:revision>
  <dcterms:created xsi:type="dcterms:W3CDTF">2023-08-09T12:44:00Z</dcterms:created>
  <dcterms:modified xsi:type="dcterms:W3CDTF">2024-02-15T07:53:18Z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2052-12.1.0.16388</vt:lpwstr>
  </property>
</Properties>
</file>