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_1746775032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315" y="457200"/>
            <a:ext cx="7753350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_17467750452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3455" y="365125"/>
            <a:ext cx="7534275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_17467750539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0" y="365125"/>
            <a:ext cx="7658100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_1746775061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755" y="778510"/>
            <a:ext cx="77343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f2b7c03-a50d-45e5-bc87-97d5bfaa3d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365125"/>
            <a:ext cx="795337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_1746775079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140" y="438785"/>
            <a:ext cx="7496175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edfa65d-4587-463b-a49f-cda22639fc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025" y="642620"/>
            <a:ext cx="7524750" cy="5305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_17467750979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3080" y="699770"/>
            <a:ext cx="7724775" cy="5829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靥</cp:lastModifiedBy>
  <cp:revision>3</cp:revision>
  <dcterms:created xsi:type="dcterms:W3CDTF">2023-08-09T12:44:00Z</dcterms:created>
  <dcterms:modified xsi:type="dcterms:W3CDTF">2025-05-09T07:23:41Z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2052-12.1.0.20784</vt:lpwstr>
  </property>
</Properties>
</file>