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1" r:id="rId6"/>
    <p:sldId id="262" r:id="rId7"/>
    <p:sldId id="257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9A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sz="6600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大班音乐：小青蛙</a:t>
            </a:r>
            <a:endParaRPr lang="zh-CN" sz="6600" kern="1200" baseline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9A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265" y="2420620"/>
            <a:ext cx="3423920" cy="266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9A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530" y="1988820"/>
            <a:ext cx="1270000" cy="987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1988820"/>
            <a:ext cx="2452370" cy="1082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3860800"/>
            <a:ext cx="1568450" cy="1543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000" flipH="1">
            <a:off x="3333750" y="3810635"/>
            <a:ext cx="1332865" cy="1771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35" y="3933190"/>
            <a:ext cx="2733040" cy="1571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720" y="1988820"/>
            <a:ext cx="1250950" cy="972820"/>
          </a:xfrm>
          <a:prstGeom prst="rect">
            <a:avLst/>
          </a:prstGeom>
        </p:spPr>
      </p:pic>
      <p:pic>
        <p:nvPicPr>
          <p:cNvPr id="2" name="小青蛙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28305" y="616521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9AC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20445" y="2214880"/>
            <a:ext cx="7083425" cy="2911475"/>
            <a:chOff x="1380" y="6080"/>
            <a:chExt cx="11155" cy="45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7" y="6518"/>
              <a:ext cx="2403" cy="168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28" y="6080"/>
              <a:ext cx="3137" cy="220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32" y="6518"/>
              <a:ext cx="2403" cy="16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0" y="8802"/>
              <a:ext cx="2403" cy="168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99" y="8463"/>
              <a:ext cx="3137" cy="220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45" y="8802"/>
              <a:ext cx="2403" cy="1688"/>
            </a:xfrm>
            <a:prstGeom prst="rect">
              <a:avLst/>
            </a:prstGeom>
          </p:spPr>
        </p:pic>
      </p:grpSp>
      <p:pic>
        <p:nvPicPr>
          <p:cNvPr id="3" name="小青蛙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0495" y="59658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9A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476885"/>
            <a:ext cx="1270000" cy="987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90" y="476885"/>
            <a:ext cx="2452370" cy="1082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1988820"/>
            <a:ext cx="1568450" cy="1543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000" flipH="1">
            <a:off x="3333750" y="1793875"/>
            <a:ext cx="1332865" cy="1771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990" y="1981200"/>
            <a:ext cx="2733040" cy="1571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95" y="4138930"/>
            <a:ext cx="1525905" cy="1071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2925" y="528320"/>
            <a:ext cx="1250950" cy="9728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80" y="3860800"/>
            <a:ext cx="1991995" cy="13989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20" y="4138930"/>
            <a:ext cx="1525905" cy="10718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5589270"/>
            <a:ext cx="1525905" cy="10718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365" y="5374005"/>
            <a:ext cx="1991995" cy="13989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5589270"/>
            <a:ext cx="1525905" cy="1071880"/>
          </a:xfrm>
          <a:prstGeom prst="rect">
            <a:avLst/>
          </a:prstGeom>
        </p:spPr>
      </p:pic>
      <p:pic>
        <p:nvPicPr>
          <p:cNvPr id="2" name="小青蛙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0585" y="594931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N2NlMjdiNTAyNTBiZTBiYjRjYjJhZTcwZWY2MTE0NG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/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华文新魏</vt:lpstr>
      <vt:lpstr>微软雅黑</vt:lpstr>
      <vt:lpstr>Arial Unicode MS</vt:lpstr>
      <vt:lpstr>Calibri</vt:lpstr>
      <vt:lpstr>默认设计模板</vt:lpstr>
      <vt:lpstr>1_默认设计模板</vt:lpstr>
      <vt:lpstr>大班音乐：小青蛙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大班音乐：小青蛙</dc:title>
  <dc:creator>admin</dc:creator>
  <cp:lastModifiedBy>voice.</cp:lastModifiedBy>
  <cp:revision>4</cp:revision>
  <dcterms:created xsi:type="dcterms:W3CDTF">2024-01-19T06:19:00Z</dcterms:created>
  <dcterms:modified xsi:type="dcterms:W3CDTF">2024-02-17T13:15:48Z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C135765889C84512BCADB6D669103769_12</vt:lpwstr>
  </property>
</Properties>
</file>