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2" r:id="rId6"/>
    <p:sldId id="263" r:id="rId7"/>
    <p:sldId id="256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6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8.jpeg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3780" y="85090"/>
            <a:ext cx="9843135" cy="6851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250" y="18415"/>
            <a:ext cx="9420860" cy="6840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6825" y="148590"/>
            <a:ext cx="9494520" cy="6709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4270" y="133350"/>
            <a:ext cx="9434830" cy="6591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5525" y="31115"/>
            <a:ext cx="9366885" cy="6826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99d41a2038379a975de8b3232366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00850"/>
          </a:xfrm>
          <a:prstGeom prst="rect">
            <a:avLst/>
          </a:prstGeom>
        </p:spPr>
      </p:pic>
      <p:pic>
        <p:nvPicPr>
          <p:cNvPr id="5" name="第五周音乐：小鱼的梦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1095" y="4583430"/>
            <a:ext cx="1245870" cy="1125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230306140516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2515" y="-635"/>
            <a:ext cx="534225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PLACING_PICTURE_USER_VIEWPORT" val="{&quot;height&quot;:7495,&quot;width&quot;:5838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COMMONDATA" val="eyJoZGlkIjoiZmNlMmQ3MzNhMDc4ZGE0ZDkzMzZmMzdkM2MzZWRkZTEifQ=="/>
  <p:tag name="commondata" val="eyJoZGlkIjoiMDk5ZWQ3Yzg0OGQ3NGI0YzkyNjBlYzE3Yjc5YzMxYm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''梦梦</cp:lastModifiedBy>
  <cp:revision>179</cp:revision>
  <dcterms:created xsi:type="dcterms:W3CDTF">2019-06-19T02:08:00Z</dcterms:created>
  <dcterms:modified xsi:type="dcterms:W3CDTF">2024-01-18T06:22:23Z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AC11D69165A642CE9B542BEB09DC536D</vt:lpwstr>
  </property>
</Properties>
</file>