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256" r:id="rId3"/>
    <p:sldId id="263" r:id="rId5"/>
    <p:sldId id="272" r:id="rId6"/>
    <p:sldId id="273" r:id="rId7"/>
    <p:sldId id="274" r:id="rId8"/>
    <p:sldId id="275" r:id="rId9"/>
    <p:sldId id="257" r:id="rId10"/>
    <p:sldId id="258" r:id="rId11"/>
    <p:sldId id="259" r:id="rId12"/>
    <p:sldId id="261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-416" y="-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35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B84EA-7D68-4D60-9CB1-D50884785D1C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C49D05-6128-4D0D-A32A-06A5E73B386C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38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单击此处编辑母版文本样式</a:t>
            </a:r>
            <a:endParaRPr kumimoji="0" lang="zh-CN" altLang="en-US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28675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286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20483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204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22531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245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25603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26627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266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9882" y="2588281"/>
            <a:ext cx="10852237" cy="899167"/>
          </a:xfrm>
        </p:spPr>
        <p:txBody>
          <a:bodyPr rIns="25400" anchor="t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69882" y="3566160"/>
            <a:ext cx="10852237" cy="950984"/>
          </a:xfrm>
        </p:spPr>
        <p:txBody>
          <a:bodyPr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2588281"/>
            <a:ext cx="10852237" cy="899167"/>
          </a:xfrm>
        </p:spPr>
        <p:txBody>
          <a:bodyPr rIns="25400" rtlCol="0" anchor="t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 smtClean="0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296000"/>
            <a:ext cx="10852237" cy="5041355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3808730"/>
            <a:ext cx="10852237" cy="624845"/>
          </a:xfrm>
        </p:spPr>
        <p:txBody>
          <a:bodyPr rIns="63500" anchor="t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5" y="4511675"/>
            <a:ext cx="10852237" cy="1077985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1296000"/>
            <a:ext cx="5283242" cy="5040000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30" y="1296000"/>
            <a:ext cx="528324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789043"/>
            <a:ext cx="5283200" cy="4552234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35750" y="1296000"/>
            <a:ext cx="5283242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>
                <a:sym typeface="+mn-ea"/>
              </a:rPr>
              <a:t>单击此处编辑母版文本样式</a:t>
            </a:r>
            <a:endParaRPr lang="zh-CN" altLang="en-US" noProof="1" smtClean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789043"/>
            <a:ext cx="5283242" cy="4552234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1296000"/>
            <a:ext cx="5283242" cy="5040000"/>
          </a:xfrm>
        </p:spPr>
        <p:txBody>
          <a:bodyPr vert="horz" wrap="square" lIns="101600" tIns="0" rIns="82550" bIns="0" numCol="1" rtlCol="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15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1296000"/>
            <a:ext cx="5283242" cy="5040000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.xml"/><Relationship Id="rId16" Type="http://schemas.openxmlformats.org/officeDocument/2006/relationships/tags" Target="../tags/tag5.xml"/><Relationship Id="rId15" Type="http://schemas.openxmlformats.org/officeDocument/2006/relationships/tags" Target="../tags/tag4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69925" y="431800"/>
            <a:ext cx="10852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3"/>
            </p:custDataLst>
          </p:nvPr>
        </p:nvSpPr>
        <p:spPr bwMode="auto">
          <a:xfrm>
            <a:off x="669925" y="1295400"/>
            <a:ext cx="1085215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1200" noProof="1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 spc="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34.xml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3" Type="http://schemas.openxmlformats.org/officeDocument/2006/relationships/image" Target="../media/image2.png"/><Relationship Id="rId2" Type="http://schemas.openxmlformats.org/officeDocument/2006/relationships/tags" Target="../tags/tag33.xml"/><Relationship Id="rId10" Type="http://schemas.openxmlformats.org/officeDocument/2006/relationships/notesSlide" Target="../notesSlides/notesSlide10.xml"/><Relationship Id="rId1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2.png"/><Relationship Id="rId2" Type="http://schemas.openxmlformats.org/officeDocument/2006/relationships/tags" Target="../tags/tag12.xml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3.xml"/><Relationship Id="rId10" Type="http://schemas.openxmlformats.org/officeDocument/2006/relationships/image" Target="../media/image10.jpeg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image" Target="../media/image15.jpeg"/><Relationship Id="rId7" Type="http://schemas.openxmlformats.org/officeDocument/2006/relationships/image" Target="../media/image14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2.png"/><Relationship Id="rId2" Type="http://schemas.openxmlformats.org/officeDocument/2006/relationships/tags" Target="../tags/tag15.xml"/><Relationship Id="rId18" Type="http://schemas.openxmlformats.org/officeDocument/2006/relationships/notesSlide" Target="../notesSlides/notesSlide4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16.xml"/><Relationship Id="rId15" Type="http://schemas.openxmlformats.org/officeDocument/2006/relationships/image" Target="../media/image22.jpeg"/><Relationship Id="rId14" Type="http://schemas.openxmlformats.org/officeDocument/2006/relationships/image" Target="../media/image21.jpeg"/><Relationship Id="rId13" Type="http://schemas.openxmlformats.org/officeDocument/2006/relationships/image" Target="../media/image20.jpeg"/><Relationship Id="rId12" Type="http://schemas.openxmlformats.org/officeDocument/2006/relationships/image" Target="../media/image19.jpeg"/><Relationship Id="rId11" Type="http://schemas.openxmlformats.org/officeDocument/2006/relationships/image" Target="../media/image18.jpeg"/><Relationship Id="rId10" Type="http://schemas.openxmlformats.org/officeDocument/2006/relationships/image" Target="../media/image17.jpeg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jpe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.png"/><Relationship Id="rId2" Type="http://schemas.openxmlformats.org/officeDocument/2006/relationships/tags" Target="../tags/tag18.xml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9.xml"/><Relationship Id="rId10" Type="http://schemas.openxmlformats.org/officeDocument/2006/relationships/image" Target="../media/image29.jpeg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jpeg"/><Relationship Id="rId8" Type="http://schemas.openxmlformats.org/officeDocument/2006/relationships/image" Target="../media/image34.png"/><Relationship Id="rId7" Type="http://schemas.openxmlformats.org/officeDocument/2006/relationships/image" Target="../media/image33.jpeg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.png"/><Relationship Id="rId2" Type="http://schemas.openxmlformats.org/officeDocument/2006/relationships/tags" Target="../tags/tag21.xml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22.xml"/><Relationship Id="rId10" Type="http://schemas.openxmlformats.org/officeDocument/2006/relationships/image" Target="../media/image36.png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5.xml"/><Relationship Id="rId4" Type="http://schemas.openxmlformats.org/officeDocument/2006/relationships/image" Target="../media/image37.png"/><Relationship Id="rId3" Type="http://schemas.openxmlformats.org/officeDocument/2006/relationships/image" Target="../media/image2.pn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8.xml"/><Relationship Id="rId4" Type="http://schemas.openxmlformats.org/officeDocument/2006/relationships/image" Target="../media/image38.png"/><Relationship Id="rId3" Type="http://schemas.openxmlformats.org/officeDocument/2006/relationships/image" Target="../media/image2.png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1.xml"/><Relationship Id="rId4" Type="http://schemas.openxmlformats.org/officeDocument/2006/relationships/image" Target="../media/image39.png"/><Relationship Id="rId3" Type="http://schemas.openxmlformats.org/officeDocument/2006/relationships/image" Target="../media/image2.pn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3057843" y="2284730"/>
            <a:ext cx="5666105" cy="1322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60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glow rad="76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春游计划</a:t>
            </a:r>
            <a:r>
              <a:rPr kumimoji="0" lang="zh-CN" altLang="en-US" sz="8000" b="1" i="0" u="none" strike="noStrike" kern="1200" cap="none" spc="60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glow rad="76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书</a:t>
            </a:r>
            <a:endParaRPr kumimoji="0" lang="zh-CN" altLang="en-US" sz="8000" b="1" i="0" u="none" strike="noStrike" kern="1200" cap="none" spc="600" normalizeH="0" baseline="0" noProof="0" smtClean="0">
              <a:ln>
                <a:noFill/>
              </a:ln>
              <a:solidFill>
                <a:srgbClr val="FF0000"/>
              </a:solidFill>
              <a:effectLst>
                <a:glow rad="762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69925" y="2587625"/>
            <a:ext cx="10852150" cy="900113"/>
          </a:xfrm>
        </p:spPr>
        <p:txBody>
          <a:bodyPr vert="horz" wrap="square" lIns="101600" tIns="38100" rIns="25400" bIns="38100" numCol="1" anchor="t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60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空白演示</a:t>
            </a:r>
            <a:endParaRPr kumimoji="0" lang="zh-CN" altLang="en-US" sz="5400" b="0" i="0" u="none" strike="noStrike" kern="1200" cap="none" spc="60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626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69925" y="3565525"/>
            <a:ext cx="10852150" cy="950913"/>
          </a:xfrm>
        </p:spPr>
        <p:txBody>
          <a:bodyPr vert="horz" wrap="square" lIns="101600" tIns="38100" rIns="76200" bIns="38100" numCol="1" anchor="t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15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在此输入您的封面副标题</a:t>
            </a:r>
            <a:endParaRPr kumimoji="0" lang="zh-CN" altLang="en-US" sz="2400" b="0" i="0" u="none" strike="noStrike" kern="1200" cap="none" spc="15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8" y="7938"/>
            <a:ext cx="12153900" cy="6958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图片 5" descr="35b99e88219a55f6e33570a3cbaa3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713" y="714375"/>
            <a:ext cx="3460750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6" descr="00def89b48e591da5288186e9f556b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5250" y="3430588"/>
            <a:ext cx="3932238" cy="262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图片 7" descr="d7eda91b599ba9c87dfb74fec9b3288"/>
          <p:cNvPicPr>
            <a:picLocks noChangeAspect="1"/>
          </p:cNvPicPr>
          <p:nvPr/>
        </p:nvPicPr>
        <p:blipFill>
          <a:blip r:embed="rId6"/>
          <a:srcRect b="35780"/>
          <a:stretch>
            <a:fillRect/>
          </a:stretch>
        </p:blipFill>
        <p:spPr>
          <a:xfrm>
            <a:off x="6461125" y="3282950"/>
            <a:ext cx="3335338" cy="2855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6375" y="501650"/>
            <a:ext cx="3708400" cy="27813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69925" y="2587625"/>
            <a:ext cx="10852150" cy="900113"/>
          </a:xfrm>
        </p:spPr>
        <p:txBody>
          <a:bodyPr vert="horz" wrap="square" lIns="101600" tIns="38100" rIns="25400" bIns="38100" numCol="1" anchor="t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60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空白演示</a:t>
            </a:r>
            <a:endParaRPr kumimoji="0" lang="zh-CN" altLang="en-US" sz="5400" b="0" i="0" u="none" strike="noStrike" kern="1200" cap="none" spc="60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194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69925" y="3565525"/>
            <a:ext cx="10852150" cy="950913"/>
          </a:xfrm>
        </p:spPr>
        <p:txBody>
          <a:bodyPr vert="horz" wrap="square" lIns="101600" tIns="38100" rIns="76200" bIns="38100" numCol="1" anchor="t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15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在此输入您的封面副标题</a:t>
            </a:r>
            <a:endParaRPr kumimoji="0" lang="zh-CN" altLang="en-US" sz="2400" b="0" i="0" u="none" strike="noStrike" kern="1200" cap="none" spc="15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-50800"/>
            <a:ext cx="12153900" cy="695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3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450" y="538163"/>
            <a:ext cx="10058400" cy="57816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69925" y="2587625"/>
            <a:ext cx="10852150" cy="900113"/>
          </a:xfrm>
        </p:spPr>
        <p:txBody>
          <a:bodyPr vert="horz" wrap="square" lIns="101600" tIns="38100" rIns="25400" bIns="38100" numCol="1" anchor="t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60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空白演示</a:t>
            </a:r>
            <a:endParaRPr kumimoji="0" lang="zh-CN" altLang="en-US" sz="5400" b="0" i="0" u="none" strike="noStrike" kern="1200" cap="none" spc="60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42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69925" y="3565525"/>
            <a:ext cx="10852150" cy="950913"/>
          </a:xfrm>
        </p:spPr>
        <p:txBody>
          <a:bodyPr vert="horz" wrap="square" lIns="101600" tIns="38100" rIns="76200" bIns="38100" numCol="1" anchor="t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15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在此输入您的封面副标题</a:t>
            </a:r>
            <a:endParaRPr kumimoji="0" lang="zh-CN" altLang="en-US" sz="2400" b="0" i="0" u="none" strike="noStrike" kern="1200" cap="none" spc="15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-50800"/>
            <a:ext cx="12153900" cy="695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文本框 4"/>
          <p:cNvSpPr txBox="1"/>
          <p:nvPr/>
        </p:nvSpPr>
        <p:spPr>
          <a:xfrm>
            <a:off x="901700" y="642938"/>
            <a:ext cx="1554163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3600" dirty="0">
                <a:latin typeface="Arial" panose="020B0604020202020204" pitchFamily="34" charset="0"/>
              </a:rPr>
              <a:t>食物类</a:t>
            </a:r>
            <a:endParaRPr lang="zh-CN" altLang="zh-CN" sz="3600" dirty="0">
              <a:latin typeface="Arial" panose="020B0604020202020204" pitchFamily="34" charset="0"/>
            </a:endParaRPr>
          </a:p>
        </p:txBody>
      </p:sp>
      <p:pic>
        <p:nvPicPr>
          <p:cNvPr id="5126" name="图片 5" descr="u=219932553,1898338050&amp;fm=173&amp;app=25&amp;f=JPEG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113" y="889000"/>
            <a:ext cx="2598737" cy="2598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图片 6" descr="9bd043fa822dd2f5f49d0aca3667ee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3563" y="4246563"/>
            <a:ext cx="1881187" cy="1881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图片 7" descr="a946374f0152d5551d7bf37cf8861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4163" y="4398963"/>
            <a:ext cx="2614612" cy="1938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图片 8" descr="timgM3E81N1V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75" y="4059238"/>
            <a:ext cx="3379788" cy="227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图片 10" descr="timgR2LJ0N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4100" y="3943350"/>
            <a:ext cx="2806700" cy="2487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图片 11" descr="timgRGHADKMD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1325" y="1209675"/>
            <a:ext cx="3044825" cy="227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图片 12" descr="timgZGB61LXI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925" y="1695450"/>
            <a:ext cx="3263900" cy="195738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69925" y="2587625"/>
            <a:ext cx="10852150" cy="900113"/>
          </a:xfrm>
        </p:spPr>
        <p:txBody>
          <a:bodyPr vert="horz" wrap="square" lIns="101600" tIns="38100" rIns="25400" bIns="38100" numCol="1" anchor="t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60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空白演示</a:t>
            </a:r>
            <a:endParaRPr kumimoji="0" lang="zh-CN" altLang="en-US" sz="5400" b="0" i="0" u="none" strike="noStrike" kern="1200" cap="none" spc="60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290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69925" y="3565525"/>
            <a:ext cx="10852150" cy="950913"/>
          </a:xfrm>
        </p:spPr>
        <p:txBody>
          <a:bodyPr vert="horz" wrap="square" lIns="101600" tIns="38100" rIns="76200" bIns="38100" numCol="1" anchor="t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15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在此输入您的封面副标题</a:t>
            </a:r>
            <a:endParaRPr kumimoji="0" lang="zh-CN" altLang="en-US" sz="2400" b="0" i="0" u="none" strike="noStrike" kern="1200" cap="none" spc="15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8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8" y="7938"/>
            <a:ext cx="12153900" cy="6958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文本框 4"/>
          <p:cNvSpPr txBox="1"/>
          <p:nvPr/>
        </p:nvSpPr>
        <p:spPr>
          <a:xfrm>
            <a:off x="669925" y="574675"/>
            <a:ext cx="13176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latin typeface="Arial" panose="020B0604020202020204" pitchFamily="34" charset="0"/>
              </a:rPr>
              <a:t>用品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pic>
        <p:nvPicPr>
          <p:cNvPr id="6150" name="图片 5" descr="timgDNN0RQG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25" y="2809875"/>
            <a:ext cx="2651125" cy="189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图片 6" descr="timgDTLKA48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8413" y="382588"/>
            <a:ext cx="2035175" cy="203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图片 7" descr="timgGD4LLS4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100" y="574675"/>
            <a:ext cx="2141538" cy="1649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图片 8" descr="timgITVKYH9J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100" y="2155825"/>
            <a:ext cx="1924050" cy="254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图片 9" descr="timgTWIXT0MX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2988" y="4702175"/>
            <a:ext cx="2765425" cy="1893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5" name="图片 10" descr="timgV1MCPBZI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38" y="4441825"/>
            <a:ext cx="2519362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图片 11" descr="timgVTGK63M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1250" y="4883150"/>
            <a:ext cx="1714500" cy="1712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图片 12" descr="u=2208666698,857953449&amp;fm=26&amp;gp=0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00963" y="574675"/>
            <a:ext cx="1677987" cy="1677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图片 13" descr="98adf3b7d7bec40331a1e0384eda1bf1_t01613be6663d17f3da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71125" y="4441825"/>
            <a:ext cx="1860550" cy="230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9" name="图片 14" descr="2345_image_file_copy_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2913" y="1412875"/>
            <a:ext cx="1841500" cy="184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0" name="图片 15" descr="timg11ELO5HS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00963" y="2314575"/>
            <a:ext cx="2570162" cy="256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1" name="图片 16" descr="timg50RPCHMM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12300" y="887413"/>
            <a:ext cx="2436813" cy="16192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69925" y="2587625"/>
            <a:ext cx="10852150" cy="900113"/>
          </a:xfrm>
        </p:spPr>
        <p:txBody>
          <a:bodyPr vert="horz" wrap="square" lIns="101600" tIns="38100" rIns="25400" bIns="38100" numCol="1" anchor="t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60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空白演示</a:t>
            </a:r>
            <a:endParaRPr kumimoji="0" lang="zh-CN" altLang="en-US" sz="5400" b="0" i="0" u="none" strike="noStrike" kern="1200" cap="none" spc="60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8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69925" y="3565525"/>
            <a:ext cx="10852150" cy="950913"/>
          </a:xfrm>
        </p:spPr>
        <p:txBody>
          <a:bodyPr vert="horz" wrap="square" lIns="101600" tIns="38100" rIns="76200" bIns="38100" numCol="1" anchor="t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15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在此输入您的封面副标题</a:t>
            </a:r>
            <a:endParaRPr kumimoji="0" lang="zh-CN" altLang="en-US" sz="2400" b="0" i="0" u="none" strike="noStrike" kern="1200" cap="none" spc="15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2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8" y="7938"/>
            <a:ext cx="12153900" cy="6958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文本框 4"/>
          <p:cNvSpPr txBox="1"/>
          <p:nvPr/>
        </p:nvSpPr>
        <p:spPr>
          <a:xfrm>
            <a:off x="669925" y="598488"/>
            <a:ext cx="1198563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dirty="0">
                <a:latin typeface="Arial" panose="020B0604020202020204" pitchFamily="34" charset="0"/>
              </a:rPr>
              <a:t>玩具</a:t>
            </a:r>
            <a:endParaRPr lang="zh-CN" altLang="en-US" sz="4000" dirty="0">
              <a:latin typeface="Arial" panose="020B0604020202020204" pitchFamily="34" charset="0"/>
            </a:endParaRPr>
          </a:p>
        </p:txBody>
      </p:sp>
      <p:pic>
        <p:nvPicPr>
          <p:cNvPr id="7174" name="图片 5" descr="ef20adbcacc216f2cf7dd0146460852c_t01f9bd3f25ad89cf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25" y="1519238"/>
            <a:ext cx="1973263" cy="196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图片 6" descr="1c6893e44fd5d728fcd983e919b6c0f0_213779112271237344248500_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463" y="3616325"/>
            <a:ext cx="2668587" cy="2668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图片 7" descr="32caf221340e5e50c94da1e1456512f2_640"/>
          <p:cNvPicPr>
            <a:picLocks noChangeAspect="1"/>
          </p:cNvPicPr>
          <p:nvPr/>
        </p:nvPicPr>
        <p:blipFill>
          <a:blip r:embed="rId6"/>
          <a:srcRect b="29715"/>
          <a:stretch>
            <a:fillRect/>
          </a:stretch>
        </p:blipFill>
        <p:spPr>
          <a:xfrm>
            <a:off x="3059113" y="1304925"/>
            <a:ext cx="2357437" cy="207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图片 8" descr="37b414591f5c2ce19da885af06d6683b_U4933P6T12D7156932F44DT201405091746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3" y="1304925"/>
            <a:ext cx="1973262" cy="197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图片 9" descr="458c9cdeb16c21527f997a0addd54ee3_ff4a9ee71014992f6a9401758e192e5c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3813" y="3892550"/>
            <a:ext cx="2530475" cy="204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图片 10" descr="bc1a012fa8c396745aa8b607abc247f9_1615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925" y="3892550"/>
            <a:ext cx="2478088" cy="1895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0" name="图片 11" descr="bd8f021a34768dfa0e4616a49846e679_wanjuche_482039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5050" y="1349375"/>
            <a:ext cx="2867025" cy="20351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69925" y="2587625"/>
            <a:ext cx="10852150" cy="900113"/>
          </a:xfrm>
        </p:spPr>
        <p:txBody>
          <a:bodyPr vert="horz" wrap="square" lIns="101600" tIns="38100" rIns="25400" bIns="38100" numCol="1" anchor="t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60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空白演示</a:t>
            </a:r>
            <a:endParaRPr kumimoji="0" lang="zh-CN" altLang="en-US" sz="5400" b="0" i="0" u="none" strike="noStrike" kern="1200" cap="none" spc="60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6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69925" y="3565525"/>
            <a:ext cx="10852150" cy="950913"/>
          </a:xfrm>
        </p:spPr>
        <p:txBody>
          <a:bodyPr vert="horz" wrap="square" lIns="101600" tIns="38100" rIns="76200" bIns="38100" numCol="1" anchor="t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15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在此输入您的封面副标题</a:t>
            </a:r>
            <a:endParaRPr kumimoji="0" lang="zh-CN" altLang="en-US" sz="2400" b="0" i="0" u="none" strike="noStrike" kern="1200" cap="none" spc="15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-50800"/>
            <a:ext cx="12153900" cy="695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文本框 4"/>
          <p:cNvSpPr txBox="1"/>
          <p:nvPr/>
        </p:nvSpPr>
        <p:spPr>
          <a:xfrm>
            <a:off x="473075" y="530225"/>
            <a:ext cx="2011363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dirty="0">
                <a:latin typeface="Arial" panose="020B0604020202020204" pitchFamily="34" charset="0"/>
              </a:rPr>
              <a:t>注意事项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pic>
        <p:nvPicPr>
          <p:cNvPr id="8198" name="图片 5" descr="timgRLWAV1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5" y="1498600"/>
            <a:ext cx="24288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图片 6" descr="timg92ES72I1"/>
          <p:cNvPicPr>
            <a:picLocks noChangeAspect="1"/>
          </p:cNvPicPr>
          <p:nvPr/>
        </p:nvPicPr>
        <p:blipFill>
          <a:blip r:embed="rId5"/>
          <a:srcRect b="5969"/>
          <a:stretch>
            <a:fillRect/>
          </a:stretch>
        </p:blipFill>
        <p:spPr>
          <a:xfrm>
            <a:off x="3082925" y="1447800"/>
            <a:ext cx="2711450" cy="2157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0888" y="4124325"/>
            <a:ext cx="2884487" cy="1830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图片 8" descr="timgA443FLPI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088" y="3927475"/>
            <a:ext cx="2217737" cy="222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5375" y="1447800"/>
            <a:ext cx="2987675" cy="2411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图片 10" descr="786af1bf6e66df1eab49bf2bcda302ab_9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3050" y="1498600"/>
            <a:ext cx="2668588" cy="2157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4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6125" y="4160838"/>
            <a:ext cx="2917825" cy="2125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5" name="文本框 12"/>
          <p:cNvSpPr txBox="1"/>
          <p:nvPr/>
        </p:nvSpPr>
        <p:spPr>
          <a:xfrm>
            <a:off x="6783388" y="1498600"/>
            <a:ext cx="1401762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9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  <a:endParaRPr lang="zh-CN" altLang="en-US" sz="9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06" name="文本框 13"/>
          <p:cNvSpPr txBox="1"/>
          <p:nvPr/>
        </p:nvSpPr>
        <p:spPr>
          <a:xfrm>
            <a:off x="1782763" y="4840288"/>
            <a:ext cx="1300162" cy="14462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8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  <a:endParaRPr lang="zh-CN" altLang="en-US" sz="8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07" name="文本框 14"/>
          <p:cNvSpPr txBox="1"/>
          <p:nvPr/>
        </p:nvSpPr>
        <p:spPr>
          <a:xfrm>
            <a:off x="9163050" y="4268788"/>
            <a:ext cx="1300163" cy="14462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8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  <a:endParaRPr lang="zh-CN" altLang="en-US" sz="8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69925" y="2587625"/>
            <a:ext cx="10852150" cy="900113"/>
          </a:xfrm>
        </p:spPr>
        <p:txBody>
          <a:bodyPr vert="horz" wrap="square" lIns="101600" tIns="38100" rIns="25400" bIns="38100" numCol="1" anchor="t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60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空白演示</a:t>
            </a:r>
            <a:endParaRPr kumimoji="0" lang="zh-CN" altLang="en-US" sz="5400" b="0" i="0" u="none" strike="noStrike" kern="1200" cap="none" spc="60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434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69925" y="3565525"/>
            <a:ext cx="10852150" cy="950913"/>
          </a:xfrm>
        </p:spPr>
        <p:txBody>
          <a:bodyPr vert="horz" wrap="square" lIns="101600" tIns="38100" rIns="76200" bIns="38100" numCol="1" anchor="t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15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在此输入您的封面副标题</a:t>
            </a:r>
            <a:endParaRPr kumimoji="0" lang="zh-CN" altLang="en-US" sz="2400" b="0" i="0" u="none" strike="noStrike" kern="1200" cap="none" spc="15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8" y="7938"/>
            <a:ext cx="12153900" cy="6958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4" descr="思维导图_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25" y="-109537"/>
            <a:ext cx="10455275" cy="70945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69925" y="2587625"/>
            <a:ext cx="10852150" cy="900113"/>
          </a:xfrm>
        </p:spPr>
        <p:txBody>
          <a:bodyPr vert="horz" wrap="square" lIns="101600" tIns="38100" rIns="25400" bIns="38100" numCol="1" anchor="t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60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空白演示</a:t>
            </a:r>
            <a:endParaRPr kumimoji="0" lang="zh-CN" altLang="en-US" sz="5400" b="0" i="0" u="none" strike="noStrike" kern="1200" cap="none" spc="60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2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69925" y="3565525"/>
            <a:ext cx="10852150" cy="950913"/>
          </a:xfrm>
        </p:spPr>
        <p:txBody>
          <a:bodyPr vert="horz" wrap="square" lIns="101600" tIns="38100" rIns="76200" bIns="38100" numCol="1" anchor="t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15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在此输入您的封面副标题</a:t>
            </a:r>
            <a:endParaRPr kumimoji="0" lang="zh-CN" altLang="en-US" sz="2400" b="0" i="0" u="none" strike="noStrike" kern="1200" cap="none" spc="15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8" y="7938"/>
            <a:ext cx="12153900" cy="6958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4" descr="规划一组表格_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-125412"/>
            <a:ext cx="10058400" cy="71088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69925" y="2587625"/>
            <a:ext cx="10852150" cy="900113"/>
          </a:xfrm>
        </p:spPr>
        <p:txBody>
          <a:bodyPr vert="horz" wrap="square" lIns="101600" tIns="38100" rIns="25400" bIns="38100" numCol="1" anchor="t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60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空白演示</a:t>
            </a:r>
            <a:endParaRPr kumimoji="0" lang="zh-CN" altLang="en-US" sz="5400" b="0" i="0" u="none" strike="noStrike" kern="1200" cap="none" spc="60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530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69925" y="3565525"/>
            <a:ext cx="10852150" cy="950913"/>
          </a:xfrm>
        </p:spPr>
        <p:txBody>
          <a:bodyPr vert="horz" wrap="square" lIns="101600" tIns="38100" rIns="76200" bIns="38100" numCol="1" anchor="t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15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在此输入您的封面副标题</a:t>
            </a:r>
            <a:endParaRPr kumimoji="0" lang="zh-CN" altLang="en-US" sz="2400" b="0" i="0" u="none" strike="noStrike" kern="1200" cap="none" spc="15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8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8" y="7938"/>
            <a:ext cx="12153900" cy="6958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4" descr="规划一组表格"/>
          <p:cNvPicPr>
            <a:picLocks noChangeAspect="1"/>
          </p:cNvPicPr>
          <p:nvPr/>
        </p:nvPicPr>
        <p:blipFill>
          <a:blip r:embed="rId4"/>
          <a:srcRect t="47266"/>
          <a:stretch>
            <a:fillRect/>
          </a:stretch>
        </p:blipFill>
        <p:spPr>
          <a:xfrm>
            <a:off x="871538" y="593725"/>
            <a:ext cx="9758362" cy="57658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4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7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3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6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9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5.xml><?xml version="1.0" encoding="utf-8"?>
<p:tagLst xmlns:p="http://schemas.openxmlformats.org/presentationml/2006/main">
  <p:tag name="commondata" val="eyJoZGlkIjoiYWJhMGYzNzhlOGU3ODZjNTBlZThkYjc2YjZjNTNhNmY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WPS 演示</Application>
  <PresentationFormat/>
  <Paragraphs>52</Paragraphs>
  <Slides>10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黑体</vt:lpstr>
      <vt:lpstr>+mn-lt</vt:lpstr>
      <vt:lpstr>Segoe Print</vt:lpstr>
      <vt:lpstr>楷体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qzuser</cp:lastModifiedBy>
  <cp:revision>17</cp:revision>
  <dcterms:created xsi:type="dcterms:W3CDTF">2019-04-11T07:52:00Z</dcterms:created>
  <dcterms:modified xsi:type="dcterms:W3CDTF">2024-01-18T06:44:07Z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B9D58597880440969567451DDFA5836E_12</vt:lpwstr>
  </property>
</Properties>
</file>