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9" r:id="rId3"/>
    <p:sldId id="311" r:id="rId4"/>
    <p:sldId id="310" r:id="rId5"/>
  </p:sldIdLst>
  <p:sldSz cx="9144000" cy="5143500" type="screen16x9"/>
  <p:notesSz cx="6858000" cy="9144000"/>
  <p:embeddedFontLst>
    <p:embeddedFont>
      <p:font typeface="思源黑体 CN Regular" panose="020B0500000000000000" charset="-122"/>
      <p:regular r:id="rId11"/>
    </p:embeddedFont>
  </p:embeddedFontLst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9" userDrawn="1">
          <p15:clr>
            <a:srgbClr val="A4A3A4"/>
          </p15:clr>
        </p15:guide>
        <p15:guide id="2" pos="5239" userDrawn="1">
          <p15:clr>
            <a:srgbClr val="A4A3A4"/>
          </p15:clr>
        </p15:guide>
        <p15:guide id="3" orient="horz" pos="3208" userDrawn="1">
          <p15:clr>
            <a:srgbClr val="A4A3A4"/>
          </p15:clr>
        </p15:guide>
        <p15:guide id="4" pos="3266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  <p15:guide id="6" orient="horz" pos="985" userDrawn="1">
          <p15:clr>
            <a:srgbClr val="A4A3A4"/>
          </p15:clr>
        </p15:guide>
        <p15:guide id="7" pos="476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E31"/>
    <a:srgbClr val="FFB600"/>
    <a:srgbClr val="FFFFFF"/>
    <a:srgbClr val="68C5C1"/>
    <a:srgbClr val="F7B03F"/>
    <a:srgbClr val="E94E8E"/>
    <a:srgbClr val="FFCD5F"/>
    <a:srgbClr val="FAD08C"/>
    <a:srgbClr val="FBE3ED"/>
    <a:srgbClr val="F1B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912" y="374"/>
      </p:cViewPr>
      <p:guideLst>
        <p:guide orient="horz" pos="2709"/>
        <p:guide pos="5239"/>
        <p:guide orient="horz" pos="3208"/>
        <p:guide pos="3266"/>
        <p:guide orient="horz" pos="1620"/>
        <p:guide orient="horz" pos="985"/>
        <p:guide pos="4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F7AC6-7B88-4C0D-9CE4-E3F03B100657}" type="datetimeFigureOut">
              <a:rPr lang="zh-CN" altLang="en-US" smtClean="0">
                <a:latin typeface="思源黑体 CN Regular" panose="020B0500000000000000" charset="-122"/>
                <a:ea typeface="思源黑体 CN Regular" panose="020B0500000000000000" charset="-122"/>
              </a:rPr>
            </a:fld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FE3CF-17BE-4283-A791-47AE4609DC10}" type="slidenum">
              <a:rPr lang="zh-CN" altLang="en-US" smtClean="0">
                <a:latin typeface="思源黑体 CN Regular" panose="020B0500000000000000" charset="-122"/>
                <a:ea typeface="思源黑体 CN Regular" panose="020B0500000000000000" charset="-122"/>
              </a:rPr>
            </a:fld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fld id="{FF63FCAC-D3DD-46B7-9A88-DDC1647675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fld id="{5F580E07-BC03-40DA-9569-F30F99D8DC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矩形: 圆角 240"/>
          <p:cNvSpPr/>
          <p:nvPr userDrawn="1"/>
        </p:nvSpPr>
        <p:spPr>
          <a:xfrm>
            <a:off x="412173" y="806161"/>
            <a:ext cx="8319654" cy="3531178"/>
          </a:xfrm>
          <a:prstGeom prst="roundRect">
            <a:avLst>
              <a:gd name="adj" fmla="val 7535"/>
            </a:avLst>
          </a:prstGeom>
          <a:solidFill>
            <a:schemeClr val="bg1"/>
          </a:solidFill>
          <a:ln w="19050">
            <a:solidFill>
              <a:srgbClr val="4E0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 bwMode="auto">
          <a:xfrm>
            <a:off x="0" y="0"/>
            <a:ext cx="2312538" cy="2345952"/>
          </a:xfrm>
          <a:custGeom>
            <a:avLst/>
            <a:gdLst>
              <a:gd name="connsiteX0" fmla="*/ 0 w 2312538"/>
              <a:gd name="connsiteY0" fmla="*/ 0 h 2345952"/>
              <a:gd name="connsiteX1" fmla="*/ 2020778 w 2312538"/>
              <a:gd name="connsiteY1" fmla="*/ 0 h 2345952"/>
              <a:gd name="connsiteX2" fmla="*/ 2102090 w 2312538"/>
              <a:gd name="connsiteY2" fmla="*/ 110811 h 2345952"/>
              <a:gd name="connsiteX3" fmla="*/ 2173986 w 2312538"/>
              <a:gd name="connsiteY3" fmla="*/ 1186799 h 2345952"/>
              <a:gd name="connsiteX4" fmla="*/ 973877 w 2312538"/>
              <a:gd name="connsiteY4" fmla="*/ 1775235 h 2345952"/>
              <a:gd name="connsiteX5" fmla="*/ 319109 w 2312538"/>
              <a:gd name="connsiteY5" fmla="*/ 2342143 h 2345952"/>
              <a:gd name="connsiteX6" fmla="*/ 64237 w 2312538"/>
              <a:gd name="connsiteY6" fmla="*/ 2310888 h 2345952"/>
              <a:gd name="connsiteX7" fmla="*/ 0 w 2312538"/>
              <a:gd name="connsiteY7" fmla="*/ 2275071 h 234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538" h="2345952">
                <a:moveTo>
                  <a:pt x="0" y="0"/>
                </a:moveTo>
                <a:lnTo>
                  <a:pt x="2020778" y="0"/>
                </a:lnTo>
                <a:lnTo>
                  <a:pt x="2102090" y="110811"/>
                </a:lnTo>
                <a:cubicBezTo>
                  <a:pt x="2269847" y="353928"/>
                  <a:pt x="2440378" y="719907"/>
                  <a:pt x="2173986" y="1186799"/>
                </a:cubicBezTo>
                <a:cubicBezTo>
                  <a:pt x="1818797" y="1809321"/>
                  <a:pt x="1352386" y="1676564"/>
                  <a:pt x="973877" y="1775235"/>
                </a:cubicBezTo>
                <a:cubicBezTo>
                  <a:pt x="597161" y="1875700"/>
                  <a:pt x="729908" y="2297292"/>
                  <a:pt x="319109" y="2342143"/>
                </a:cubicBezTo>
                <a:cubicBezTo>
                  <a:pt x="216409" y="2353356"/>
                  <a:pt x="132433" y="2338891"/>
                  <a:pt x="64237" y="2310888"/>
                </a:cubicBezTo>
                <a:lnTo>
                  <a:pt x="0" y="2275071"/>
                </a:lnTo>
                <a:close/>
              </a:path>
            </a:pathLst>
          </a:custGeom>
          <a:solidFill>
            <a:srgbClr val="F7B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 bwMode="auto">
          <a:xfrm>
            <a:off x="7605658" y="3673503"/>
            <a:ext cx="1538341" cy="1469998"/>
          </a:xfrm>
          <a:custGeom>
            <a:avLst/>
            <a:gdLst>
              <a:gd name="connsiteX0" fmla="*/ 2102791 w 2558835"/>
              <a:gd name="connsiteY0" fmla="*/ 510 h 2445155"/>
              <a:gd name="connsiteX1" fmla="*/ 2478432 w 2558835"/>
              <a:gd name="connsiteY1" fmla="*/ 157856 h 2445155"/>
              <a:gd name="connsiteX2" fmla="*/ 2558835 w 2558835"/>
              <a:gd name="connsiteY2" fmla="*/ 234503 h 2445155"/>
              <a:gd name="connsiteX3" fmla="*/ 2558835 w 2558835"/>
              <a:gd name="connsiteY3" fmla="*/ 2445155 h 2445155"/>
              <a:gd name="connsiteX4" fmla="*/ 0 w 2558835"/>
              <a:gd name="connsiteY4" fmla="*/ 2445155 h 2445155"/>
              <a:gd name="connsiteX5" fmla="*/ 7110 w 2558835"/>
              <a:gd name="connsiteY5" fmla="*/ 2407472 h 2445155"/>
              <a:gd name="connsiteX6" fmla="*/ 428829 w 2558835"/>
              <a:gd name="connsiteY6" fmla="*/ 1629574 h 2445155"/>
              <a:gd name="connsiteX7" fmla="*/ 1082664 w 2558835"/>
              <a:gd name="connsiteY7" fmla="*/ 1499577 h 2445155"/>
              <a:gd name="connsiteX8" fmla="*/ 1802502 w 2558835"/>
              <a:gd name="connsiteY8" fmla="*/ 67540 h 2445155"/>
              <a:gd name="connsiteX9" fmla="*/ 2102791 w 2558835"/>
              <a:gd name="connsiteY9" fmla="*/ 510 h 24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835" h="2445155">
                <a:moveTo>
                  <a:pt x="2102791" y="510"/>
                </a:moveTo>
                <a:cubicBezTo>
                  <a:pt x="2242969" y="6604"/>
                  <a:pt x="2368192" y="66887"/>
                  <a:pt x="2478432" y="157856"/>
                </a:cubicBezTo>
                <a:lnTo>
                  <a:pt x="2558835" y="234503"/>
                </a:lnTo>
                <a:lnTo>
                  <a:pt x="2558835" y="2445155"/>
                </a:lnTo>
                <a:lnTo>
                  <a:pt x="0" y="2445155"/>
                </a:lnTo>
                <a:lnTo>
                  <a:pt x="7110" y="2407472"/>
                </a:lnTo>
                <a:cubicBezTo>
                  <a:pt x="76227" y="2044167"/>
                  <a:pt x="149094" y="1739711"/>
                  <a:pt x="428829" y="1629574"/>
                </a:cubicBezTo>
                <a:cubicBezTo>
                  <a:pt x="748528" y="1505767"/>
                  <a:pt x="857844" y="1788460"/>
                  <a:pt x="1082664" y="1499577"/>
                </a:cubicBezTo>
                <a:cubicBezTo>
                  <a:pt x="1307485" y="1210693"/>
                  <a:pt x="946535" y="476104"/>
                  <a:pt x="1802502" y="67540"/>
                </a:cubicBezTo>
                <a:cubicBezTo>
                  <a:pt x="1909240" y="16469"/>
                  <a:pt x="2009339" y="-3552"/>
                  <a:pt x="2102791" y="510"/>
                </a:cubicBezTo>
                <a:close/>
              </a:path>
            </a:pathLst>
          </a:custGeom>
          <a:solidFill>
            <a:srgbClr val="C3E8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286" name="图片 28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0" r="32069"/>
          <a:stretch>
            <a:fillRect/>
          </a:stretch>
        </p:blipFill>
        <p:spPr>
          <a:xfrm>
            <a:off x="283779" y="0"/>
            <a:ext cx="3489434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 userDrawn="1"/>
        </p:nvSpPr>
        <p:spPr>
          <a:xfrm>
            <a:off x="184484" y="810126"/>
            <a:ext cx="8767011" cy="4178969"/>
          </a:xfrm>
          <a:prstGeom prst="roundRect">
            <a:avLst>
              <a:gd name="adj" fmla="val 2847"/>
            </a:avLst>
          </a:prstGeom>
          <a:solidFill>
            <a:schemeClr val="bg1"/>
          </a:solidFill>
          <a:ln w="19050">
            <a:solidFill>
              <a:srgbClr val="4E0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矩形: 圆角 240"/>
          <p:cNvSpPr/>
          <p:nvPr userDrawn="1"/>
        </p:nvSpPr>
        <p:spPr>
          <a:xfrm>
            <a:off x="587873" y="480767"/>
            <a:ext cx="7968255" cy="4383464"/>
          </a:xfrm>
          <a:prstGeom prst="roundRect">
            <a:avLst>
              <a:gd name="adj" fmla="val 7535"/>
            </a:avLst>
          </a:prstGeom>
          <a:solidFill>
            <a:schemeClr val="bg1"/>
          </a:solidFill>
          <a:ln w="19050">
            <a:solidFill>
              <a:srgbClr val="4E0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 bwMode="auto">
          <a:xfrm>
            <a:off x="0" y="0"/>
            <a:ext cx="2312538" cy="2345952"/>
          </a:xfrm>
          <a:custGeom>
            <a:avLst/>
            <a:gdLst>
              <a:gd name="connsiteX0" fmla="*/ 0 w 2312538"/>
              <a:gd name="connsiteY0" fmla="*/ 0 h 2345952"/>
              <a:gd name="connsiteX1" fmla="*/ 2020778 w 2312538"/>
              <a:gd name="connsiteY1" fmla="*/ 0 h 2345952"/>
              <a:gd name="connsiteX2" fmla="*/ 2102090 w 2312538"/>
              <a:gd name="connsiteY2" fmla="*/ 110811 h 2345952"/>
              <a:gd name="connsiteX3" fmla="*/ 2173986 w 2312538"/>
              <a:gd name="connsiteY3" fmla="*/ 1186799 h 2345952"/>
              <a:gd name="connsiteX4" fmla="*/ 973877 w 2312538"/>
              <a:gd name="connsiteY4" fmla="*/ 1775235 h 2345952"/>
              <a:gd name="connsiteX5" fmla="*/ 319109 w 2312538"/>
              <a:gd name="connsiteY5" fmla="*/ 2342143 h 2345952"/>
              <a:gd name="connsiteX6" fmla="*/ 64237 w 2312538"/>
              <a:gd name="connsiteY6" fmla="*/ 2310888 h 2345952"/>
              <a:gd name="connsiteX7" fmla="*/ 0 w 2312538"/>
              <a:gd name="connsiteY7" fmla="*/ 2275071 h 234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538" h="2345952">
                <a:moveTo>
                  <a:pt x="0" y="0"/>
                </a:moveTo>
                <a:lnTo>
                  <a:pt x="2020778" y="0"/>
                </a:lnTo>
                <a:lnTo>
                  <a:pt x="2102090" y="110811"/>
                </a:lnTo>
                <a:cubicBezTo>
                  <a:pt x="2269847" y="353928"/>
                  <a:pt x="2440378" y="719907"/>
                  <a:pt x="2173986" y="1186799"/>
                </a:cubicBezTo>
                <a:cubicBezTo>
                  <a:pt x="1818797" y="1809321"/>
                  <a:pt x="1352386" y="1676564"/>
                  <a:pt x="973877" y="1775235"/>
                </a:cubicBezTo>
                <a:cubicBezTo>
                  <a:pt x="597161" y="1875700"/>
                  <a:pt x="729908" y="2297292"/>
                  <a:pt x="319109" y="2342143"/>
                </a:cubicBezTo>
                <a:cubicBezTo>
                  <a:pt x="216409" y="2353356"/>
                  <a:pt x="132433" y="2338891"/>
                  <a:pt x="64237" y="2310888"/>
                </a:cubicBezTo>
                <a:lnTo>
                  <a:pt x="0" y="2275071"/>
                </a:lnTo>
                <a:close/>
              </a:path>
            </a:pathLst>
          </a:custGeom>
          <a:solidFill>
            <a:srgbClr val="F7B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 bwMode="auto">
          <a:xfrm>
            <a:off x="7119588" y="3209026"/>
            <a:ext cx="2024412" cy="1934475"/>
          </a:xfrm>
          <a:custGeom>
            <a:avLst/>
            <a:gdLst>
              <a:gd name="connsiteX0" fmla="*/ 2102791 w 2558835"/>
              <a:gd name="connsiteY0" fmla="*/ 510 h 2445155"/>
              <a:gd name="connsiteX1" fmla="*/ 2478432 w 2558835"/>
              <a:gd name="connsiteY1" fmla="*/ 157856 h 2445155"/>
              <a:gd name="connsiteX2" fmla="*/ 2558835 w 2558835"/>
              <a:gd name="connsiteY2" fmla="*/ 234503 h 2445155"/>
              <a:gd name="connsiteX3" fmla="*/ 2558835 w 2558835"/>
              <a:gd name="connsiteY3" fmla="*/ 2445155 h 2445155"/>
              <a:gd name="connsiteX4" fmla="*/ 0 w 2558835"/>
              <a:gd name="connsiteY4" fmla="*/ 2445155 h 2445155"/>
              <a:gd name="connsiteX5" fmla="*/ 7110 w 2558835"/>
              <a:gd name="connsiteY5" fmla="*/ 2407472 h 2445155"/>
              <a:gd name="connsiteX6" fmla="*/ 428829 w 2558835"/>
              <a:gd name="connsiteY6" fmla="*/ 1629574 h 2445155"/>
              <a:gd name="connsiteX7" fmla="*/ 1082664 w 2558835"/>
              <a:gd name="connsiteY7" fmla="*/ 1499577 h 2445155"/>
              <a:gd name="connsiteX8" fmla="*/ 1802502 w 2558835"/>
              <a:gd name="connsiteY8" fmla="*/ 67540 h 2445155"/>
              <a:gd name="connsiteX9" fmla="*/ 2102791 w 2558835"/>
              <a:gd name="connsiteY9" fmla="*/ 510 h 24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835" h="2445155">
                <a:moveTo>
                  <a:pt x="2102791" y="510"/>
                </a:moveTo>
                <a:cubicBezTo>
                  <a:pt x="2242969" y="6604"/>
                  <a:pt x="2368192" y="66887"/>
                  <a:pt x="2478432" y="157856"/>
                </a:cubicBezTo>
                <a:lnTo>
                  <a:pt x="2558835" y="234503"/>
                </a:lnTo>
                <a:lnTo>
                  <a:pt x="2558835" y="2445155"/>
                </a:lnTo>
                <a:lnTo>
                  <a:pt x="0" y="2445155"/>
                </a:lnTo>
                <a:lnTo>
                  <a:pt x="7110" y="2407472"/>
                </a:lnTo>
                <a:cubicBezTo>
                  <a:pt x="76227" y="2044167"/>
                  <a:pt x="149094" y="1739711"/>
                  <a:pt x="428829" y="1629574"/>
                </a:cubicBezTo>
                <a:cubicBezTo>
                  <a:pt x="748528" y="1505767"/>
                  <a:pt x="857844" y="1788460"/>
                  <a:pt x="1082664" y="1499577"/>
                </a:cubicBezTo>
                <a:cubicBezTo>
                  <a:pt x="1307485" y="1210693"/>
                  <a:pt x="946535" y="476104"/>
                  <a:pt x="1802502" y="67540"/>
                </a:cubicBezTo>
                <a:cubicBezTo>
                  <a:pt x="1909240" y="16469"/>
                  <a:pt x="2009339" y="-3552"/>
                  <a:pt x="2102791" y="510"/>
                </a:cubicBezTo>
                <a:close/>
              </a:path>
            </a:pathLst>
          </a:custGeom>
          <a:solidFill>
            <a:srgbClr val="C3E8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244" name="Group 228"/>
          <p:cNvGrpSpPr>
            <a:grpSpLocks noChangeAspect="1"/>
          </p:cNvGrpSpPr>
          <p:nvPr userDrawn="1"/>
        </p:nvGrpSpPr>
        <p:grpSpPr bwMode="auto">
          <a:xfrm rot="647400">
            <a:off x="8154290" y="4034750"/>
            <a:ext cx="712204" cy="953183"/>
            <a:chOff x="2532" y="1135"/>
            <a:chExt cx="730" cy="977"/>
          </a:xfrm>
        </p:grpSpPr>
        <p:sp>
          <p:nvSpPr>
            <p:cNvPr id="246" name="Freeform 229"/>
            <p:cNvSpPr/>
            <p:nvPr userDrawn="1"/>
          </p:nvSpPr>
          <p:spPr bwMode="auto">
            <a:xfrm>
              <a:off x="2927" y="1142"/>
              <a:ext cx="277" cy="215"/>
            </a:xfrm>
            <a:custGeom>
              <a:avLst/>
              <a:gdLst>
                <a:gd name="T0" fmla="*/ 73 w 116"/>
                <a:gd name="T1" fmla="*/ 11 h 90"/>
                <a:gd name="T2" fmla="*/ 104 w 116"/>
                <a:gd name="T3" fmla="*/ 90 h 90"/>
                <a:gd name="T4" fmla="*/ 0 w 116"/>
                <a:gd name="T5" fmla="*/ 45 h 90"/>
                <a:gd name="T6" fmla="*/ 73 w 116"/>
                <a:gd name="T7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90">
                  <a:moveTo>
                    <a:pt x="73" y="11"/>
                  </a:moveTo>
                  <a:cubicBezTo>
                    <a:pt x="115" y="24"/>
                    <a:pt x="116" y="56"/>
                    <a:pt x="104" y="90"/>
                  </a:cubicBezTo>
                  <a:cubicBezTo>
                    <a:pt x="73" y="67"/>
                    <a:pt x="38" y="51"/>
                    <a:pt x="0" y="45"/>
                  </a:cubicBezTo>
                  <a:cubicBezTo>
                    <a:pt x="17" y="20"/>
                    <a:pt x="37" y="0"/>
                    <a:pt x="73" y="11"/>
                  </a:cubicBezTo>
                </a:path>
              </a:pathLst>
            </a:custGeom>
            <a:solidFill>
              <a:srgbClr val="F4B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30"/>
            <p:cNvSpPr/>
            <p:nvPr userDrawn="1"/>
          </p:nvSpPr>
          <p:spPr bwMode="auto">
            <a:xfrm>
              <a:off x="2910" y="1257"/>
              <a:ext cx="258" cy="136"/>
            </a:xfrm>
            <a:custGeom>
              <a:avLst/>
              <a:gdLst>
                <a:gd name="T0" fmla="*/ 108 w 108"/>
                <a:gd name="T1" fmla="*/ 48 h 57"/>
                <a:gd name="T2" fmla="*/ 104 w 108"/>
                <a:gd name="T3" fmla="*/ 57 h 57"/>
                <a:gd name="T4" fmla="*/ 0 w 108"/>
                <a:gd name="T5" fmla="*/ 9 h 57"/>
                <a:gd name="T6" fmla="*/ 0 w 108"/>
                <a:gd name="T7" fmla="*/ 8 h 57"/>
                <a:gd name="T8" fmla="*/ 5 w 108"/>
                <a:gd name="T9" fmla="*/ 0 h 57"/>
                <a:gd name="T10" fmla="*/ 108 w 108"/>
                <a:gd name="T11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57">
                  <a:moveTo>
                    <a:pt x="108" y="48"/>
                  </a:moveTo>
                  <a:cubicBezTo>
                    <a:pt x="107" y="51"/>
                    <a:pt x="105" y="54"/>
                    <a:pt x="104" y="57"/>
                  </a:cubicBezTo>
                  <a:cubicBezTo>
                    <a:pt x="73" y="34"/>
                    <a:pt x="38" y="15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6"/>
                    <a:pt x="3" y="3"/>
                    <a:pt x="5" y="0"/>
                  </a:cubicBezTo>
                  <a:cubicBezTo>
                    <a:pt x="43" y="10"/>
                    <a:pt x="76" y="25"/>
                    <a:pt x="108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31"/>
            <p:cNvSpPr>
              <a:spLocks noEditPoints="1"/>
            </p:cNvSpPr>
            <p:nvPr userDrawn="1"/>
          </p:nvSpPr>
          <p:spPr bwMode="auto">
            <a:xfrm>
              <a:off x="2582" y="1135"/>
              <a:ext cx="680" cy="908"/>
            </a:xfrm>
            <a:custGeom>
              <a:avLst/>
              <a:gdLst>
                <a:gd name="T0" fmla="*/ 228 w 284"/>
                <a:gd name="T1" fmla="*/ 10 h 380"/>
                <a:gd name="T2" fmla="*/ 237 w 284"/>
                <a:gd name="T3" fmla="*/ 132 h 380"/>
                <a:gd name="T4" fmla="*/ 105 w 284"/>
                <a:gd name="T5" fmla="*/ 346 h 380"/>
                <a:gd name="T6" fmla="*/ 104 w 284"/>
                <a:gd name="T7" fmla="*/ 346 h 380"/>
                <a:gd name="T8" fmla="*/ 102 w 284"/>
                <a:gd name="T9" fmla="*/ 349 h 380"/>
                <a:gd name="T10" fmla="*/ 52 w 284"/>
                <a:gd name="T11" fmla="*/ 380 h 380"/>
                <a:gd name="T12" fmla="*/ 49 w 284"/>
                <a:gd name="T13" fmla="*/ 374 h 380"/>
                <a:gd name="T14" fmla="*/ 98 w 284"/>
                <a:gd name="T15" fmla="*/ 342 h 380"/>
                <a:gd name="T16" fmla="*/ 98 w 284"/>
                <a:gd name="T17" fmla="*/ 342 h 380"/>
                <a:gd name="T18" fmla="*/ 99 w 284"/>
                <a:gd name="T19" fmla="*/ 341 h 380"/>
                <a:gd name="T20" fmla="*/ 94 w 284"/>
                <a:gd name="T21" fmla="*/ 325 h 380"/>
                <a:gd name="T22" fmla="*/ 73 w 284"/>
                <a:gd name="T23" fmla="*/ 321 h 380"/>
                <a:gd name="T24" fmla="*/ 71 w 284"/>
                <a:gd name="T25" fmla="*/ 319 h 380"/>
                <a:gd name="T26" fmla="*/ 69 w 284"/>
                <a:gd name="T27" fmla="*/ 316 h 380"/>
                <a:gd name="T28" fmla="*/ 61 w 284"/>
                <a:gd name="T29" fmla="*/ 293 h 380"/>
                <a:gd name="T30" fmla="*/ 36 w 284"/>
                <a:gd name="T31" fmla="*/ 297 h 380"/>
                <a:gd name="T32" fmla="*/ 34 w 284"/>
                <a:gd name="T33" fmla="*/ 296 h 380"/>
                <a:gd name="T34" fmla="*/ 30 w 284"/>
                <a:gd name="T35" fmla="*/ 295 h 380"/>
                <a:gd name="T36" fmla="*/ 24 w 284"/>
                <a:gd name="T37" fmla="*/ 273 h 380"/>
                <a:gd name="T38" fmla="*/ 6 w 284"/>
                <a:gd name="T39" fmla="*/ 272 h 380"/>
                <a:gd name="T40" fmla="*/ 5 w 284"/>
                <a:gd name="T41" fmla="*/ 272 h 380"/>
                <a:gd name="T42" fmla="*/ 5 w 284"/>
                <a:gd name="T43" fmla="*/ 272 h 380"/>
                <a:gd name="T44" fmla="*/ 4 w 284"/>
                <a:gd name="T45" fmla="*/ 273 h 380"/>
                <a:gd name="T46" fmla="*/ 0 w 284"/>
                <a:gd name="T47" fmla="*/ 272 h 380"/>
                <a:gd name="T48" fmla="*/ 0 w 284"/>
                <a:gd name="T49" fmla="*/ 272 h 380"/>
                <a:gd name="T50" fmla="*/ 1 w 284"/>
                <a:gd name="T51" fmla="*/ 270 h 380"/>
                <a:gd name="T52" fmla="*/ 1 w 284"/>
                <a:gd name="T53" fmla="*/ 270 h 380"/>
                <a:gd name="T54" fmla="*/ 124 w 284"/>
                <a:gd name="T55" fmla="*/ 66 h 380"/>
                <a:gd name="T56" fmla="*/ 167 w 284"/>
                <a:gd name="T57" fmla="*/ 9 h 380"/>
                <a:gd name="T58" fmla="*/ 228 w 284"/>
                <a:gd name="T59" fmla="*/ 10 h 380"/>
                <a:gd name="T60" fmla="*/ 248 w 284"/>
                <a:gd name="T61" fmla="*/ 93 h 380"/>
                <a:gd name="T62" fmla="*/ 217 w 284"/>
                <a:gd name="T63" fmla="*/ 14 h 380"/>
                <a:gd name="T64" fmla="*/ 144 w 284"/>
                <a:gd name="T65" fmla="*/ 48 h 380"/>
                <a:gd name="T66" fmla="*/ 248 w 284"/>
                <a:gd name="T67" fmla="*/ 93 h 380"/>
                <a:gd name="T68" fmla="*/ 241 w 284"/>
                <a:gd name="T69" fmla="*/ 108 h 380"/>
                <a:gd name="T70" fmla="*/ 245 w 284"/>
                <a:gd name="T71" fmla="*/ 99 h 380"/>
                <a:gd name="T72" fmla="*/ 142 w 284"/>
                <a:gd name="T73" fmla="*/ 51 h 380"/>
                <a:gd name="T74" fmla="*/ 137 w 284"/>
                <a:gd name="T75" fmla="*/ 59 h 380"/>
                <a:gd name="T76" fmla="*/ 137 w 284"/>
                <a:gd name="T77" fmla="*/ 60 h 380"/>
                <a:gd name="T78" fmla="*/ 241 w 284"/>
                <a:gd name="T79" fmla="*/ 108 h 380"/>
                <a:gd name="T80" fmla="*/ 195 w 284"/>
                <a:gd name="T81" fmla="*/ 185 h 380"/>
                <a:gd name="T82" fmla="*/ 238 w 284"/>
                <a:gd name="T83" fmla="*/ 114 h 380"/>
                <a:gd name="T84" fmla="*/ 207 w 284"/>
                <a:gd name="T85" fmla="*/ 94 h 380"/>
                <a:gd name="T86" fmla="*/ 203 w 284"/>
                <a:gd name="T87" fmla="*/ 101 h 380"/>
                <a:gd name="T88" fmla="*/ 202 w 284"/>
                <a:gd name="T89" fmla="*/ 104 h 380"/>
                <a:gd name="T90" fmla="*/ 201 w 284"/>
                <a:gd name="T91" fmla="*/ 106 h 380"/>
                <a:gd name="T92" fmla="*/ 86 w 284"/>
                <a:gd name="T93" fmla="*/ 304 h 380"/>
                <a:gd name="T94" fmla="*/ 84 w 284"/>
                <a:gd name="T95" fmla="*/ 307 h 380"/>
                <a:gd name="T96" fmla="*/ 78 w 284"/>
                <a:gd name="T97" fmla="*/ 315 h 380"/>
                <a:gd name="T98" fmla="*/ 78 w 284"/>
                <a:gd name="T99" fmla="*/ 315 h 380"/>
                <a:gd name="T100" fmla="*/ 104 w 284"/>
                <a:gd name="T101" fmla="*/ 332 h 380"/>
                <a:gd name="T102" fmla="*/ 195 w 284"/>
                <a:gd name="T103" fmla="*/ 185 h 380"/>
                <a:gd name="T104" fmla="*/ 168 w 284"/>
                <a:gd name="T105" fmla="*/ 75 h 380"/>
                <a:gd name="T106" fmla="*/ 135 w 284"/>
                <a:gd name="T107" fmla="*/ 63 h 380"/>
                <a:gd name="T108" fmla="*/ 93 w 284"/>
                <a:gd name="T109" fmla="*/ 132 h 380"/>
                <a:gd name="T110" fmla="*/ 11 w 284"/>
                <a:gd name="T111" fmla="*/ 264 h 380"/>
                <a:gd name="T112" fmla="*/ 24 w 284"/>
                <a:gd name="T113" fmla="*/ 266 h 380"/>
                <a:gd name="T114" fmla="*/ 35 w 284"/>
                <a:gd name="T115" fmla="*/ 293 h 380"/>
                <a:gd name="T116" fmla="*/ 36 w 284"/>
                <a:gd name="T117" fmla="*/ 292 h 380"/>
                <a:gd name="T118" fmla="*/ 35 w 284"/>
                <a:gd name="T119" fmla="*/ 290 h 380"/>
                <a:gd name="T120" fmla="*/ 91 w 284"/>
                <a:gd name="T121" fmla="*/ 193 h 380"/>
                <a:gd name="T122" fmla="*/ 168 w 284"/>
                <a:gd name="T123" fmla="*/ 7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380">
                  <a:moveTo>
                    <a:pt x="228" y="10"/>
                  </a:moveTo>
                  <a:cubicBezTo>
                    <a:pt x="284" y="34"/>
                    <a:pt x="261" y="92"/>
                    <a:pt x="237" y="132"/>
                  </a:cubicBezTo>
                  <a:cubicBezTo>
                    <a:pt x="193" y="203"/>
                    <a:pt x="148" y="274"/>
                    <a:pt x="105" y="346"/>
                  </a:cubicBezTo>
                  <a:cubicBezTo>
                    <a:pt x="104" y="346"/>
                    <a:pt x="104" y="346"/>
                    <a:pt x="104" y="346"/>
                  </a:cubicBezTo>
                  <a:cubicBezTo>
                    <a:pt x="104" y="347"/>
                    <a:pt x="104" y="348"/>
                    <a:pt x="102" y="349"/>
                  </a:cubicBezTo>
                  <a:cubicBezTo>
                    <a:pt x="86" y="359"/>
                    <a:pt x="69" y="370"/>
                    <a:pt x="52" y="380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70" y="361"/>
                    <a:pt x="91" y="346"/>
                    <a:pt x="98" y="342"/>
                  </a:cubicBezTo>
                  <a:cubicBezTo>
                    <a:pt x="98" y="342"/>
                    <a:pt x="98" y="342"/>
                    <a:pt x="98" y="342"/>
                  </a:cubicBezTo>
                  <a:cubicBezTo>
                    <a:pt x="99" y="341"/>
                    <a:pt x="99" y="341"/>
                    <a:pt x="99" y="341"/>
                  </a:cubicBezTo>
                  <a:cubicBezTo>
                    <a:pt x="99" y="335"/>
                    <a:pt x="98" y="329"/>
                    <a:pt x="94" y="325"/>
                  </a:cubicBezTo>
                  <a:cubicBezTo>
                    <a:pt x="88" y="320"/>
                    <a:pt x="80" y="320"/>
                    <a:pt x="73" y="321"/>
                  </a:cubicBezTo>
                  <a:cubicBezTo>
                    <a:pt x="72" y="322"/>
                    <a:pt x="71" y="320"/>
                    <a:pt x="71" y="319"/>
                  </a:cubicBezTo>
                  <a:cubicBezTo>
                    <a:pt x="69" y="319"/>
                    <a:pt x="68" y="318"/>
                    <a:pt x="69" y="316"/>
                  </a:cubicBezTo>
                  <a:cubicBezTo>
                    <a:pt x="71" y="307"/>
                    <a:pt x="69" y="298"/>
                    <a:pt x="61" y="293"/>
                  </a:cubicBezTo>
                  <a:cubicBezTo>
                    <a:pt x="53" y="288"/>
                    <a:pt x="43" y="290"/>
                    <a:pt x="36" y="297"/>
                  </a:cubicBezTo>
                  <a:cubicBezTo>
                    <a:pt x="35" y="297"/>
                    <a:pt x="34" y="297"/>
                    <a:pt x="34" y="296"/>
                  </a:cubicBezTo>
                  <a:cubicBezTo>
                    <a:pt x="33" y="297"/>
                    <a:pt x="30" y="297"/>
                    <a:pt x="30" y="295"/>
                  </a:cubicBezTo>
                  <a:cubicBezTo>
                    <a:pt x="28" y="287"/>
                    <a:pt x="29" y="279"/>
                    <a:pt x="24" y="273"/>
                  </a:cubicBezTo>
                  <a:cubicBezTo>
                    <a:pt x="18" y="267"/>
                    <a:pt x="12" y="268"/>
                    <a:pt x="6" y="272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1"/>
                    <a:pt x="0" y="271"/>
                    <a:pt x="1" y="270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35" y="199"/>
                    <a:pt x="83" y="133"/>
                    <a:pt x="124" y="66"/>
                  </a:cubicBezTo>
                  <a:cubicBezTo>
                    <a:pt x="136" y="47"/>
                    <a:pt x="146" y="19"/>
                    <a:pt x="167" y="9"/>
                  </a:cubicBezTo>
                  <a:cubicBezTo>
                    <a:pt x="185" y="0"/>
                    <a:pt x="210" y="2"/>
                    <a:pt x="228" y="10"/>
                  </a:cubicBezTo>
                  <a:moveTo>
                    <a:pt x="248" y="93"/>
                  </a:moveTo>
                  <a:cubicBezTo>
                    <a:pt x="260" y="59"/>
                    <a:pt x="259" y="27"/>
                    <a:pt x="217" y="14"/>
                  </a:cubicBezTo>
                  <a:cubicBezTo>
                    <a:pt x="181" y="3"/>
                    <a:pt x="161" y="23"/>
                    <a:pt x="144" y="48"/>
                  </a:cubicBezTo>
                  <a:cubicBezTo>
                    <a:pt x="182" y="54"/>
                    <a:pt x="217" y="70"/>
                    <a:pt x="248" y="93"/>
                  </a:cubicBezTo>
                  <a:moveTo>
                    <a:pt x="241" y="108"/>
                  </a:moveTo>
                  <a:cubicBezTo>
                    <a:pt x="242" y="105"/>
                    <a:pt x="244" y="102"/>
                    <a:pt x="245" y="99"/>
                  </a:cubicBezTo>
                  <a:cubicBezTo>
                    <a:pt x="213" y="76"/>
                    <a:pt x="180" y="61"/>
                    <a:pt x="142" y="51"/>
                  </a:cubicBezTo>
                  <a:cubicBezTo>
                    <a:pt x="140" y="54"/>
                    <a:pt x="139" y="57"/>
                    <a:pt x="137" y="59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75" y="66"/>
                    <a:pt x="210" y="85"/>
                    <a:pt x="241" y="108"/>
                  </a:cubicBezTo>
                  <a:moveTo>
                    <a:pt x="195" y="185"/>
                  </a:moveTo>
                  <a:cubicBezTo>
                    <a:pt x="205" y="168"/>
                    <a:pt x="224" y="142"/>
                    <a:pt x="238" y="114"/>
                  </a:cubicBezTo>
                  <a:cubicBezTo>
                    <a:pt x="228" y="107"/>
                    <a:pt x="218" y="100"/>
                    <a:pt x="207" y="94"/>
                  </a:cubicBezTo>
                  <a:cubicBezTo>
                    <a:pt x="206" y="97"/>
                    <a:pt x="205" y="99"/>
                    <a:pt x="203" y="101"/>
                  </a:cubicBezTo>
                  <a:cubicBezTo>
                    <a:pt x="203" y="102"/>
                    <a:pt x="203" y="103"/>
                    <a:pt x="202" y="104"/>
                  </a:cubicBezTo>
                  <a:cubicBezTo>
                    <a:pt x="202" y="105"/>
                    <a:pt x="201" y="105"/>
                    <a:pt x="201" y="106"/>
                  </a:cubicBezTo>
                  <a:cubicBezTo>
                    <a:pt x="164" y="172"/>
                    <a:pt x="129" y="242"/>
                    <a:pt x="86" y="304"/>
                  </a:cubicBezTo>
                  <a:cubicBezTo>
                    <a:pt x="86" y="305"/>
                    <a:pt x="85" y="306"/>
                    <a:pt x="84" y="307"/>
                  </a:cubicBezTo>
                  <a:cubicBezTo>
                    <a:pt x="82" y="310"/>
                    <a:pt x="80" y="313"/>
                    <a:pt x="78" y="315"/>
                  </a:cubicBezTo>
                  <a:cubicBezTo>
                    <a:pt x="78" y="315"/>
                    <a:pt x="78" y="315"/>
                    <a:pt x="78" y="315"/>
                  </a:cubicBezTo>
                  <a:cubicBezTo>
                    <a:pt x="90" y="313"/>
                    <a:pt x="101" y="321"/>
                    <a:pt x="104" y="332"/>
                  </a:cubicBezTo>
                  <a:cubicBezTo>
                    <a:pt x="134" y="283"/>
                    <a:pt x="165" y="234"/>
                    <a:pt x="195" y="185"/>
                  </a:cubicBezTo>
                  <a:moveTo>
                    <a:pt x="168" y="75"/>
                  </a:moveTo>
                  <a:cubicBezTo>
                    <a:pt x="157" y="71"/>
                    <a:pt x="146" y="67"/>
                    <a:pt x="135" y="63"/>
                  </a:cubicBezTo>
                  <a:cubicBezTo>
                    <a:pt x="121" y="86"/>
                    <a:pt x="107" y="109"/>
                    <a:pt x="93" y="132"/>
                  </a:cubicBezTo>
                  <a:cubicBezTo>
                    <a:pt x="66" y="175"/>
                    <a:pt x="41" y="222"/>
                    <a:pt x="11" y="264"/>
                  </a:cubicBezTo>
                  <a:cubicBezTo>
                    <a:pt x="15" y="263"/>
                    <a:pt x="21" y="264"/>
                    <a:pt x="24" y="266"/>
                  </a:cubicBezTo>
                  <a:cubicBezTo>
                    <a:pt x="32" y="271"/>
                    <a:pt x="36" y="284"/>
                    <a:pt x="35" y="293"/>
                  </a:cubicBezTo>
                  <a:cubicBezTo>
                    <a:pt x="35" y="293"/>
                    <a:pt x="36" y="292"/>
                    <a:pt x="36" y="292"/>
                  </a:cubicBezTo>
                  <a:cubicBezTo>
                    <a:pt x="36" y="292"/>
                    <a:pt x="35" y="291"/>
                    <a:pt x="35" y="290"/>
                  </a:cubicBezTo>
                  <a:cubicBezTo>
                    <a:pt x="48" y="255"/>
                    <a:pt x="70" y="224"/>
                    <a:pt x="91" y="193"/>
                  </a:cubicBezTo>
                  <a:cubicBezTo>
                    <a:pt x="117" y="154"/>
                    <a:pt x="142" y="114"/>
                    <a:pt x="168" y="75"/>
                  </a:cubicBezTo>
                </a:path>
              </a:pathLst>
            </a:custGeom>
            <a:solidFill>
              <a:srgbClr val="4E0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2"/>
            <p:cNvSpPr/>
            <p:nvPr userDrawn="1"/>
          </p:nvSpPr>
          <p:spPr bwMode="auto">
            <a:xfrm>
              <a:off x="2769" y="1360"/>
              <a:ext cx="383" cy="568"/>
            </a:xfrm>
            <a:custGeom>
              <a:avLst/>
              <a:gdLst>
                <a:gd name="T0" fmla="*/ 160 w 160"/>
                <a:gd name="T1" fmla="*/ 20 h 238"/>
                <a:gd name="T2" fmla="*/ 117 w 160"/>
                <a:gd name="T3" fmla="*/ 91 h 238"/>
                <a:gd name="T4" fmla="*/ 26 w 160"/>
                <a:gd name="T5" fmla="*/ 238 h 238"/>
                <a:gd name="T6" fmla="*/ 0 w 160"/>
                <a:gd name="T7" fmla="*/ 221 h 238"/>
                <a:gd name="T8" fmla="*/ 0 w 160"/>
                <a:gd name="T9" fmla="*/ 221 h 238"/>
                <a:gd name="T10" fmla="*/ 6 w 160"/>
                <a:gd name="T11" fmla="*/ 213 h 238"/>
                <a:gd name="T12" fmla="*/ 8 w 160"/>
                <a:gd name="T13" fmla="*/ 210 h 238"/>
                <a:gd name="T14" fmla="*/ 123 w 160"/>
                <a:gd name="T15" fmla="*/ 12 h 238"/>
                <a:gd name="T16" fmla="*/ 124 w 160"/>
                <a:gd name="T17" fmla="*/ 10 h 238"/>
                <a:gd name="T18" fmla="*/ 125 w 160"/>
                <a:gd name="T19" fmla="*/ 7 h 238"/>
                <a:gd name="T20" fmla="*/ 129 w 160"/>
                <a:gd name="T21" fmla="*/ 0 h 238"/>
                <a:gd name="T22" fmla="*/ 160 w 160"/>
                <a:gd name="T23" fmla="*/ 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38">
                  <a:moveTo>
                    <a:pt x="160" y="20"/>
                  </a:moveTo>
                  <a:cubicBezTo>
                    <a:pt x="146" y="48"/>
                    <a:pt x="127" y="74"/>
                    <a:pt x="117" y="91"/>
                  </a:cubicBezTo>
                  <a:cubicBezTo>
                    <a:pt x="87" y="140"/>
                    <a:pt x="56" y="189"/>
                    <a:pt x="26" y="238"/>
                  </a:cubicBezTo>
                  <a:cubicBezTo>
                    <a:pt x="23" y="227"/>
                    <a:pt x="12" y="219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" y="219"/>
                    <a:pt x="4" y="216"/>
                    <a:pt x="6" y="213"/>
                  </a:cubicBezTo>
                  <a:cubicBezTo>
                    <a:pt x="7" y="212"/>
                    <a:pt x="8" y="211"/>
                    <a:pt x="8" y="210"/>
                  </a:cubicBezTo>
                  <a:cubicBezTo>
                    <a:pt x="51" y="148"/>
                    <a:pt x="86" y="78"/>
                    <a:pt x="123" y="12"/>
                  </a:cubicBezTo>
                  <a:cubicBezTo>
                    <a:pt x="123" y="11"/>
                    <a:pt x="124" y="11"/>
                    <a:pt x="124" y="10"/>
                  </a:cubicBezTo>
                  <a:cubicBezTo>
                    <a:pt x="125" y="9"/>
                    <a:pt x="125" y="8"/>
                    <a:pt x="125" y="7"/>
                  </a:cubicBezTo>
                  <a:cubicBezTo>
                    <a:pt x="127" y="5"/>
                    <a:pt x="128" y="3"/>
                    <a:pt x="129" y="0"/>
                  </a:cubicBezTo>
                  <a:cubicBezTo>
                    <a:pt x="140" y="6"/>
                    <a:pt x="150" y="13"/>
                    <a:pt x="160" y="20"/>
                  </a:cubicBezTo>
                </a:path>
              </a:pathLst>
            </a:custGeom>
            <a:solidFill>
              <a:srgbClr val="F7B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33"/>
            <p:cNvSpPr/>
            <p:nvPr userDrawn="1"/>
          </p:nvSpPr>
          <p:spPr bwMode="auto">
            <a:xfrm>
              <a:off x="2608" y="1286"/>
              <a:ext cx="376" cy="549"/>
            </a:xfrm>
            <a:custGeom>
              <a:avLst/>
              <a:gdLst>
                <a:gd name="T0" fmla="*/ 124 w 157"/>
                <a:gd name="T1" fmla="*/ 0 h 230"/>
                <a:gd name="T2" fmla="*/ 157 w 157"/>
                <a:gd name="T3" fmla="*/ 12 h 230"/>
                <a:gd name="T4" fmla="*/ 80 w 157"/>
                <a:gd name="T5" fmla="*/ 130 h 230"/>
                <a:gd name="T6" fmla="*/ 24 w 157"/>
                <a:gd name="T7" fmla="*/ 227 h 230"/>
                <a:gd name="T8" fmla="*/ 25 w 157"/>
                <a:gd name="T9" fmla="*/ 229 h 230"/>
                <a:gd name="T10" fmla="*/ 24 w 157"/>
                <a:gd name="T11" fmla="*/ 230 h 230"/>
                <a:gd name="T12" fmla="*/ 13 w 157"/>
                <a:gd name="T13" fmla="*/ 203 h 230"/>
                <a:gd name="T14" fmla="*/ 0 w 157"/>
                <a:gd name="T15" fmla="*/ 201 h 230"/>
                <a:gd name="T16" fmla="*/ 82 w 157"/>
                <a:gd name="T17" fmla="*/ 69 h 230"/>
                <a:gd name="T18" fmla="*/ 124 w 157"/>
                <a:gd name="T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30">
                  <a:moveTo>
                    <a:pt x="124" y="0"/>
                  </a:moveTo>
                  <a:cubicBezTo>
                    <a:pt x="135" y="4"/>
                    <a:pt x="146" y="8"/>
                    <a:pt x="157" y="12"/>
                  </a:cubicBezTo>
                  <a:cubicBezTo>
                    <a:pt x="131" y="51"/>
                    <a:pt x="106" y="91"/>
                    <a:pt x="80" y="130"/>
                  </a:cubicBezTo>
                  <a:cubicBezTo>
                    <a:pt x="59" y="161"/>
                    <a:pt x="37" y="192"/>
                    <a:pt x="24" y="227"/>
                  </a:cubicBezTo>
                  <a:cubicBezTo>
                    <a:pt x="24" y="228"/>
                    <a:pt x="25" y="229"/>
                    <a:pt x="25" y="229"/>
                  </a:cubicBezTo>
                  <a:cubicBezTo>
                    <a:pt x="25" y="229"/>
                    <a:pt x="24" y="230"/>
                    <a:pt x="24" y="230"/>
                  </a:cubicBezTo>
                  <a:cubicBezTo>
                    <a:pt x="25" y="221"/>
                    <a:pt x="21" y="208"/>
                    <a:pt x="13" y="203"/>
                  </a:cubicBezTo>
                  <a:cubicBezTo>
                    <a:pt x="10" y="201"/>
                    <a:pt x="4" y="200"/>
                    <a:pt x="0" y="201"/>
                  </a:cubicBezTo>
                  <a:cubicBezTo>
                    <a:pt x="30" y="159"/>
                    <a:pt x="55" y="112"/>
                    <a:pt x="82" y="69"/>
                  </a:cubicBezTo>
                  <a:cubicBezTo>
                    <a:pt x="96" y="46"/>
                    <a:pt x="110" y="23"/>
                    <a:pt x="124" y="0"/>
                  </a:cubicBezTo>
                </a:path>
              </a:pathLst>
            </a:custGeom>
            <a:solidFill>
              <a:srgbClr val="F7B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34"/>
            <p:cNvSpPr/>
            <p:nvPr userDrawn="1"/>
          </p:nvSpPr>
          <p:spPr bwMode="auto">
            <a:xfrm>
              <a:off x="2580" y="1773"/>
              <a:ext cx="239" cy="262"/>
            </a:xfrm>
            <a:custGeom>
              <a:avLst/>
              <a:gdLst>
                <a:gd name="T0" fmla="*/ 95 w 100"/>
                <a:gd name="T1" fmla="*/ 58 h 110"/>
                <a:gd name="T2" fmla="*/ 100 w 100"/>
                <a:gd name="T3" fmla="*/ 74 h 110"/>
                <a:gd name="T4" fmla="*/ 99 w 100"/>
                <a:gd name="T5" fmla="*/ 75 h 110"/>
                <a:gd name="T6" fmla="*/ 99 w 100"/>
                <a:gd name="T7" fmla="*/ 75 h 110"/>
                <a:gd name="T8" fmla="*/ 50 w 100"/>
                <a:gd name="T9" fmla="*/ 107 h 110"/>
                <a:gd name="T10" fmla="*/ 46 w 100"/>
                <a:gd name="T11" fmla="*/ 110 h 110"/>
                <a:gd name="T12" fmla="*/ 0 w 100"/>
                <a:gd name="T13" fmla="*/ 77 h 110"/>
                <a:gd name="T14" fmla="*/ 1 w 100"/>
                <a:gd name="T15" fmla="*/ 64 h 110"/>
                <a:gd name="T16" fmla="*/ 5 w 100"/>
                <a:gd name="T17" fmla="*/ 6 h 110"/>
                <a:gd name="T18" fmla="*/ 6 w 100"/>
                <a:gd name="T19" fmla="*/ 5 h 110"/>
                <a:gd name="T20" fmla="*/ 6 w 100"/>
                <a:gd name="T21" fmla="*/ 5 h 110"/>
                <a:gd name="T22" fmla="*/ 7 w 100"/>
                <a:gd name="T23" fmla="*/ 5 h 110"/>
                <a:gd name="T24" fmla="*/ 25 w 100"/>
                <a:gd name="T25" fmla="*/ 6 h 110"/>
                <a:gd name="T26" fmla="*/ 31 w 100"/>
                <a:gd name="T27" fmla="*/ 28 h 110"/>
                <a:gd name="T28" fmla="*/ 35 w 100"/>
                <a:gd name="T29" fmla="*/ 29 h 110"/>
                <a:gd name="T30" fmla="*/ 37 w 100"/>
                <a:gd name="T31" fmla="*/ 30 h 110"/>
                <a:gd name="T32" fmla="*/ 62 w 100"/>
                <a:gd name="T33" fmla="*/ 26 h 110"/>
                <a:gd name="T34" fmla="*/ 70 w 100"/>
                <a:gd name="T35" fmla="*/ 49 h 110"/>
                <a:gd name="T36" fmla="*/ 72 w 100"/>
                <a:gd name="T37" fmla="*/ 52 h 110"/>
                <a:gd name="T38" fmla="*/ 74 w 100"/>
                <a:gd name="T39" fmla="*/ 54 h 110"/>
                <a:gd name="T40" fmla="*/ 95 w 100"/>
                <a:gd name="T41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10">
                  <a:moveTo>
                    <a:pt x="95" y="58"/>
                  </a:moveTo>
                  <a:cubicBezTo>
                    <a:pt x="99" y="62"/>
                    <a:pt x="100" y="68"/>
                    <a:pt x="100" y="74"/>
                  </a:cubicBezTo>
                  <a:cubicBezTo>
                    <a:pt x="100" y="74"/>
                    <a:pt x="100" y="74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2" y="79"/>
                    <a:pt x="71" y="94"/>
                    <a:pt x="50" y="107"/>
                  </a:cubicBezTo>
                  <a:cubicBezTo>
                    <a:pt x="49" y="108"/>
                    <a:pt x="47" y="109"/>
                    <a:pt x="46" y="110"/>
                  </a:cubicBezTo>
                  <a:cubicBezTo>
                    <a:pt x="39" y="91"/>
                    <a:pt x="20" y="77"/>
                    <a:pt x="0" y="77"/>
                  </a:cubicBezTo>
                  <a:cubicBezTo>
                    <a:pt x="1" y="73"/>
                    <a:pt x="1" y="69"/>
                    <a:pt x="1" y="64"/>
                  </a:cubicBezTo>
                  <a:cubicBezTo>
                    <a:pt x="3" y="45"/>
                    <a:pt x="6" y="25"/>
                    <a:pt x="5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3" y="1"/>
                    <a:pt x="19" y="0"/>
                    <a:pt x="25" y="6"/>
                  </a:cubicBezTo>
                  <a:cubicBezTo>
                    <a:pt x="30" y="12"/>
                    <a:pt x="29" y="20"/>
                    <a:pt x="31" y="28"/>
                  </a:cubicBezTo>
                  <a:cubicBezTo>
                    <a:pt x="31" y="30"/>
                    <a:pt x="34" y="30"/>
                    <a:pt x="35" y="29"/>
                  </a:cubicBezTo>
                  <a:cubicBezTo>
                    <a:pt x="35" y="30"/>
                    <a:pt x="36" y="30"/>
                    <a:pt x="37" y="30"/>
                  </a:cubicBezTo>
                  <a:cubicBezTo>
                    <a:pt x="44" y="23"/>
                    <a:pt x="54" y="21"/>
                    <a:pt x="62" y="26"/>
                  </a:cubicBezTo>
                  <a:cubicBezTo>
                    <a:pt x="70" y="31"/>
                    <a:pt x="72" y="40"/>
                    <a:pt x="70" y="49"/>
                  </a:cubicBezTo>
                  <a:cubicBezTo>
                    <a:pt x="69" y="51"/>
                    <a:pt x="70" y="52"/>
                    <a:pt x="72" y="52"/>
                  </a:cubicBezTo>
                  <a:cubicBezTo>
                    <a:pt x="72" y="53"/>
                    <a:pt x="73" y="55"/>
                    <a:pt x="74" y="54"/>
                  </a:cubicBezTo>
                  <a:cubicBezTo>
                    <a:pt x="81" y="53"/>
                    <a:pt x="89" y="53"/>
                    <a:pt x="95" y="58"/>
                  </a:cubicBezTo>
                </a:path>
              </a:pathLst>
            </a:custGeom>
            <a:solidFill>
              <a:srgbClr val="F4B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35"/>
            <p:cNvSpPr/>
            <p:nvPr userDrawn="1"/>
          </p:nvSpPr>
          <p:spPr bwMode="auto">
            <a:xfrm>
              <a:off x="2532" y="1785"/>
              <a:ext cx="174" cy="327"/>
            </a:xfrm>
            <a:custGeom>
              <a:avLst/>
              <a:gdLst>
                <a:gd name="T0" fmla="*/ 70 w 73"/>
                <a:gd name="T1" fmla="*/ 102 h 137"/>
                <a:gd name="T2" fmla="*/ 73 w 73"/>
                <a:gd name="T3" fmla="*/ 108 h 137"/>
                <a:gd name="T4" fmla="*/ 50 w 73"/>
                <a:gd name="T5" fmla="*/ 121 h 137"/>
                <a:gd name="T6" fmla="*/ 14 w 73"/>
                <a:gd name="T7" fmla="*/ 131 h 137"/>
                <a:gd name="T8" fmla="*/ 12 w 73"/>
                <a:gd name="T9" fmla="*/ 79 h 137"/>
                <a:gd name="T10" fmla="*/ 21 w 73"/>
                <a:gd name="T11" fmla="*/ 0 h 137"/>
                <a:gd name="T12" fmla="*/ 25 w 73"/>
                <a:gd name="T13" fmla="*/ 1 h 137"/>
                <a:gd name="T14" fmla="*/ 21 w 73"/>
                <a:gd name="T15" fmla="*/ 59 h 137"/>
                <a:gd name="T16" fmla="*/ 20 w 73"/>
                <a:gd name="T17" fmla="*/ 72 h 137"/>
                <a:gd name="T18" fmla="*/ 66 w 73"/>
                <a:gd name="T19" fmla="*/ 105 h 137"/>
                <a:gd name="T20" fmla="*/ 70 w 73"/>
                <a:gd name="T21" fmla="*/ 10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37">
                  <a:moveTo>
                    <a:pt x="70" y="102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65" y="112"/>
                    <a:pt x="58" y="117"/>
                    <a:pt x="50" y="121"/>
                  </a:cubicBezTo>
                  <a:cubicBezTo>
                    <a:pt x="42" y="126"/>
                    <a:pt x="24" y="137"/>
                    <a:pt x="14" y="131"/>
                  </a:cubicBezTo>
                  <a:cubicBezTo>
                    <a:pt x="0" y="123"/>
                    <a:pt x="11" y="91"/>
                    <a:pt x="12" y="79"/>
                  </a:cubicBezTo>
                  <a:cubicBezTo>
                    <a:pt x="14" y="53"/>
                    <a:pt x="15" y="26"/>
                    <a:pt x="2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20"/>
                    <a:pt x="23" y="40"/>
                    <a:pt x="21" y="59"/>
                  </a:cubicBezTo>
                  <a:cubicBezTo>
                    <a:pt x="21" y="64"/>
                    <a:pt x="21" y="68"/>
                    <a:pt x="20" y="72"/>
                  </a:cubicBezTo>
                  <a:cubicBezTo>
                    <a:pt x="40" y="72"/>
                    <a:pt x="59" y="86"/>
                    <a:pt x="66" y="105"/>
                  </a:cubicBezTo>
                  <a:cubicBezTo>
                    <a:pt x="67" y="104"/>
                    <a:pt x="69" y="103"/>
                    <a:pt x="70" y="102"/>
                  </a:cubicBezTo>
                </a:path>
              </a:pathLst>
            </a:custGeom>
            <a:solidFill>
              <a:srgbClr val="4E0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36"/>
            <p:cNvSpPr/>
            <p:nvPr userDrawn="1"/>
          </p:nvSpPr>
          <p:spPr bwMode="auto">
            <a:xfrm>
              <a:off x="3015" y="1162"/>
              <a:ext cx="177" cy="195"/>
            </a:xfrm>
            <a:custGeom>
              <a:avLst/>
              <a:gdLst>
                <a:gd name="T0" fmla="*/ 17 w 74"/>
                <a:gd name="T1" fmla="*/ 0 h 82"/>
                <a:gd name="T2" fmla="*/ 17 w 74"/>
                <a:gd name="T3" fmla="*/ 0 h 82"/>
                <a:gd name="T4" fmla="*/ 0 w 74"/>
                <a:gd name="T5" fmla="*/ 3 h 82"/>
                <a:gd name="T6" fmla="*/ 0 w 74"/>
                <a:gd name="T7" fmla="*/ 3 h 82"/>
                <a:gd name="T8" fmla="*/ 4 w 74"/>
                <a:gd name="T9" fmla="*/ 48 h 82"/>
                <a:gd name="T10" fmla="*/ 66 w 74"/>
                <a:gd name="T11" fmla="*/ 81 h 82"/>
                <a:gd name="T12" fmla="*/ 66 w 74"/>
                <a:gd name="T13" fmla="*/ 81 h 82"/>
                <a:gd name="T14" fmla="*/ 66 w 74"/>
                <a:gd name="T15" fmla="*/ 81 h 82"/>
                <a:gd name="T16" fmla="*/ 66 w 74"/>
                <a:gd name="T17" fmla="*/ 81 h 82"/>
                <a:gd name="T18" fmla="*/ 66 w 74"/>
                <a:gd name="T19" fmla="*/ 81 h 82"/>
                <a:gd name="T20" fmla="*/ 66 w 74"/>
                <a:gd name="T21" fmla="*/ 81 h 82"/>
                <a:gd name="T22" fmla="*/ 67 w 74"/>
                <a:gd name="T23" fmla="*/ 82 h 82"/>
                <a:gd name="T24" fmla="*/ 67 w 74"/>
                <a:gd name="T25" fmla="*/ 82 h 82"/>
                <a:gd name="T26" fmla="*/ 67 w 74"/>
                <a:gd name="T27" fmla="*/ 82 h 82"/>
                <a:gd name="T28" fmla="*/ 74 w 74"/>
                <a:gd name="T29" fmla="*/ 48 h 82"/>
                <a:gd name="T30" fmla="*/ 38 w 74"/>
                <a:gd name="T31" fmla="*/ 4 h 82"/>
                <a:gd name="T32" fmla="*/ 36 w 74"/>
                <a:gd name="T33" fmla="*/ 3 h 82"/>
                <a:gd name="T34" fmla="*/ 36 w 74"/>
                <a:gd name="T35" fmla="*/ 3 h 82"/>
                <a:gd name="T36" fmla="*/ 36 w 74"/>
                <a:gd name="T37" fmla="*/ 3 h 82"/>
                <a:gd name="T38" fmla="*/ 36 w 74"/>
                <a:gd name="T39" fmla="*/ 3 h 82"/>
                <a:gd name="T40" fmla="*/ 36 w 74"/>
                <a:gd name="T41" fmla="*/ 3 h 82"/>
                <a:gd name="T42" fmla="*/ 36 w 74"/>
                <a:gd name="T43" fmla="*/ 3 h 82"/>
                <a:gd name="T44" fmla="*/ 35 w 74"/>
                <a:gd name="T45" fmla="*/ 3 h 82"/>
                <a:gd name="T46" fmla="*/ 17 w 74"/>
                <a:gd name="T47" fmla="*/ 0 h 82"/>
                <a:gd name="T48" fmla="*/ 17 w 74"/>
                <a:gd name="T4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82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18"/>
                    <a:pt x="4" y="33"/>
                    <a:pt x="4" y="48"/>
                  </a:cubicBezTo>
                  <a:cubicBezTo>
                    <a:pt x="26" y="56"/>
                    <a:pt x="47" y="67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1" y="70"/>
                    <a:pt x="74" y="59"/>
                    <a:pt x="74" y="48"/>
                  </a:cubicBezTo>
                  <a:cubicBezTo>
                    <a:pt x="74" y="29"/>
                    <a:pt x="64" y="13"/>
                    <a:pt x="38" y="4"/>
                  </a:cubicBezTo>
                  <a:cubicBezTo>
                    <a:pt x="37" y="4"/>
                    <a:pt x="37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29" y="1"/>
                    <a:pt x="2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C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37"/>
            <p:cNvSpPr>
              <a:spLocks noEditPoints="1"/>
            </p:cNvSpPr>
            <p:nvPr userDrawn="1"/>
          </p:nvSpPr>
          <p:spPr bwMode="auto">
            <a:xfrm>
              <a:off x="3025" y="1169"/>
              <a:ext cx="167" cy="188"/>
            </a:xfrm>
            <a:custGeom>
              <a:avLst/>
              <a:gdLst>
                <a:gd name="T0" fmla="*/ 62 w 70"/>
                <a:gd name="T1" fmla="*/ 78 h 79"/>
                <a:gd name="T2" fmla="*/ 63 w 70"/>
                <a:gd name="T3" fmla="*/ 79 h 79"/>
                <a:gd name="T4" fmla="*/ 62 w 70"/>
                <a:gd name="T5" fmla="*/ 78 h 79"/>
                <a:gd name="T6" fmla="*/ 62 w 70"/>
                <a:gd name="T7" fmla="*/ 78 h 79"/>
                <a:gd name="T8" fmla="*/ 62 w 70"/>
                <a:gd name="T9" fmla="*/ 78 h 79"/>
                <a:gd name="T10" fmla="*/ 62 w 70"/>
                <a:gd name="T11" fmla="*/ 78 h 79"/>
                <a:gd name="T12" fmla="*/ 62 w 70"/>
                <a:gd name="T13" fmla="*/ 78 h 79"/>
                <a:gd name="T14" fmla="*/ 62 w 70"/>
                <a:gd name="T15" fmla="*/ 78 h 79"/>
                <a:gd name="T16" fmla="*/ 62 w 70"/>
                <a:gd name="T17" fmla="*/ 78 h 79"/>
                <a:gd name="T18" fmla="*/ 70 w 70"/>
                <a:gd name="T19" fmla="*/ 45 h 79"/>
                <a:gd name="T20" fmla="*/ 63 w 70"/>
                <a:gd name="T21" fmla="*/ 79 h 79"/>
                <a:gd name="T22" fmla="*/ 70 w 70"/>
                <a:gd name="T23" fmla="*/ 45 h 79"/>
                <a:gd name="T24" fmla="*/ 70 w 70"/>
                <a:gd name="T25" fmla="*/ 45 h 79"/>
                <a:gd name="T26" fmla="*/ 0 w 70"/>
                <a:gd name="T27" fmla="*/ 45 h 79"/>
                <a:gd name="T28" fmla="*/ 0 w 70"/>
                <a:gd name="T29" fmla="*/ 45 h 79"/>
                <a:gd name="T30" fmla="*/ 62 w 70"/>
                <a:gd name="T31" fmla="*/ 78 h 79"/>
                <a:gd name="T32" fmla="*/ 0 w 70"/>
                <a:gd name="T33" fmla="*/ 45 h 79"/>
                <a:gd name="T34" fmla="*/ 32 w 70"/>
                <a:gd name="T35" fmla="*/ 0 h 79"/>
                <a:gd name="T36" fmla="*/ 32 w 70"/>
                <a:gd name="T37" fmla="*/ 0 h 79"/>
                <a:gd name="T38" fmla="*/ 32 w 70"/>
                <a:gd name="T39" fmla="*/ 0 h 79"/>
                <a:gd name="T40" fmla="*/ 34 w 70"/>
                <a:gd name="T41" fmla="*/ 1 h 79"/>
                <a:gd name="T42" fmla="*/ 32 w 70"/>
                <a:gd name="T43" fmla="*/ 0 h 79"/>
                <a:gd name="T44" fmla="*/ 32 w 70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79">
                  <a:moveTo>
                    <a:pt x="62" y="78"/>
                  </a:moveTo>
                  <a:cubicBezTo>
                    <a:pt x="62" y="78"/>
                    <a:pt x="63" y="79"/>
                    <a:pt x="63" y="79"/>
                  </a:cubicBezTo>
                  <a:cubicBezTo>
                    <a:pt x="63" y="79"/>
                    <a:pt x="62" y="79"/>
                    <a:pt x="62" y="78"/>
                  </a:cubicBezTo>
                  <a:moveTo>
                    <a:pt x="62" y="78"/>
                  </a:move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moveTo>
                    <a:pt x="62" y="78"/>
                  </a:move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moveTo>
                    <a:pt x="70" y="45"/>
                  </a:moveTo>
                  <a:cubicBezTo>
                    <a:pt x="70" y="56"/>
                    <a:pt x="67" y="67"/>
                    <a:pt x="63" y="79"/>
                  </a:cubicBezTo>
                  <a:cubicBezTo>
                    <a:pt x="67" y="67"/>
                    <a:pt x="70" y="56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moveTo>
                    <a:pt x="0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22" y="53"/>
                    <a:pt x="43" y="64"/>
                    <a:pt x="62" y="78"/>
                  </a:cubicBezTo>
                  <a:cubicBezTo>
                    <a:pt x="43" y="64"/>
                    <a:pt x="22" y="53"/>
                    <a:pt x="0" y="45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1"/>
                    <a:pt x="34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4C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38"/>
            <p:cNvSpPr/>
            <p:nvPr userDrawn="1"/>
          </p:nvSpPr>
          <p:spPr bwMode="auto">
            <a:xfrm>
              <a:off x="3022" y="1290"/>
              <a:ext cx="146" cy="103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9 h 43"/>
                <a:gd name="T4" fmla="*/ 55 w 61"/>
                <a:gd name="T5" fmla="*/ 42 h 43"/>
                <a:gd name="T6" fmla="*/ 57 w 61"/>
                <a:gd name="T7" fmla="*/ 43 h 43"/>
                <a:gd name="T8" fmla="*/ 61 w 61"/>
                <a:gd name="T9" fmla="*/ 34 h 43"/>
                <a:gd name="T10" fmla="*/ 0 w 61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20" y="18"/>
                    <a:pt x="38" y="29"/>
                    <a:pt x="55" y="42"/>
                  </a:cubicBezTo>
                  <a:cubicBezTo>
                    <a:pt x="56" y="42"/>
                    <a:pt x="56" y="43"/>
                    <a:pt x="57" y="43"/>
                  </a:cubicBezTo>
                  <a:cubicBezTo>
                    <a:pt x="58" y="40"/>
                    <a:pt x="60" y="37"/>
                    <a:pt x="61" y="34"/>
                  </a:cubicBezTo>
                  <a:cubicBezTo>
                    <a:pt x="42" y="20"/>
                    <a:pt x="22" y="9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39"/>
            <p:cNvSpPr/>
            <p:nvPr userDrawn="1"/>
          </p:nvSpPr>
          <p:spPr bwMode="auto">
            <a:xfrm>
              <a:off x="3022" y="1312"/>
              <a:ext cx="132" cy="7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1 h 33"/>
                <a:gd name="T4" fmla="*/ 55 w 55"/>
                <a:gd name="T5" fmla="*/ 33 h 33"/>
                <a:gd name="T6" fmla="*/ 0 w 5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0" y="9"/>
                    <a:pt x="38" y="20"/>
                    <a:pt x="55" y="33"/>
                  </a:cubicBezTo>
                  <a:cubicBezTo>
                    <a:pt x="38" y="20"/>
                    <a:pt x="20" y="9"/>
                    <a:pt x="0" y="0"/>
                  </a:cubicBezTo>
                </a:path>
              </a:pathLst>
            </a:custGeom>
            <a:solidFill>
              <a:srgbClr val="4E0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40"/>
            <p:cNvSpPr>
              <a:spLocks noEditPoints="1"/>
            </p:cNvSpPr>
            <p:nvPr userDrawn="1"/>
          </p:nvSpPr>
          <p:spPr bwMode="auto">
            <a:xfrm>
              <a:off x="2752" y="1154"/>
              <a:ext cx="460" cy="774"/>
            </a:xfrm>
            <a:custGeom>
              <a:avLst/>
              <a:gdLst>
                <a:gd name="T0" fmla="*/ 23 w 192"/>
                <a:gd name="T1" fmla="*/ 317 h 324"/>
                <a:gd name="T2" fmla="*/ 23 w 192"/>
                <a:gd name="T3" fmla="*/ 317 h 324"/>
                <a:gd name="T4" fmla="*/ 23 w 192"/>
                <a:gd name="T5" fmla="*/ 317 h 324"/>
                <a:gd name="T6" fmla="*/ 23 w 192"/>
                <a:gd name="T7" fmla="*/ 317 h 324"/>
                <a:gd name="T8" fmla="*/ 40 w 192"/>
                <a:gd name="T9" fmla="*/ 314 h 324"/>
                <a:gd name="T10" fmla="*/ 40 w 192"/>
                <a:gd name="T11" fmla="*/ 314 h 324"/>
                <a:gd name="T12" fmla="*/ 33 w 192"/>
                <a:gd name="T13" fmla="*/ 324 h 324"/>
                <a:gd name="T14" fmla="*/ 33 w 192"/>
                <a:gd name="T15" fmla="*/ 323 h 324"/>
                <a:gd name="T16" fmla="*/ 33 w 192"/>
                <a:gd name="T17" fmla="*/ 324 h 324"/>
                <a:gd name="T18" fmla="*/ 40 w 192"/>
                <a:gd name="T19" fmla="*/ 314 h 324"/>
                <a:gd name="T20" fmla="*/ 0 w 192"/>
                <a:gd name="T21" fmla="*/ 311 h 324"/>
                <a:gd name="T22" fmla="*/ 0 w 192"/>
                <a:gd name="T23" fmla="*/ 312 h 324"/>
                <a:gd name="T24" fmla="*/ 0 w 192"/>
                <a:gd name="T25" fmla="*/ 311 h 324"/>
                <a:gd name="T26" fmla="*/ 0 w 192"/>
                <a:gd name="T27" fmla="*/ 311 h 324"/>
                <a:gd name="T28" fmla="*/ 12 w 192"/>
                <a:gd name="T29" fmla="*/ 307 h 324"/>
                <a:gd name="T30" fmla="*/ 7 w 192"/>
                <a:gd name="T31" fmla="*/ 307 h 324"/>
                <a:gd name="T32" fmla="*/ 12 w 192"/>
                <a:gd name="T33" fmla="*/ 307 h 324"/>
                <a:gd name="T34" fmla="*/ 12 w 192"/>
                <a:gd name="T35" fmla="*/ 307 h 324"/>
                <a:gd name="T36" fmla="*/ 12 w 192"/>
                <a:gd name="T37" fmla="*/ 307 h 324"/>
                <a:gd name="T38" fmla="*/ 12 w 192"/>
                <a:gd name="T39" fmla="*/ 307 h 324"/>
                <a:gd name="T40" fmla="*/ 12 w 192"/>
                <a:gd name="T41" fmla="*/ 307 h 324"/>
                <a:gd name="T42" fmla="*/ 127 w 192"/>
                <a:gd name="T43" fmla="*/ 3 h 324"/>
                <a:gd name="T44" fmla="*/ 110 w 192"/>
                <a:gd name="T45" fmla="*/ 6 h 324"/>
                <a:gd name="T46" fmla="*/ 110 w 192"/>
                <a:gd name="T47" fmla="*/ 6 h 324"/>
                <a:gd name="T48" fmla="*/ 127 w 192"/>
                <a:gd name="T49" fmla="*/ 3 h 324"/>
                <a:gd name="T50" fmla="*/ 127 w 192"/>
                <a:gd name="T51" fmla="*/ 3 h 324"/>
                <a:gd name="T52" fmla="*/ 127 w 192"/>
                <a:gd name="T53" fmla="*/ 3 h 324"/>
                <a:gd name="T54" fmla="*/ 127 w 192"/>
                <a:gd name="T55" fmla="*/ 3 h 324"/>
                <a:gd name="T56" fmla="*/ 127 w 192"/>
                <a:gd name="T57" fmla="*/ 3 h 324"/>
                <a:gd name="T58" fmla="*/ 152 w 192"/>
                <a:gd name="T59" fmla="*/ 0 h 324"/>
                <a:gd name="T60" fmla="*/ 157 w 192"/>
                <a:gd name="T61" fmla="*/ 2 h 324"/>
                <a:gd name="T62" fmla="*/ 192 w 192"/>
                <a:gd name="T63" fmla="*/ 51 h 324"/>
                <a:gd name="T64" fmla="*/ 157 w 192"/>
                <a:gd name="T65" fmla="*/ 2 h 324"/>
                <a:gd name="T66" fmla="*/ 152 w 192"/>
                <a:gd name="T6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324">
                  <a:moveTo>
                    <a:pt x="23" y="317"/>
                  </a:move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moveTo>
                    <a:pt x="40" y="314"/>
                  </a:moveTo>
                  <a:cubicBezTo>
                    <a:pt x="40" y="314"/>
                    <a:pt x="40" y="314"/>
                    <a:pt x="40" y="314"/>
                  </a:cubicBezTo>
                  <a:cubicBezTo>
                    <a:pt x="37" y="317"/>
                    <a:pt x="35" y="321"/>
                    <a:pt x="33" y="324"/>
                  </a:cubicBezTo>
                  <a:cubicBezTo>
                    <a:pt x="33" y="324"/>
                    <a:pt x="33" y="324"/>
                    <a:pt x="33" y="323"/>
                  </a:cubicBezTo>
                  <a:cubicBezTo>
                    <a:pt x="33" y="324"/>
                    <a:pt x="33" y="324"/>
                    <a:pt x="33" y="324"/>
                  </a:cubicBezTo>
                  <a:cubicBezTo>
                    <a:pt x="35" y="321"/>
                    <a:pt x="37" y="317"/>
                    <a:pt x="40" y="314"/>
                  </a:cubicBezTo>
                  <a:moveTo>
                    <a:pt x="0" y="311"/>
                  </a:moveTo>
                  <a:cubicBezTo>
                    <a:pt x="0" y="311"/>
                    <a:pt x="0" y="311"/>
                    <a:pt x="0" y="312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moveTo>
                    <a:pt x="12" y="307"/>
                  </a:moveTo>
                  <a:cubicBezTo>
                    <a:pt x="10" y="307"/>
                    <a:pt x="9" y="307"/>
                    <a:pt x="7" y="307"/>
                  </a:cubicBezTo>
                  <a:cubicBezTo>
                    <a:pt x="9" y="307"/>
                    <a:pt x="10" y="307"/>
                    <a:pt x="12" y="307"/>
                  </a:cubicBezTo>
                  <a:moveTo>
                    <a:pt x="12" y="307"/>
                  </a:moveTo>
                  <a:cubicBezTo>
                    <a:pt x="12" y="307"/>
                    <a:pt x="12" y="307"/>
                    <a:pt x="12" y="307"/>
                  </a:cubicBezTo>
                  <a:cubicBezTo>
                    <a:pt x="12" y="307"/>
                    <a:pt x="12" y="307"/>
                    <a:pt x="12" y="307"/>
                  </a:cubicBezTo>
                  <a:cubicBezTo>
                    <a:pt x="12" y="307"/>
                    <a:pt x="12" y="307"/>
                    <a:pt x="12" y="307"/>
                  </a:cubicBezTo>
                  <a:moveTo>
                    <a:pt x="127" y="3"/>
                  </a:moveTo>
                  <a:cubicBezTo>
                    <a:pt x="121" y="3"/>
                    <a:pt x="115" y="4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5" y="4"/>
                    <a:pt x="121" y="3"/>
                    <a:pt x="127" y="3"/>
                  </a:cubicBezTo>
                  <a:moveTo>
                    <a:pt x="127" y="3"/>
                  </a:move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moveTo>
                    <a:pt x="152" y="0"/>
                  </a:moveTo>
                  <a:cubicBezTo>
                    <a:pt x="154" y="0"/>
                    <a:pt x="155" y="1"/>
                    <a:pt x="157" y="2"/>
                  </a:cubicBezTo>
                  <a:cubicBezTo>
                    <a:pt x="183" y="13"/>
                    <a:pt x="192" y="31"/>
                    <a:pt x="192" y="51"/>
                  </a:cubicBezTo>
                  <a:cubicBezTo>
                    <a:pt x="192" y="31"/>
                    <a:pt x="183" y="13"/>
                    <a:pt x="157" y="2"/>
                  </a:cubicBezTo>
                  <a:cubicBezTo>
                    <a:pt x="155" y="1"/>
                    <a:pt x="154" y="0"/>
                    <a:pt x="152" y="0"/>
                  </a:cubicBezTo>
                </a:path>
              </a:pathLst>
            </a:custGeom>
            <a:solidFill>
              <a:srgbClr val="835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41"/>
            <p:cNvSpPr>
              <a:spLocks noEditPoints="1"/>
            </p:cNvSpPr>
            <p:nvPr userDrawn="1"/>
          </p:nvSpPr>
          <p:spPr bwMode="auto">
            <a:xfrm>
              <a:off x="3015" y="1162"/>
              <a:ext cx="177" cy="193"/>
            </a:xfrm>
            <a:custGeom>
              <a:avLst/>
              <a:gdLst>
                <a:gd name="T0" fmla="*/ 66 w 74"/>
                <a:gd name="T1" fmla="*/ 81 h 81"/>
                <a:gd name="T2" fmla="*/ 66 w 74"/>
                <a:gd name="T3" fmla="*/ 81 h 81"/>
                <a:gd name="T4" fmla="*/ 66 w 74"/>
                <a:gd name="T5" fmla="*/ 81 h 81"/>
                <a:gd name="T6" fmla="*/ 66 w 74"/>
                <a:gd name="T7" fmla="*/ 81 h 81"/>
                <a:gd name="T8" fmla="*/ 66 w 74"/>
                <a:gd name="T9" fmla="*/ 81 h 81"/>
                <a:gd name="T10" fmla="*/ 66 w 74"/>
                <a:gd name="T11" fmla="*/ 81 h 81"/>
                <a:gd name="T12" fmla="*/ 66 w 74"/>
                <a:gd name="T13" fmla="*/ 81 h 81"/>
                <a:gd name="T14" fmla="*/ 66 w 74"/>
                <a:gd name="T15" fmla="*/ 81 h 81"/>
                <a:gd name="T16" fmla="*/ 66 w 74"/>
                <a:gd name="T17" fmla="*/ 81 h 81"/>
                <a:gd name="T18" fmla="*/ 38 w 74"/>
                <a:gd name="T19" fmla="*/ 4 h 81"/>
                <a:gd name="T20" fmla="*/ 74 w 74"/>
                <a:gd name="T21" fmla="*/ 48 h 81"/>
                <a:gd name="T22" fmla="*/ 74 w 74"/>
                <a:gd name="T23" fmla="*/ 48 h 81"/>
                <a:gd name="T24" fmla="*/ 38 w 74"/>
                <a:gd name="T25" fmla="*/ 4 h 81"/>
                <a:gd name="T26" fmla="*/ 17 w 74"/>
                <a:gd name="T27" fmla="*/ 0 h 81"/>
                <a:gd name="T28" fmla="*/ 17 w 74"/>
                <a:gd name="T29" fmla="*/ 0 h 81"/>
                <a:gd name="T30" fmla="*/ 0 w 74"/>
                <a:gd name="T31" fmla="*/ 3 h 81"/>
                <a:gd name="T32" fmla="*/ 0 w 74"/>
                <a:gd name="T33" fmla="*/ 3 h 81"/>
                <a:gd name="T34" fmla="*/ 0 w 74"/>
                <a:gd name="T35" fmla="*/ 3 h 81"/>
                <a:gd name="T36" fmla="*/ 17 w 74"/>
                <a:gd name="T37" fmla="*/ 0 h 81"/>
                <a:gd name="T38" fmla="*/ 17 w 74"/>
                <a:gd name="T39" fmla="*/ 0 h 81"/>
                <a:gd name="T40" fmla="*/ 17 w 74"/>
                <a:gd name="T41" fmla="*/ 0 h 81"/>
                <a:gd name="T42" fmla="*/ 17 w 74"/>
                <a:gd name="T43" fmla="*/ 0 h 81"/>
                <a:gd name="T44" fmla="*/ 35 w 74"/>
                <a:gd name="T45" fmla="*/ 3 h 81"/>
                <a:gd name="T46" fmla="*/ 36 w 74"/>
                <a:gd name="T47" fmla="*/ 3 h 81"/>
                <a:gd name="T48" fmla="*/ 36 w 74"/>
                <a:gd name="T49" fmla="*/ 3 h 81"/>
                <a:gd name="T50" fmla="*/ 36 w 74"/>
                <a:gd name="T51" fmla="*/ 3 h 81"/>
                <a:gd name="T52" fmla="*/ 36 w 74"/>
                <a:gd name="T53" fmla="*/ 3 h 81"/>
                <a:gd name="T54" fmla="*/ 17 w 74"/>
                <a:gd name="T55" fmla="*/ 0 h 81"/>
                <a:gd name="T56" fmla="*/ 17 w 74"/>
                <a:gd name="T5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81"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moveTo>
                    <a:pt x="38" y="4"/>
                  </a:moveTo>
                  <a:cubicBezTo>
                    <a:pt x="64" y="13"/>
                    <a:pt x="74" y="29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29"/>
                    <a:pt x="64" y="13"/>
                    <a:pt x="38" y="4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1"/>
                    <a:pt x="11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9" y="1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9" y="1"/>
                    <a:pt x="2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7D3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42"/>
            <p:cNvSpPr/>
            <p:nvPr userDrawn="1"/>
          </p:nvSpPr>
          <p:spPr bwMode="auto">
            <a:xfrm>
              <a:off x="3022" y="1290"/>
              <a:ext cx="146" cy="103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0 h 43"/>
                <a:gd name="T4" fmla="*/ 61 w 61"/>
                <a:gd name="T5" fmla="*/ 34 h 43"/>
                <a:gd name="T6" fmla="*/ 61 w 61"/>
                <a:gd name="T7" fmla="*/ 34 h 43"/>
                <a:gd name="T8" fmla="*/ 57 w 61"/>
                <a:gd name="T9" fmla="*/ 43 h 43"/>
                <a:gd name="T10" fmla="*/ 55 w 61"/>
                <a:gd name="T11" fmla="*/ 42 h 43"/>
                <a:gd name="T12" fmla="*/ 57 w 61"/>
                <a:gd name="T13" fmla="*/ 43 h 43"/>
                <a:gd name="T14" fmla="*/ 61 w 61"/>
                <a:gd name="T15" fmla="*/ 34 h 43"/>
                <a:gd name="T16" fmla="*/ 0 w 61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9"/>
                    <a:pt x="42" y="20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7"/>
                    <a:pt x="58" y="40"/>
                    <a:pt x="57" y="43"/>
                  </a:cubicBezTo>
                  <a:cubicBezTo>
                    <a:pt x="56" y="43"/>
                    <a:pt x="56" y="42"/>
                    <a:pt x="55" y="42"/>
                  </a:cubicBezTo>
                  <a:cubicBezTo>
                    <a:pt x="56" y="42"/>
                    <a:pt x="56" y="43"/>
                    <a:pt x="57" y="43"/>
                  </a:cubicBezTo>
                  <a:cubicBezTo>
                    <a:pt x="58" y="40"/>
                    <a:pt x="60" y="37"/>
                    <a:pt x="61" y="34"/>
                  </a:cubicBezTo>
                  <a:cubicBezTo>
                    <a:pt x="42" y="20"/>
                    <a:pt x="22" y="9"/>
                    <a:pt x="0" y="0"/>
                  </a:cubicBezTo>
                </a:path>
              </a:pathLst>
            </a:custGeom>
            <a:solidFill>
              <a:srgbClr val="835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43"/>
            <p:cNvSpPr>
              <a:spLocks noEditPoints="1"/>
            </p:cNvSpPr>
            <p:nvPr userDrawn="1"/>
          </p:nvSpPr>
          <p:spPr bwMode="auto">
            <a:xfrm>
              <a:off x="2699" y="1142"/>
              <a:ext cx="513" cy="901"/>
            </a:xfrm>
            <a:custGeom>
              <a:avLst/>
              <a:gdLst>
                <a:gd name="T0" fmla="*/ 154 w 214"/>
                <a:gd name="T1" fmla="*/ 98 h 377"/>
                <a:gd name="T2" fmla="*/ 189 w 214"/>
                <a:gd name="T3" fmla="*/ 111 h 377"/>
                <a:gd name="T4" fmla="*/ 189 w 214"/>
                <a:gd name="T5" fmla="*/ 111 h 377"/>
                <a:gd name="T6" fmla="*/ 189 w 214"/>
                <a:gd name="T7" fmla="*/ 111 h 377"/>
                <a:gd name="T8" fmla="*/ 189 w 214"/>
                <a:gd name="T9" fmla="*/ 111 h 377"/>
                <a:gd name="T10" fmla="*/ 146 w 214"/>
                <a:gd name="T11" fmla="*/ 182 h 377"/>
                <a:gd name="T12" fmla="*/ 55 w 214"/>
                <a:gd name="T13" fmla="*/ 329 h 377"/>
                <a:gd name="T14" fmla="*/ 34 w 214"/>
                <a:gd name="T15" fmla="*/ 312 h 377"/>
                <a:gd name="T16" fmla="*/ 34 w 214"/>
                <a:gd name="T17" fmla="*/ 312 h 377"/>
                <a:gd name="T18" fmla="*/ 29 w 214"/>
                <a:gd name="T19" fmla="*/ 312 h 377"/>
                <a:gd name="T20" fmla="*/ 29 w 214"/>
                <a:gd name="T21" fmla="*/ 312 h 377"/>
                <a:gd name="T22" fmla="*/ 29 w 214"/>
                <a:gd name="T23" fmla="*/ 312 h 377"/>
                <a:gd name="T24" fmla="*/ 35 w 214"/>
                <a:gd name="T25" fmla="*/ 304 h 377"/>
                <a:gd name="T26" fmla="*/ 37 w 214"/>
                <a:gd name="T27" fmla="*/ 301 h 377"/>
                <a:gd name="T28" fmla="*/ 152 w 214"/>
                <a:gd name="T29" fmla="*/ 103 h 377"/>
                <a:gd name="T30" fmla="*/ 153 w 214"/>
                <a:gd name="T31" fmla="*/ 101 h 377"/>
                <a:gd name="T32" fmla="*/ 153 w 214"/>
                <a:gd name="T33" fmla="*/ 101 h 377"/>
                <a:gd name="T34" fmla="*/ 146 w 214"/>
                <a:gd name="T35" fmla="*/ 0 h 377"/>
                <a:gd name="T36" fmla="*/ 132 w 214"/>
                <a:gd name="T37" fmla="*/ 11 h 377"/>
                <a:gd name="T38" fmla="*/ 149 w 214"/>
                <a:gd name="T39" fmla="*/ 8 h 377"/>
                <a:gd name="T40" fmla="*/ 149 w 214"/>
                <a:gd name="T41" fmla="*/ 8 h 377"/>
                <a:gd name="T42" fmla="*/ 168 w 214"/>
                <a:gd name="T43" fmla="*/ 11 h 377"/>
                <a:gd name="T44" fmla="*/ 206 w 214"/>
                <a:gd name="T45" fmla="*/ 56 h 377"/>
                <a:gd name="T46" fmla="*/ 206 w 214"/>
                <a:gd name="T47" fmla="*/ 56 h 377"/>
                <a:gd name="T48" fmla="*/ 199 w 214"/>
                <a:gd name="T49" fmla="*/ 90 h 377"/>
                <a:gd name="T50" fmla="*/ 198 w 214"/>
                <a:gd name="T51" fmla="*/ 89 h 377"/>
                <a:gd name="T52" fmla="*/ 198 w 214"/>
                <a:gd name="T53" fmla="*/ 89 h 377"/>
                <a:gd name="T54" fmla="*/ 198 w 214"/>
                <a:gd name="T55" fmla="*/ 89 h 377"/>
                <a:gd name="T56" fmla="*/ 136 w 214"/>
                <a:gd name="T57" fmla="*/ 56 h 377"/>
                <a:gd name="T58" fmla="*/ 135 w 214"/>
                <a:gd name="T59" fmla="*/ 62 h 377"/>
                <a:gd name="T60" fmla="*/ 196 w 214"/>
                <a:gd name="T61" fmla="*/ 96 h 377"/>
                <a:gd name="T62" fmla="*/ 190 w 214"/>
                <a:gd name="T63" fmla="*/ 104 h 377"/>
                <a:gd name="T64" fmla="*/ 135 w 214"/>
                <a:gd name="T65" fmla="*/ 72 h 377"/>
                <a:gd name="T66" fmla="*/ 21 w 214"/>
                <a:gd name="T67" fmla="*/ 306 h 377"/>
                <a:gd name="T68" fmla="*/ 20 w 214"/>
                <a:gd name="T69" fmla="*/ 313 h 377"/>
                <a:gd name="T70" fmla="*/ 20 w 214"/>
                <a:gd name="T71" fmla="*/ 314 h 377"/>
                <a:gd name="T72" fmla="*/ 22 w 214"/>
                <a:gd name="T73" fmla="*/ 316 h 377"/>
                <a:gd name="T74" fmla="*/ 22 w 214"/>
                <a:gd name="T75" fmla="*/ 316 h 377"/>
                <a:gd name="T76" fmla="*/ 22 w 214"/>
                <a:gd name="T77" fmla="*/ 316 h 377"/>
                <a:gd name="T78" fmla="*/ 22 w 214"/>
                <a:gd name="T79" fmla="*/ 317 h 377"/>
                <a:gd name="T80" fmla="*/ 24 w 214"/>
                <a:gd name="T81" fmla="*/ 318 h 377"/>
                <a:gd name="T82" fmla="*/ 24 w 214"/>
                <a:gd name="T83" fmla="*/ 318 h 377"/>
                <a:gd name="T84" fmla="*/ 31 w 214"/>
                <a:gd name="T85" fmla="*/ 317 h 377"/>
                <a:gd name="T86" fmla="*/ 31 w 214"/>
                <a:gd name="T87" fmla="*/ 317 h 377"/>
                <a:gd name="T88" fmla="*/ 31 w 214"/>
                <a:gd name="T89" fmla="*/ 317 h 377"/>
                <a:gd name="T90" fmla="*/ 44 w 214"/>
                <a:gd name="T91" fmla="*/ 322 h 377"/>
                <a:gd name="T92" fmla="*/ 45 w 214"/>
                <a:gd name="T93" fmla="*/ 322 h 377"/>
                <a:gd name="T94" fmla="*/ 45 w 214"/>
                <a:gd name="T95" fmla="*/ 322 h 377"/>
                <a:gd name="T96" fmla="*/ 50 w 214"/>
                <a:gd name="T97" fmla="*/ 336 h 377"/>
                <a:gd name="T98" fmla="*/ 50 w 214"/>
                <a:gd name="T99" fmla="*/ 338 h 377"/>
                <a:gd name="T100" fmla="*/ 49 w 214"/>
                <a:gd name="T101" fmla="*/ 339 h 377"/>
                <a:gd name="T102" fmla="*/ 0 w 214"/>
                <a:gd name="T103" fmla="*/ 371 h 377"/>
                <a:gd name="T104" fmla="*/ 3 w 214"/>
                <a:gd name="T105" fmla="*/ 377 h 377"/>
                <a:gd name="T106" fmla="*/ 55 w 214"/>
                <a:gd name="T107" fmla="*/ 343 h 377"/>
                <a:gd name="T108" fmla="*/ 188 w 214"/>
                <a:gd name="T109" fmla="*/ 129 h 377"/>
                <a:gd name="T110" fmla="*/ 179 w 214"/>
                <a:gd name="T111" fmla="*/ 7 h 377"/>
                <a:gd name="T112" fmla="*/ 146 w 214"/>
                <a:gd name="T1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4" h="377">
                  <a:moveTo>
                    <a:pt x="154" y="98"/>
                  </a:moveTo>
                  <a:cubicBezTo>
                    <a:pt x="154" y="98"/>
                    <a:pt x="154" y="98"/>
                    <a:pt x="154" y="98"/>
                  </a:cubicBezTo>
                  <a:cubicBezTo>
                    <a:pt x="156" y="96"/>
                    <a:pt x="157" y="94"/>
                    <a:pt x="158" y="91"/>
                  </a:cubicBezTo>
                  <a:cubicBezTo>
                    <a:pt x="169" y="97"/>
                    <a:pt x="179" y="104"/>
                    <a:pt x="189" y="111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0" y="129"/>
                    <a:pt x="169" y="146"/>
                    <a:pt x="160" y="160"/>
                  </a:cubicBezTo>
                  <a:cubicBezTo>
                    <a:pt x="154" y="169"/>
                    <a:pt x="149" y="176"/>
                    <a:pt x="146" y="182"/>
                  </a:cubicBezTo>
                  <a:cubicBezTo>
                    <a:pt x="118" y="228"/>
                    <a:pt x="90" y="274"/>
                    <a:pt x="62" y="319"/>
                  </a:cubicBezTo>
                  <a:cubicBezTo>
                    <a:pt x="59" y="322"/>
                    <a:pt x="57" y="326"/>
                    <a:pt x="55" y="329"/>
                  </a:cubicBezTo>
                  <a:cubicBezTo>
                    <a:pt x="55" y="329"/>
                    <a:pt x="55" y="329"/>
                    <a:pt x="55" y="328"/>
                  </a:cubicBezTo>
                  <a:cubicBezTo>
                    <a:pt x="52" y="319"/>
                    <a:pt x="43" y="312"/>
                    <a:pt x="34" y="312"/>
                  </a:cubicBezTo>
                  <a:cubicBezTo>
                    <a:pt x="34" y="312"/>
                    <a:pt x="34" y="312"/>
                    <a:pt x="34" y="312"/>
                  </a:cubicBezTo>
                  <a:cubicBezTo>
                    <a:pt x="34" y="312"/>
                    <a:pt x="34" y="312"/>
                    <a:pt x="34" y="312"/>
                  </a:cubicBezTo>
                  <a:cubicBezTo>
                    <a:pt x="32" y="312"/>
                    <a:pt x="31" y="312"/>
                    <a:pt x="29" y="31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31" y="310"/>
                    <a:pt x="33" y="307"/>
                    <a:pt x="35" y="304"/>
                  </a:cubicBezTo>
                  <a:cubicBezTo>
                    <a:pt x="35" y="304"/>
                    <a:pt x="35" y="304"/>
                    <a:pt x="36" y="304"/>
                  </a:cubicBezTo>
                  <a:cubicBezTo>
                    <a:pt x="36" y="303"/>
                    <a:pt x="37" y="302"/>
                    <a:pt x="37" y="301"/>
                  </a:cubicBezTo>
                  <a:cubicBezTo>
                    <a:pt x="37" y="301"/>
                    <a:pt x="37" y="301"/>
                    <a:pt x="37" y="301"/>
                  </a:cubicBezTo>
                  <a:cubicBezTo>
                    <a:pt x="80" y="239"/>
                    <a:pt x="115" y="169"/>
                    <a:pt x="152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3" y="102"/>
                    <a:pt x="153" y="101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4" y="100"/>
                    <a:pt x="154" y="99"/>
                    <a:pt x="154" y="98"/>
                  </a:cubicBezTo>
                  <a:moveTo>
                    <a:pt x="146" y="0"/>
                  </a:moveTo>
                  <a:cubicBezTo>
                    <a:pt x="141" y="0"/>
                    <a:pt x="135" y="1"/>
                    <a:pt x="130" y="2"/>
                  </a:cubicBezTo>
                  <a:cubicBezTo>
                    <a:pt x="131" y="5"/>
                    <a:pt x="131" y="8"/>
                    <a:pt x="132" y="11"/>
                  </a:cubicBezTo>
                  <a:cubicBezTo>
                    <a:pt x="137" y="9"/>
                    <a:pt x="143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5" y="8"/>
                    <a:pt x="161" y="9"/>
                    <a:pt x="168" y="11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9" y="11"/>
                    <a:pt x="169" y="12"/>
                    <a:pt x="170" y="12"/>
                  </a:cubicBezTo>
                  <a:cubicBezTo>
                    <a:pt x="196" y="21"/>
                    <a:pt x="206" y="37"/>
                    <a:pt x="206" y="56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6" y="67"/>
                    <a:pt x="203" y="78"/>
                    <a:pt x="199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9" y="90"/>
                    <a:pt x="198" y="89"/>
                    <a:pt x="198" y="89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179" y="75"/>
                    <a:pt x="158" y="64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8"/>
                    <a:pt x="135" y="60"/>
                    <a:pt x="135" y="62"/>
                  </a:cubicBezTo>
                  <a:cubicBezTo>
                    <a:pt x="157" y="71"/>
                    <a:pt x="177" y="82"/>
                    <a:pt x="196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5" y="99"/>
                    <a:pt x="193" y="102"/>
                    <a:pt x="192" y="105"/>
                  </a:cubicBezTo>
                  <a:cubicBezTo>
                    <a:pt x="191" y="105"/>
                    <a:pt x="191" y="104"/>
                    <a:pt x="190" y="104"/>
                  </a:cubicBezTo>
                  <a:cubicBezTo>
                    <a:pt x="173" y="91"/>
                    <a:pt x="155" y="80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0" y="157"/>
                    <a:pt x="83" y="236"/>
                    <a:pt x="19" y="298"/>
                  </a:cubicBezTo>
                  <a:cubicBezTo>
                    <a:pt x="20" y="301"/>
                    <a:pt x="21" y="303"/>
                    <a:pt x="21" y="306"/>
                  </a:cubicBezTo>
                  <a:cubicBezTo>
                    <a:pt x="21" y="308"/>
                    <a:pt x="20" y="311"/>
                    <a:pt x="20" y="313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20" y="313"/>
                    <a:pt x="20" y="313"/>
                    <a:pt x="20" y="314"/>
                  </a:cubicBezTo>
                  <a:cubicBezTo>
                    <a:pt x="20" y="315"/>
                    <a:pt x="21" y="316"/>
                    <a:pt x="22" y="316"/>
                  </a:cubicBezTo>
                  <a:cubicBezTo>
                    <a:pt x="22" y="316"/>
                    <a:pt x="22" y="316"/>
                    <a:pt x="22" y="316"/>
                  </a:cubicBezTo>
                  <a:cubicBezTo>
                    <a:pt x="22" y="316"/>
                    <a:pt x="22" y="316"/>
                    <a:pt x="22" y="316"/>
                  </a:cubicBezTo>
                  <a:cubicBezTo>
                    <a:pt x="22" y="316"/>
                    <a:pt x="22" y="316"/>
                    <a:pt x="22" y="316"/>
                  </a:cubicBezTo>
                  <a:cubicBezTo>
                    <a:pt x="22" y="316"/>
                    <a:pt x="22" y="316"/>
                    <a:pt x="22" y="316"/>
                  </a:cubicBezTo>
                  <a:cubicBezTo>
                    <a:pt x="22" y="316"/>
                    <a:pt x="22" y="316"/>
                    <a:pt x="22" y="316"/>
                  </a:cubicBezTo>
                  <a:cubicBezTo>
                    <a:pt x="22" y="316"/>
                    <a:pt x="22" y="316"/>
                    <a:pt x="22" y="316"/>
                  </a:cubicBezTo>
                  <a:cubicBezTo>
                    <a:pt x="22" y="316"/>
                    <a:pt x="22" y="316"/>
                    <a:pt x="22" y="317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2" y="317"/>
                    <a:pt x="23" y="318"/>
                    <a:pt x="24" y="318"/>
                  </a:cubicBezTo>
                  <a:cubicBezTo>
                    <a:pt x="24" y="318"/>
                    <a:pt x="24" y="318"/>
                    <a:pt x="24" y="318"/>
                  </a:cubicBezTo>
                  <a:cubicBezTo>
                    <a:pt x="24" y="318"/>
                    <a:pt x="24" y="318"/>
                    <a:pt x="24" y="318"/>
                  </a:cubicBezTo>
                  <a:cubicBezTo>
                    <a:pt x="24" y="318"/>
                    <a:pt x="24" y="318"/>
                    <a:pt x="24" y="318"/>
                  </a:cubicBezTo>
                  <a:cubicBezTo>
                    <a:pt x="26" y="318"/>
                    <a:pt x="29" y="317"/>
                    <a:pt x="31" y="317"/>
                  </a:cubicBezTo>
                  <a:cubicBezTo>
                    <a:pt x="31" y="317"/>
                    <a:pt x="31" y="317"/>
                    <a:pt x="31" y="317"/>
                  </a:cubicBezTo>
                  <a:cubicBezTo>
                    <a:pt x="31" y="317"/>
                    <a:pt x="31" y="317"/>
                    <a:pt x="31" y="317"/>
                  </a:cubicBezTo>
                  <a:cubicBezTo>
                    <a:pt x="31" y="317"/>
                    <a:pt x="31" y="317"/>
                    <a:pt x="31" y="317"/>
                  </a:cubicBezTo>
                  <a:cubicBezTo>
                    <a:pt x="31" y="317"/>
                    <a:pt x="31" y="317"/>
                    <a:pt x="31" y="317"/>
                  </a:cubicBezTo>
                  <a:cubicBezTo>
                    <a:pt x="36" y="317"/>
                    <a:pt x="41" y="319"/>
                    <a:pt x="44" y="322"/>
                  </a:cubicBezTo>
                  <a:cubicBezTo>
                    <a:pt x="44" y="322"/>
                    <a:pt x="44" y="322"/>
                    <a:pt x="44" y="322"/>
                  </a:cubicBezTo>
                  <a:cubicBezTo>
                    <a:pt x="44" y="322"/>
                    <a:pt x="44" y="322"/>
                    <a:pt x="44" y="322"/>
                  </a:cubicBezTo>
                  <a:cubicBezTo>
                    <a:pt x="44" y="322"/>
                    <a:pt x="44" y="322"/>
                    <a:pt x="45" y="322"/>
                  </a:cubicBezTo>
                  <a:cubicBezTo>
                    <a:pt x="45" y="322"/>
                    <a:pt x="45" y="322"/>
                    <a:pt x="45" y="322"/>
                  </a:cubicBezTo>
                  <a:cubicBezTo>
                    <a:pt x="45" y="322"/>
                    <a:pt x="45" y="322"/>
                    <a:pt x="45" y="322"/>
                  </a:cubicBezTo>
                  <a:cubicBezTo>
                    <a:pt x="45" y="322"/>
                    <a:pt x="45" y="322"/>
                    <a:pt x="45" y="322"/>
                  </a:cubicBezTo>
                  <a:cubicBezTo>
                    <a:pt x="48" y="326"/>
                    <a:pt x="50" y="331"/>
                    <a:pt x="50" y="336"/>
                  </a:cubicBezTo>
                  <a:cubicBezTo>
                    <a:pt x="50" y="337"/>
                    <a:pt x="50" y="337"/>
                    <a:pt x="50" y="338"/>
                  </a:cubicBezTo>
                  <a:cubicBezTo>
                    <a:pt x="50" y="338"/>
                    <a:pt x="50" y="338"/>
                    <a:pt x="50" y="338"/>
                  </a:cubicBezTo>
                  <a:cubicBezTo>
                    <a:pt x="50" y="338"/>
                    <a:pt x="50" y="338"/>
                    <a:pt x="49" y="339"/>
                  </a:cubicBezTo>
                  <a:cubicBezTo>
                    <a:pt x="49" y="339"/>
                    <a:pt x="49" y="339"/>
                    <a:pt x="49" y="339"/>
                  </a:cubicBezTo>
                  <a:cubicBezTo>
                    <a:pt x="48" y="339"/>
                    <a:pt x="48" y="340"/>
                    <a:pt x="47" y="340"/>
                  </a:cubicBezTo>
                  <a:cubicBezTo>
                    <a:pt x="38" y="346"/>
                    <a:pt x="19" y="360"/>
                    <a:pt x="0" y="371"/>
                  </a:cubicBezTo>
                  <a:cubicBezTo>
                    <a:pt x="3" y="377"/>
                    <a:pt x="3" y="377"/>
                    <a:pt x="3" y="377"/>
                  </a:cubicBezTo>
                  <a:cubicBezTo>
                    <a:pt x="3" y="377"/>
                    <a:pt x="3" y="377"/>
                    <a:pt x="3" y="377"/>
                  </a:cubicBezTo>
                  <a:cubicBezTo>
                    <a:pt x="20" y="367"/>
                    <a:pt x="37" y="356"/>
                    <a:pt x="53" y="346"/>
                  </a:cubicBezTo>
                  <a:cubicBezTo>
                    <a:pt x="55" y="345"/>
                    <a:pt x="55" y="344"/>
                    <a:pt x="55" y="343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99" y="271"/>
                    <a:pt x="144" y="200"/>
                    <a:pt x="188" y="129"/>
                  </a:cubicBezTo>
                  <a:cubicBezTo>
                    <a:pt x="201" y="107"/>
                    <a:pt x="214" y="80"/>
                    <a:pt x="214" y="56"/>
                  </a:cubicBezTo>
                  <a:cubicBezTo>
                    <a:pt x="214" y="36"/>
                    <a:pt x="205" y="18"/>
                    <a:pt x="179" y="7"/>
                  </a:cubicBezTo>
                  <a:cubicBezTo>
                    <a:pt x="177" y="6"/>
                    <a:pt x="176" y="5"/>
                    <a:pt x="174" y="5"/>
                  </a:cubicBezTo>
                  <a:cubicBezTo>
                    <a:pt x="166" y="2"/>
                    <a:pt x="156" y="0"/>
                    <a:pt x="146" y="0"/>
                  </a:cubicBezTo>
                </a:path>
              </a:pathLst>
            </a:custGeom>
            <a:solidFill>
              <a:srgbClr val="280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44"/>
            <p:cNvSpPr>
              <a:spLocks noEditPoints="1"/>
            </p:cNvSpPr>
            <p:nvPr userDrawn="1"/>
          </p:nvSpPr>
          <p:spPr bwMode="auto">
            <a:xfrm>
              <a:off x="2769" y="1407"/>
              <a:ext cx="383" cy="521"/>
            </a:xfrm>
            <a:custGeom>
              <a:avLst/>
              <a:gdLst>
                <a:gd name="T0" fmla="*/ 5 w 160"/>
                <a:gd name="T1" fmla="*/ 201 h 218"/>
                <a:gd name="T2" fmla="*/ 0 w 160"/>
                <a:gd name="T3" fmla="*/ 201 h 218"/>
                <a:gd name="T4" fmla="*/ 0 w 160"/>
                <a:gd name="T5" fmla="*/ 201 h 218"/>
                <a:gd name="T6" fmla="*/ 0 w 160"/>
                <a:gd name="T7" fmla="*/ 201 h 218"/>
                <a:gd name="T8" fmla="*/ 0 w 160"/>
                <a:gd name="T9" fmla="*/ 201 h 218"/>
                <a:gd name="T10" fmla="*/ 0 w 160"/>
                <a:gd name="T11" fmla="*/ 201 h 218"/>
                <a:gd name="T12" fmla="*/ 5 w 160"/>
                <a:gd name="T13" fmla="*/ 201 h 218"/>
                <a:gd name="T14" fmla="*/ 5 w 160"/>
                <a:gd name="T15" fmla="*/ 201 h 218"/>
                <a:gd name="T16" fmla="*/ 5 w 160"/>
                <a:gd name="T17" fmla="*/ 201 h 218"/>
                <a:gd name="T18" fmla="*/ 5 w 160"/>
                <a:gd name="T19" fmla="*/ 201 h 218"/>
                <a:gd name="T20" fmla="*/ 26 w 160"/>
                <a:gd name="T21" fmla="*/ 217 h 218"/>
                <a:gd name="T22" fmla="*/ 26 w 160"/>
                <a:gd name="T23" fmla="*/ 218 h 218"/>
                <a:gd name="T24" fmla="*/ 33 w 160"/>
                <a:gd name="T25" fmla="*/ 208 h 218"/>
                <a:gd name="T26" fmla="*/ 33 w 160"/>
                <a:gd name="T27" fmla="*/ 208 h 218"/>
                <a:gd name="T28" fmla="*/ 26 w 160"/>
                <a:gd name="T29" fmla="*/ 218 h 218"/>
                <a:gd name="T30" fmla="*/ 26 w 160"/>
                <a:gd name="T31" fmla="*/ 218 h 218"/>
                <a:gd name="T32" fmla="*/ 5 w 160"/>
                <a:gd name="T33" fmla="*/ 201 h 218"/>
                <a:gd name="T34" fmla="*/ 160 w 160"/>
                <a:gd name="T35" fmla="*/ 0 h 218"/>
                <a:gd name="T36" fmla="*/ 160 w 160"/>
                <a:gd name="T37" fmla="*/ 0 h 218"/>
                <a:gd name="T38" fmla="*/ 131 w 160"/>
                <a:gd name="T39" fmla="*/ 49 h 218"/>
                <a:gd name="T40" fmla="*/ 131 w 160"/>
                <a:gd name="T41" fmla="*/ 49 h 218"/>
                <a:gd name="T42" fmla="*/ 160 w 160"/>
                <a:gd name="T43" fmla="*/ 0 h 218"/>
                <a:gd name="T44" fmla="*/ 160 w 160"/>
                <a:gd name="T45" fmla="*/ 0 h 218"/>
                <a:gd name="T46" fmla="*/ 160 w 160"/>
                <a:gd name="T4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18">
                  <a:moveTo>
                    <a:pt x="5" y="201"/>
                  </a:moveTo>
                  <a:cubicBezTo>
                    <a:pt x="3" y="201"/>
                    <a:pt x="2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2" y="201"/>
                    <a:pt x="3" y="201"/>
                    <a:pt x="5" y="201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14" y="201"/>
                    <a:pt x="23" y="208"/>
                    <a:pt x="26" y="21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28" y="215"/>
                    <a:pt x="30" y="211"/>
                    <a:pt x="33" y="208"/>
                  </a:cubicBezTo>
                  <a:cubicBezTo>
                    <a:pt x="33" y="208"/>
                    <a:pt x="33" y="208"/>
                    <a:pt x="33" y="208"/>
                  </a:cubicBezTo>
                  <a:cubicBezTo>
                    <a:pt x="30" y="211"/>
                    <a:pt x="28" y="215"/>
                    <a:pt x="26" y="218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23" y="209"/>
                    <a:pt x="14" y="201"/>
                    <a:pt x="5" y="201"/>
                  </a:cubicBezTo>
                  <a:moveTo>
                    <a:pt x="16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51" y="18"/>
                    <a:pt x="140" y="35"/>
                    <a:pt x="131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40" y="35"/>
                    <a:pt x="151" y="18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7F3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45"/>
            <p:cNvSpPr>
              <a:spLocks noEditPoints="1"/>
            </p:cNvSpPr>
            <p:nvPr userDrawn="1"/>
          </p:nvSpPr>
          <p:spPr bwMode="auto">
            <a:xfrm>
              <a:off x="2745" y="1854"/>
              <a:ext cx="74" cy="100"/>
            </a:xfrm>
            <a:custGeom>
              <a:avLst/>
              <a:gdLst>
                <a:gd name="T0" fmla="*/ 31 w 31"/>
                <a:gd name="T1" fmla="*/ 40 h 42"/>
                <a:gd name="T2" fmla="*/ 31 w 31"/>
                <a:gd name="T3" fmla="*/ 40 h 42"/>
                <a:gd name="T4" fmla="*/ 30 w 31"/>
                <a:gd name="T5" fmla="*/ 41 h 42"/>
                <a:gd name="T6" fmla="*/ 30 w 31"/>
                <a:gd name="T7" fmla="*/ 41 h 42"/>
                <a:gd name="T8" fmla="*/ 28 w 31"/>
                <a:gd name="T9" fmla="*/ 42 h 42"/>
                <a:gd name="T10" fmla="*/ 30 w 31"/>
                <a:gd name="T11" fmla="*/ 41 h 42"/>
                <a:gd name="T12" fmla="*/ 30 w 31"/>
                <a:gd name="T13" fmla="*/ 41 h 42"/>
                <a:gd name="T14" fmla="*/ 31 w 31"/>
                <a:gd name="T15" fmla="*/ 40 h 42"/>
                <a:gd name="T16" fmla="*/ 31 w 31"/>
                <a:gd name="T17" fmla="*/ 40 h 42"/>
                <a:gd name="T18" fmla="*/ 26 w 31"/>
                <a:gd name="T19" fmla="*/ 24 h 42"/>
                <a:gd name="T20" fmla="*/ 26 w 31"/>
                <a:gd name="T21" fmla="*/ 24 h 42"/>
                <a:gd name="T22" fmla="*/ 26 w 31"/>
                <a:gd name="T23" fmla="*/ 24 h 42"/>
                <a:gd name="T24" fmla="*/ 26 w 31"/>
                <a:gd name="T25" fmla="*/ 24 h 42"/>
                <a:gd name="T26" fmla="*/ 26 w 31"/>
                <a:gd name="T27" fmla="*/ 24 h 42"/>
                <a:gd name="T28" fmla="*/ 26 w 31"/>
                <a:gd name="T29" fmla="*/ 24 h 42"/>
                <a:gd name="T30" fmla="*/ 25 w 31"/>
                <a:gd name="T31" fmla="*/ 24 h 42"/>
                <a:gd name="T32" fmla="*/ 25 w 31"/>
                <a:gd name="T33" fmla="*/ 24 h 42"/>
                <a:gd name="T34" fmla="*/ 25 w 31"/>
                <a:gd name="T35" fmla="*/ 24 h 42"/>
                <a:gd name="T36" fmla="*/ 3 w 31"/>
                <a:gd name="T37" fmla="*/ 18 h 42"/>
                <a:gd name="T38" fmla="*/ 3 w 31"/>
                <a:gd name="T39" fmla="*/ 18 h 42"/>
                <a:gd name="T40" fmla="*/ 3 w 31"/>
                <a:gd name="T41" fmla="*/ 18 h 42"/>
                <a:gd name="T42" fmla="*/ 3 w 31"/>
                <a:gd name="T43" fmla="*/ 19 h 42"/>
                <a:gd name="T44" fmla="*/ 3 w 31"/>
                <a:gd name="T45" fmla="*/ 19 h 42"/>
                <a:gd name="T46" fmla="*/ 3 w 31"/>
                <a:gd name="T47" fmla="*/ 18 h 42"/>
                <a:gd name="T48" fmla="*/ 3 w 31"/>
                <a:gd name="T49" fmla="*/ 18 h 42"/>
                <a:gd name="T50" fmla="*/ 3 w 31"/>
                <a:gd name="T51" fmla="*/ 18 h 42"/>
                <a:gd name="T52" fmla="*/ 1 w 31"/>
                <a:gd name="T53" fmla="*/ 15 h 42"/>
                <a:gd name="T54" fmla="*/ 1 w 31"/>
                <a:gd name="T55" fmla="*/ 15 h 42"/>
                <a:gd name="T56" fmla="*/ 1 w 31"/>
                <a:gd name="T57" fmla="*/ 16 h 42"/>
                <a:gd name="T58" fmla="*/ 1 w 31"/>
                <a:gd name="T59" fmla="*/ 16 h 42"/>
                <a:gd name="T60" fmla="*/ 1 w 31"/>
                <a:gd name="T61" fmla="*/ 15 h 42"/>
                <a:gd name="T62" fmla="*/ 1 w 31"/>
                <a:gd name="T63" fmla="*/ 15 h 42"/>
                <a:gd name="T64" fmla="*/ 0 w 31"/>
                <a:gd name="T65" fmla="*/ 0 h 42"/>
                <a:gd name="T66" fmla="*/ 0 w 31"/>
                <a:gd name="T67" fmla="*/ 0 h 42"/>
                <a:gd name="T68" fmla="*/ 2 w 31"/>
                <a:gd name="T69" fmla="*/ 8 h 42"/>
                <a:gd name="T70" fmla="*/ 1 w 31"/>
                <a:gd name="T71" fmla="*/ 15 h 42"/>
                <a:gd name="T72" fmla="*/ 2 w 31"/>
                <a:gd name="T73" fmla="*/ 8 h 42"/>
                <a:gd name="T74" fmla="*/ 0 w 31"/>
                <a:gd name="T7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42">
                  <a:moveTo>
                    <a:pt x="31" y="4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2"/>
                    <a:pt x="28" y="42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2" y="8"/>
                  </a:cubicBezTo>
                  <a:cubicBezTo>
                    <a:pt x="2" y="10"/>
                    <a:pt x="1" y="13"/>
                    <a:pt x="1" y="15"/>
                  </a:cubicBezTo>
                  <a:cubicBezTo>
                    <a:pt x="1" y="13"/>
                    <a:pt x="2" y="10"/>
                    <a:pt x="2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7D3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46"/>
            <p:cNvSpPr/>
            <p:nvPr userDrawn="1"/>
          </p:nvSpPr>
          <p:spPr bwMode="auto">
            <a:xfrm>
              <a:off x="2769" y="1360"/>
              <a:ext cx="383" cy="527"/>
            </a:xfrm>
            <a:custGeom>
              <a:avLst/>
              <a:gdLst>
                <a:gd name="T0" fmla="*/ 129 w 160"/>
                <a:gd name="T1" fmla="*/ 0 h 221"/>
                <a:gd name="T2" fmla="*/ 125 w 160"/>
                <a:gd name="T3" fmla="*/ 7 h 221"/>
                <a:gd name="T4" fmla="*/ 125 w 160"/>
                <a:gd name="T5" fmla="*/ 7 h 221"/>
                <a:gd name="T6" fmla="*/ 124 w 160"/>
                <a:gd name="T7" fmla="*/ 10 h 221"/>
                <a:gd name="T8" fmla="*/ 124 w 160"/>
                <a:gd name="T9" fmla="*/ 10 h 221"/>
                <a:gd name="T10" fmla="*/ 124 w 160"/>
                <a:gd name="T11" fmla="*/ 10 h 221"/>
                <a:gd name="T12" fmla="*/ 123 w 160"/>
                <a:gd name="T13" fmla="*/ 12 h 221"/>
                <a:gd name="T14" fmla="*/ 123 w 160"/>
                <a:gd name="T15" fmla="*/ 12 h 221"/>
                <a:gd name="T16" fmla="*/ 8 w 160"/>
                <a:gd name="T17" fmla="*/ 210 h 221"/>
                <a:gd name="T18" fmla="*/ 8 w 160"/>
                <a:gd name="T19" fmla="*/ 210 h 221"/>
                <a:gd name="T20" fmla="*/ 7 w 160"/>
                <a:gd name="T21" fmla="*/ 213 h 221"/>
                <a:gd name="T22" fmla="*/ 6 w 160"/>
                <a:gd name="T23" fmla="*/ 213 h 221"/>
                <a:gd name="T24" fmla="*/ 0 w 160"/>
                <a:gd name="T25" fmla="*/ 221 h 221"/>
                <a:gd name="T26" fmla="*/ 0 w 160"/>
                <a:gd name="T27" fmla="*/ 221 h 221"/>
                <a:gd name="T28" fmla="*/ 0 w 160"/>
                <a:gd name="T29" fmla="*/ 221 h 221"/>
                <a:gd name="T30" fmla="*/ 0 w 160"/>
                <a:gd name="T31" fmla="*/ 221 h 221"/>
                <a:gd name="T32" fmla="*/ 0 w 160"/>
                <a:gd name="T33" fmla="*/ 221 h 221"/>
                <a:gd name="T34" fmla="*/ 6 w 160"/>
                <a:gd name="T35" fmla="*/ 213 h 221"/>
                <a:gd name="T36" fmla="*/ 8 w 160"/>
                <a:gd name="T37" fmla="*/ 210 h 221"/>
                <a:gd name="T38" fmla="*/ 123 w 160"/>
                <a:gd name="T39" fmla="*/ 12 h 221"/>
                <a:gd name="T40" fmla="*/ 124 w 160"/>
                <a:gd name="T41" fmla="*/ 10 h 221"/>
                <a:gd name="T42" fmla="*/ 125 w 160"/>
                <a:gd name="T43" fmla="*/ 7 h 221"/>
                <a:gd name="T44" fmla="*/ 129 w 160"/>
                <a:gd name="T45" fmla="*/ 0 h 221"/>
                <a:gd name="T46" fmla="*/ 160 w 160"/>
                <a:gd name="T47" fmla="*/ 20 h 221"/>
                <a:gd name="T48" fmla="*/ 160 w 160"/>
                <a:gd name="T49" fmla="*/ 20 h 221"/>
                <a:gd name="T50" fmla="*/ 160 w 160"/>
                <a:gd name="T51" fmla="*/ 20 h 221"/>
                <a:gd name="T52" fmla="*/ 129 w 160"/>
                <a:gd name="T5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21">
                  <a:moveTo>
                    <a:pt x="129" y="0"/>
                  </a:moveTo>
                  <a:cubicBezTo>
                    <a:pt x="128" y="3"/>
                    <a:pt x="127" y="5"/>
                    <a:pt x="125" y="7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5" y="8"/>
                    <a:pt x="125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3" y="11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86" y="78"/>
                    <a:pt x="51" y="148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1"/>
                    <a:pt x="7" y="212"/>
                    <a:pt x="7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4" y="216"/>
                    <a:pt x="2" y="219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" y="219"/>
                    <a:pt x="4" y="216"/>
                    <a:pt x="6" y="213"/>
                  </a:cubicBezTo>
                  <a:cubicBezTo>
                    <a:pt x="7" y="212"/>
                    <a:pt x="8" y="211"/>
                    <a:pt x="8" y="210"/>
                  </a:cubicBezTo>
                  <a:cubicBezTo>
                    <a:pt x="51" y="148"/>
                    <a:pt x="86" y="78"/>
                    <a:pt x="123" y="12"/>
                  </a:cubicBezTo>
                  <a:cubicBezTo>
                    <a:pt x="123" y="11"/>
                    <a:pt x="124" y="11"/>
                    <a:pt x="124" y="10"/>
                  </a:cubicBezTo>
                  <a:cubicBezTo>
                    <a:pt x="125" y="9"/>
                    <a:pt x="125" y="8"/>
                    <a:pt x="125" y="7"/>
                  </a:cubicBezTo>
                  <a:cubicBezTo>
                    <a:pt x="127" y="5"/>
                    <a:pt x="128" y="3"/>
                    <a:pt x="129" y="0"/>
                  </a:cubicBezTo>
                  <a:cubicBezTo>
                    <a:pt x="140" y="6"/>
                    <a:pt x="150" y="13"/>
                    <a:pt x="160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50" y="13"/>
                    <a:pt x="140" y="6"/>
                    <a:pt x="129" y="0"/>
                  </a:cubicBezTo>
                </a:path>
              </a:pathLst>
            </a:custGeom>
            <a:solidFill>
              <a:srgbClr val="4D0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47"/>
            <p:cNvSpPr/>
            <p:nvPr userDrawn="1"/>
          </p:nvSpPr>
          <p:spPr bwMode="auto">
            <a:xfrm>
              <a:off x="2769" y="1360"/>
              <a:ext cx="383" cy="568"/>
            </a:xfrm>
            <a:custGeom>
              <a:avLst/>
              <a:gdLst>
                <a:gd name="T0" fmla="*/ 129 w 160"/>
                <a:gd name="T1" fmla="*/ 0 h 238"/>
                <a:gd name="T2" fmla="*/ 125 w 160"/>
                <a:gd name="T3" fmla="*/ 7 h 238"/>
                <a:gd name="T4" fmla="*/ 124 w 160"/>
                <a:gd name="T5" fmla="*/ 10 h 238"/>
                <a:gd name="T6" fmla="*/ 123 w 160"/>
                <a:gd name="T7" fmla="*/ 12 h 238"/>
                <a:gd name="T8" fmla="*/ 8 w 160"/>
                <a:gd name="T9" fmla="*/ 210 h 238"/>
                <a:gd name="T10" fmla="*/ 6 w 160"/>
                <a:gd name="T11" fmla="*/ 213 h 238"/>
                <a:gd name="T12" fmla="*/ 0 w 160"/>
                <a:gd name="T13" fmla="*/ 221 h 238"/>
                <a:gd name="T14" fmla="*/ 0 w 160"/>
                <a:gd name="T15" fmla="*/ 221 h 238"/>
                <a:gd name="T16" fmla="*/ 5 w 160"/>
                <a:gd name="T17" fmla="*/ 221 h 238"/>
                <a:gd name="T18" fmla="*/ 26 w 160"/>
                <a:gd name="T19" fmla="*/ 238 h 238"/>
                <a:gd name="T20" fmla="*/ 26 w 160"/>
                <a:gd name="T21" fmla="*/ 238 h 238"/>
                <a:gd name="T22" fmla="*/ 33 w 160"/>
                <a:gd name="T23" fmla="*/ 228 h 238"/>
                <a:gd name="T24" fmla="*/ 117 w 160"/>
                <a:gd name="T25" fmla="*/ 91 h 238"/>
                <a:gd name="T26" fmla="*/ 131 w 160"/>
                <a:gd name="T27" fmla="*/ 69 h 238"/>
                <a:gd name="T28" fmla="*/ 160 w 160"/>
                <a:gd name="T29" fmla="*/ 20 h 238"/>
                <a:gd name="T30" fmla="*/ 160 w 160"/>
                <a:gd name="T31" fmla="*/ 20 h 238"/>
                <a:gd name="T32" fmla="*/ 129 w 16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38">
                  <a:moveTo>
                    <a:pt x="129" y="0"/>
                  </a:moveTo>
                  <a:cubicBezTo>
                    <a:pt x="128" y="3"/>
                    <a:pt x="127" y="5"/>
                    <a:pt x="125" y="7"/>
                  </a:cubicBezTo>
                  <a:cubicBezTo>
                    <a:pt x="125" y="8"/>
                    <a:pt x="125" y="9"/>
                    <a:pt x="124" y="10"/>
                  </a:cubicBezTo>
                  <a:cubicBezTo>
                    <a:pt x="124" y="11"/>
                    <a:pt x="123" y="11"/>
                    <a:pt x="123" y="12"/>
                  </a:cubicBezTo>
                  <a:cubicBezTo>
                    <a:pt x="86" y="78"/>
                    <a:pt x="51" y="148"/>
                    <a:pt x="8" y="210"/>
                  </a:cubicBezTo>
                  <a:cubicBezTo>
                    <a:pt x="8" y="211"/>
                    <a:pt x="7" y="212"/>
                    <a:pt x="6" y="213"/>
                  </a:cubicBezTo>
                  <a:cubicBezTo>
                    <a:pt x="4" y="216"/>
                    <a:pt x="2" y="219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" y="221"/>
                    <a:pt x="3" y="221"/>
                    <a:pt x="5" y="221"/>
                  </a:cubicBezTo>
                  <a:cubicBezTo>
                    <a:pt x="14" y="221"/>
                    <a:pt x="23" y="229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8" y="235"/>
                    <a:pt x="30" y="231"/>
                    <a:pt x="33" y="228"/>
                  </a:cubicBezTo>
                  <a:cubicBezTo>
                    <a:pt x="61" y="183"/>
                    <a:pt x="89" y="137"/>
                    <a:pt x="117" y="91"/>
                  </a:cubicBezTo>
                  <a:cubicBezTo>
                    <a:pt x="120" y="85"/>
                    <a:pt x="125" y="78"/>
                    <a:pt x="131" y="69"/>
                  </a:cubicBezTo>
                  <a:cubicBezTo>
                    <a:pt x="140" y="55"/>
                    <a:pt x="151" y="38"/>
                    <a:pt x="160" y="20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50" y="13"/>
                    <a:pt x="140" y="6"/>
                    <a:pt x="129" y="0"/>
                  </a:cubicBezTo>
                </a:path>
              </a:pathLst>
            </a:custGeom>
            <a:solidFill>
              <a:srgbClr val="F18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48"/>
            <p:cNvSpPr/>
            <p:nvPr userDrawn="1"/>
          </p:nvSpPr>
          <p:spPr bwMode="auto">
            <a:xfrm>
              <a:off x="2747" y="18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49"/>
            <p:cNvSpPr/>
            <p:nvPr userDrawn="1"/>
          </p:nvSpPr>
          <p:spPr bwMode="auto">
            <a:xfrm>
              <a:off x="2747" y="1892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4C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50"/>
            <p:cNvSpPr>
              <a:spLocks noEditPoints="1"/>
            </p:cNvSpPr>
            <p:nvPr userDrawn="1"/>
          </p:nvSpPr>
          <p:spPr bwMode="auto">
            <a:xfrm>
              <a:off x="2757" y="1899"/>
              <a:ext cx="17" cy="3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0 w 7"/>
                <a:gd name="T5" fmla="*/ 1 h 1"/>
                <a:gd name="T6" fmla="*/ 0 w 7"/>
                <a:gd name="T7" fmla="*/ 1 h 1"/>
                <a:gd name="T8" fmla="*/ 0 w 7"/>
                <a:gd name="T9" fmla="*/ 1 h 1"/>
                <a:gd name="T10" fmla="*/ 0 w 7"/>
                <a:gd name="T11" fmla="*/ 1 h 1"/>
                <a:gd name="T12" fmla="*/ 0 w 7"/>
                <a:gd name="T13" fmla="*/ 1 h 1"/>
                <a:gd name="T14" fmla="*/ 7 w 7"/>
                <a:gd name="T15" fmla="*/ 0 h 1"/>
                <a:gd name="T16" fmla="*/ 0 w 7"/>
                <a:gd name="T17" fmla="*/ 1 h 1"/>
                <a:gd name="T18" fmla="*/ 7 w 7"/>
                <a:gd name="T19" fmla="*/ 0 h 1"/>
                <a:gd name="T20" fmla="*/ 7 w 7"/>
                <a:gd name="T21" fmla="*/ 0 h 1"/>
                <a:gd name="T22" fmla="*/ 7 w 7"/>
                <a:gd name="T23" fmla="*/ 0 h 1"/>
                <a:gd name="T24" fmla="*/ 7 w 7"/>
                <a:gd name="T25" fmla="*/ 0 h 1"/>
                <a:gd name="T26" fmla="*/ 7 w 7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7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3" y="1"/>
                    <a:pt x="5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7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51"/>
            <p:cNvSpPr/>
            <p:nvPr userDrawn="1"/>
          </p:nvSpPr>
          <p:spPr bwMode="auto">
            <a:xfrm>
              <a:off x="2752" y="1899"/>
              <a:ext cx="53" cy="12"/>
            </a:xfrm>
            <a:custGeom>
              <a:avLst/>
              <a:gdLst>
                <a:gd name="T0" fmla="*/ 0 w 22"/>
                <a:gd name="T1" fmla="*/ 0 h 5"/>
                <a:gd name="T2" fmla="*/ 2 w 22"/>
                <a:gd name="T3" fmla="*/ 1 h 5"/>
                <a:gd name="T4" fmla="*/ 2 w 22"/>
                <a:gd name="T5" fmla="*/ 1 h 5"/>
                <a:gd name="T6" fmla="*/ 2 w 22"/>
                <a:gd name="T7" fmla="*/ 1 h 5"/>
                <a:gd name="T8" fmla="*/ 2 w 22"/>
                <a:gd name="T9" fmla="*/ 1 h 5"/>
                <a:gd name="T10" fmla="*/ 2 w 22"/>
                <a:gd name="T11" fmla="*/ 1 h 5"/>
                <a:gd name="T12" fmla="*/ 2 w 22"/>
                <a:gd name="T13" fmla="*/ 1 h 5"/>
                <a:gd name="T14" fmla="*/ 9 w 22"/>
                <a:gd name="T15" fmla="*/ 0 h 5"/>
                <a:gd name="T16" fmla="*/ 9 w 22"/>
                <a:gd name="T17" fmla="*/ 0 h 5"/>
                <a:gd name="T18" fmla="*/ 9 w 22"/>
                <a:gd name="T19" fmla="*/ 0 h 5"/>
                <a:gd name="T20" fmla="*/ 9 w 22"/>
                <a:gd name="T21" fmla="*/ 0 h 5"/>
                <a:gd name="T22" fmla="*/ 9 w 22"/>
                <a:gd name="T23" fmla="*/ 0 h 5"/>
                <a:gd name="T24" fmla="*/ 22 w 22"/>
                <a:gd name="T25" fmla="*/ 5 h 5"/>
                <a:gd name="T26" fmla="*/ 22 w 22"/>
                <a:gd name="T27" fmla="*/ 5 h 5"/>
                <a:gd name="T28" fmla="*/ 9 w 22"/>
                <a:gd name="T29" fmla="*/ 0 h 5"/>
                <a:gd name="T30" fmla="*/ 9 w 22"/>
                <a:gd name="T31" fmla="*/ 0 h 5"/>
                <a:gd name="T32" fmla="*/ 9 w 22"/>
                <a:gd name="T33" fmla="*/ 0 h 5"/>
                <a:gd name="T34" fmla="*/ 9 w 22"/>
                <a:gd name="T35" fmla="*/ 0 h 5"/>
                <a:gd name="T36" fmla="*/ 2 w 22"/>
                <a:gd name="T37" fmla="*/ 1 h 5"/>
                <a:gd name="T38" fmla="*/ 2 w 22"/>
                <a:gd name="T39" fmla="*/ 1 h 5"/>
                <a:gd name="T40" fmla="*/ 2 w 22"/>
                <a:gd name="T41" fmla="*/ 1 h 5"/>
                <a:gd name="T42" fmla="*/ 2 w 22"/>
                <a:gd name="T43" fmla="*/ 1 h 5"/>
                <a:gd name="T44" fmla="*/ 2 w 22"/>
                <a:gd name="T45" fmla="*/ 1 h 5"/>
                <a:gd name="T46" fmla="*/ 0 w 22"/>
                <a:gd name="T4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5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9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9" y="2"/>
                    <a:pt x="1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4C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52"/>
            <p:cNvSpPr/>
            <p:nvPr userDrawn="1"/>
          </p:nvSpPr>
          <p:spPr bwMode="auto">
            <a:xfrm>
              <a:off x="2805" y="1911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7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53"/>
            <p:cNvSpPr/>
            <p:nvPr userDrawn="1"/>
          </p:nvSpPr>
          <p:spPr bwMode="auto">
            <a:xfrm>
              <a:off x="2805" y="1911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54"/>
            <p:cNvSpPr/>
            <p:nvPr userDrawn="1"/>
          </p:nvSpPr>
          <p:spPr bwMode="auto">
            <a:xfrm>
              <a:off x="2807" y="1911"/>
              <a:ext cx="12" cy="38"/>
            </a:xfrm>
            <a:custGeom>
              <a:avLst/>
              <a:gdLst>
                <a:gd name="T0" fmla="*/ 0 w 5"/>
                <a:gd name="T1" fmla="*/ 0 h 16"/>
                <a:gd name="T2" fmla="*/ 0 w 5"/>
                <a:gd name="T3" fmla="*/ 0 h 16"/>
                <a:gd name="T4" fmla="*/ 5 w 5"/>
                <a:gd name="T5" fmla="*/ 14 h 16"/>
                <a:gd name="T6" fmla="*/ 5 w 5"/>
                <a:gd name="T7" fmla="*/ 16 h 16"/>
                <a:gd name="T8" fmla="*/ 5 w 5"/>
                <a:gd name="T9" fmla="*/ 14 h 16"/>
                <a:gd name="T10" fmla="*/ 0 w 5"/>
                <a:gd name="T11" fmla="*/ 0 h 16"/>
                <a:gd name="T12" fmla="*/ 0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5" y="9"/>
                    <a:pt x="5" y="14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9"/>
                    <a:pt x="3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55"/>
            <p:cNvSpPr/>
            <p:nvPr userDrawn="1"/>
          </p:nvSpPr>
          <p:spPr bwMode="auto">
            <a:xfrm>
              <a:off x="2699" y="1954"/>
              <a:ext cx="113" cy="74"/>
            </a:xfrm>
            <a:custGeom>
              <a:avLst/>
              <a:gdLst>
                <a:gd name="T0" fmla="*/ 47 w 47"/>
                <a:gd name="T1" fmla="*/ 0 h 31"/>
                <a:gd name="T2" fmla="*/ 0 w 47"/>
                <a:gd name="T3" fmla="*/ 31 h 31"/>
                <a:gd name="T4" fmla="*/ 0 w 47"/>
                <a:gd name="T5" fmla="*/ 31 h 31"/>
                <a:gd name="T6" fmla="*/ 0 w 47"/>
                <a:gd name="T7" fmla="*/ 31 h 31"/>
                <a:gd name="T8" fmla="*/ 0 w 47"/>
                <a:gd name="T9" fmla="*/ 31 h 31"/>
                <a:gd name="T10" fmla="*/ 47 w 4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1">
                  <a:moveTo>
                    <a:pt x="47" y="0"/>
                  </a:moveTo>
                  <a:cubicBezTo>
                    <a:pt x="38" y="6"/>
                    <a:pt x="19" y="2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9" y="20"/>
                    <a:pt x="38" y="6"/>
                    <a:pt x="47" y="0"/>
                  </a:cubicBezTo>
                </a:path>
              </a:pathLst>
            </a:custGeom>
            <a:solidFill>
              <a:srgbClr val="4C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56"/>
            <p:cNvSpPr/>
            <p:nvPr userDrawn="1"/>
          </p:nvSpPr>
          <p:spPr bwMode="auto">
            <a:xfrm>
              <a:off x="2616" y="1854"/>
              <a:ext cx="203" cy="181"/>
            </a:xfrm>
            <a:custGeom>
              <a:avLst/>
              <a:gdLst>
                <a:gd name="T0" fmla="*/ 54 w 85"/>
                <a:gd name="T1" fmla="*/ 0 h 76"/>
                <a:gd name="T2" fmla="*/ 0 w 85"/>
                <a:gd name="T3" fmla="*/ 46 h 76"/>
                <a:gd name="T4" fmla="*/ 29 w 85"/>
                <a:gd name="T5" fmla="*/ 72 h 76"/>
                <a:gd name="T6" fmla="*/ 29 w 85"/>
                <a:gd name="T7" fmla="*/ 72 h 76"/>
                <a:gd name="T8" fmla="*/ 29 w 85"/>
                <a:gd name="T9" fmla="*/ 72 h 76"/>
                <a:gd name="T10" fmla="*/ 29 w 85"/>
                <a:gd name="T11" fmla="*/ 72 h 76"/>
                <a:gd name="T12" fmla="*/ 29 w 85"/>
                <a:gd name="T13" fmla="*/ 72 h 76"/>
                <a:gd name="T14" fmla="*/ 31 w 85"/>
                <a:gd name="T15" fmla="*/ 76 h 76"/>
                <a:gd name="T16" fmla="*/ 31 w 85"/>
                <a:gd name="T17" fmla="*/ 76 h 76"/>
                <a:gd name="T18" fmla="*/ 31 w 85"/>
                <a:gd name="T19" fmla="*/ 76 h 76"/>
                <a:gd name="T20" fmla="*/ 31 w 85"/>
                <a:gd name="T21" fmla="*/ 76 h 76"/>
                <a:gd name="T22" fmla="*/ 31 w 85"/>
                <a:gd name="T23" fmla="*/ 76 h 76"/>
                <a:gd name="T24" fmla="*/ 31 w 85"/>
                <a:gd name="T25" fmla="*/ 76 h 76"/>
                <a:gd name="T26" fmla="*/ 35 w 85"/>
                <a:gd name="T27" fmla="*/ 73 h 76"/>
                <a:gd name="T28" fmla="*/ 35 w 85"/>
                <a:gd name="T29" fmla="*/ 73 h 76"/>
                <a:gd name="T30" fmla="*/ 82 w 85"/>
                <a:gd name="T31" fmla="*/ 42 h 76"/>
                <a:gd name="T32" fmla="*/ 84 w 85"/>
                <a:gd name="T33" fmla="*/ 41 h 76"/>
                <a:gd name="T34" fmla="*/ 84 w 85"/>
                <a:gd name="T35" fmla="*/ 41 h 76"/>
                <a:gd name="T36" fmla="*/ 85 w 85"/>
                <a:gd name="T37" fmla="*/ 40 h 76"/>
                <a:gd name="T38" fmla="*/ 85 w 85"/>
                <a:gd name="T39" fmla="*/ 40 h 76"/>
                <a:gd name="T40" fmla="*/ 85 w 85"/>
                <a:gd name="T41" fmla="*/ 38 h 76"/>
                <a:gd name="T42" fmla="*/ 80 w 85"/>
                <a:gd name="T43" fmla="*/ 24 h 76"/>
                <a:gd name="T44" fmla="*/ 80 w 85"/>
                <a:gd name="T45" fmla="*/ 24 h 76"/>
                <a:gd name="T46" fmla="*/ 80 w 85"/>
                <a:gd name="T47" fmla="*/ 24 h 76"/>
                <a:gd name="T48" fmla="*/ 80 w 85"/>
                <a:gd name="T49" fmla="*/ 24 h 76"/>
                <a:gd name="T50" fmla="*/ 80 w 85"/>
                <a:gd name="T51" fmla="*/ 24 h 76"/>
                <a:gd name="T52" fmla="*/ 79 w 85"/>
                <a:gd name="T53" fmla="*/ 24 h 76"/>
                <a:gd name="T54" fmla="*/ 79 w 85"/>
                <a:gd name="T55" fmla="*/ 24 h 76"/>
                <a:gd name="T56" fmla="*/ 79 w 85"/>
                <a:gd name="T57" fmla="*/ 24 h 76"/>
                <a:gd name="T58" fmla="*/ 66 w 85"/>
                <a:gd name="T59" fmla="*/ 19 h 76"/>
                <a:gd name="T60" fmla="*/ 66 w 85"/>
                <a:gd name="T61" fmla="*/ 19 h 76"/>
                <a:gd name="T62" fmla="*/ 66 w 85"/>
                <a:gd name="T63" fmla="*/ 19 h 76"/>
                <a:gd name="T64" fmla="*/ 66 w 85"/>
                <a:gd name="T65" fmla="*/ 19 h 76"/>
                <a:gd name="T66" fmla="*/ 59 w 85"/>
                <a:gd name="T67" fmla="*/ 20 h 76"/>
                <a:gd name="T68" fmla="*/ 59 w 85"/>
                <a:gd name="T69" fmla="*/ 20 h 76"/>
                <a:gd name="T70" fmla="*/ 59 w 85"/>
                <a:gd name="T71" fmla="*/ 20 h 76"/>
                <a:gd name="T72" fmla="*/ 59 w 85"/>
                <a:gd name="T73" fmla="*/ 20 h 76"/>
                <a:gd name="T74" fmla="*/ 59 w 85"/>
                <a:gd name="T75" fmla="*/ 20 h 76"/>
                <a:gd name="T76" fmla="*/ 59 w 85"/>
                <a:gd name="T77" fmla="*/ 20 h 76"/>
                <a:gd name="T78" fmla="*/ 59 w 85"/>
                <a:gd name="T79" fmla="*/ 20 h 76"/>
                <a:gd name="T80" fmla="*/ 57 w 85"/>
                <a:gd name="T81" fmla="*/ 19 h 76"/>
                <a:gd name="T82" fmla="*/ 57 w 85"/>
                <a:gd name="T83" fmla="*/ 18 h 76"/>
                <a:gd name="T84" fmla="*/ 57 w 85"/>
                <a:gd name="T85" fmla="*/ 18 h 76"/>
                <a:gd name="T86" fmla="*/ 57 w 85"/>
                <a:gd name="T87" fmla="*/ 18 h 76"/>
                <a:gd name="T88" fmla="*/ 55 w 85"/>
                <a:gd name="T89" fmla="*/ 16 h 76"/>
                <a:gd name="T90" fmla="*/ 55 w 85"/>
                <a:gd name="T91" fmla="*/ 16 h 76"/>
                <a:gd name="T92" fmla="*/ 55 w 85"/>
                <a:gd name="T93" fmla="*/ 16 h 76"/>
                <a:gd name="T94" fmla="*/ 55 w 85"/>
                <a:gd name="T95" fmla="*/ 15 h 76"/>
                <a:gd name="T96" fmla="*/ 55 w 85"/>
                <a:gd name="T97" fmla="*/ 15 h 76"/>
                <a:gd name="T98" fmla="*/ 55 w 85"/>
                <a:gd name="T99" fmla="*/ 15 h 76"/>
                <a:gd name="T100" fmla="*/ 56 w 85"/>
                <a:gd name="T101" fmla="*/ 8 h 76"/>
                <a:gd name="T102" fmla="*/ 54 w 85"/>
                <a:gd name="T103" fmla="*/ 0 h 76"/>
                <a:gd name="T104" fmla="*/ 54 w 85"/>
                <a:gd name="T10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76">
                  <a:moveTo>
                    <a:pt x="54" y="0"/>
                  </a:moveTo>
                  <a:cubicBezTo>
                    <a:pt x="37" y="17"/>
                    <a:pt x="19" y="32"/>
                    <a:pt x="0" y="46"/>
                  </a:cubicBezTo>
                  <a:cubicBezTo>
                    <a:pt x="12" y="50"/>
                    <a:pt x="23" y="60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3"/>
                    <a:pt x="30" y="74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54" y="62"/>
                    <a:pt x="73" y="48"/>
                    <a:pt x="82" y="42"/>
                  </a:cubicBezTo>
                  <a:cubicBezTo>
                    <a:pt x="83" y="42"/>
                    <a:pt x="83" y="41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39"/>
                    <a:pt x="85" y="39"/>
                    <a:pt x="85" y="38"/>
                  </a:cubicBezTo>
                  <a:cubicBezTo>
                    <a:pt x="85" y="33"/>
                    <a:pt x="83" y="28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6" y="21"/>
                    <a:pt x="71" y="19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4" y="19"/>
                    <a:pt x="62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18"/>
                    <a:pt x="55" y="17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3"/>
                    <a:pt x="56" y="10"/>
                    <a:pt x="56" y="8"/>
                  </a:cubicBezTo>
                  <a:cubicBezTo>
                    <a:pt x="56" y="5"/>
                    <a:pt x="55" y="3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EC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57"/>
            <p:cNvSpPr>
              <a:spLocks noEditPoints="1"/>
            </p:cNvSpPr>
            <p:nvPr userDrawn="1"/>
          </p:nvSpPr>
          <p:spPr bwMode="auto">
            <a:xfrm>
              <a:off x="2616" y="1964"/>
              <a:ext cx="83" cy="71"/>
            </a:xfrm>
            <a:custGeom>
              <a:avLst/>
              <a:gdLst>
                <a:gd name="T0" fmla="*/ 31 w 35"/>
                <a:gd name="T1" fmla="*/ 30 h 30"/>
                <a:gd name="T2" fmla="*/ 31 w 35"/>
                <a:gd name="T3" fmla="*/ 30 h 30"/>
                <a:gd name="T4" fmla="*/ 31 w 35"/>
                <a:gd name="T5" fmla="*/ 30 h 30"/>
                <a:gd name="T6" fmla="*/ 31 w 35"/>
                <a:gd name="T7" fmla="*/ 30 h 30"/>
                <a:gd name="T8" fmla="*/ 31 w 35"/>
                <a:gd name="T9" fmla="*/ 30 h 30"/>
                <a:gd name="T10" fmla="*/ 31 w 35"/>
                <a:gd name="T11" fmla="*/ 30 h 30"/>
                <a:gd name="T12" fmla="*/ 35 w 35"/>
                <a:gd name="T13" fmla="*/ 27 h 30"/>
                <a:gd name="T14" fmla="*/ 31 w 35"/>
                <a:gd name="T15" fmla="*/ 30 h 30"/>
                <a:gd name="T16" fmla="*/ 35 w 35"/>
                <a:gd name="T17" fmla="*/ 27 h 30"/>
                <a:gd name="T18" fmla="*/ 35 w 35"/>
                <a:gd name="T19" fmla="*/ 27 h 30"/>
                <a:gd name="T20" fmla="*/ 29 w 35"/>
                <a:gd name="T21" fmla="*/ 26 h 30"/>
                <a:gd name="T22" fmla="*/ 29 w 35"/>
                <a:gd name="T23" fmla="*/ 26 h 30"/>
                <a:gd name="T24" fmla="*/ 29 w 35"/>
                <a:gd name="T25" fmla="*/ 26 h 30"/>
                <a:gd name="T26" fmla="*/ 29 w 35"/>
                <a:gd name="T27" fmla="*/ 26 h 30"/>
                <a:gd name="T28" fmla="*/ 29 w 35"/>
                <a:gd name="T29" fmla="*/ 26 h 30"/>
                <a:gd name="T30" fmla="*/ 29 w 35"/>
                <a:gd name="T31" fmla="*/ 26 h 30"/>
                <a:gd name="T32" fmla="*/ 0 w 35"/>
                <a:gd name="T33" fmla="*/ 0 h 30"/>
                <a:gd name="T34" fmla="*/ 0 w 35"/>
                <a:gd name="T35" fmla="*/ 0 h 30"/>
                <a:gd name="T36" fmla="*/ 29 w 35"/>
                <a:gd name="T37" fmla="*/ 26 h 30"/>
                <a:gd name="T38" fmla="*/ 0 w 35"/>
                <a:gd name="T3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0">
                  <a:moveTo>
                    <a:pt x="31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moveTo>
                    <a:pt x="31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moveTo>
                    <a:pt x="35" y="27"/>
                  </a:moveTo>
                  <a:cubicBezTo>
                    <a:pt x="34" y="28"/>
                    <a:pt x="32" y="29"/>
                    <a:pt x="31" y="30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4"/>
                    <a:pt x="23" y="14"/>
                    <a:pt x="29" y="26"/>
                  </a:cubicBezTo>
                  <a:cubicBezTo>
                    <a:pt x="23" y="14"/>
                    <a:pt x="12" y="4"/>
                    <a:pt x="0" y="0"/>
                  </a:cubicBezTo>
                </a:path>
              </a:pathLst>
            </a:custGeom>
            <a:solidFill>
              <a:srgbClr val="4C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8"/>
            <p:cNvSpPr>
              <a:spLocks noEditPoints="1"/>
            </p:cNvSpPr>
            <p:nvPr userDrawn="1"/>
          </p:nvSpPr>
          <p:spPr bwMode="auto">
            <a:xfrm>
              <a:off x="2685" y="2026"/>
              <a:ext cx="5" cy="9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0 h 4"/>
                <a:gd name="T12" fmla="*/ 0 w 2"/>
                <a:gd name="T13" fmla="*/ 0 h 4"/>
                <a:gd name="T14" fmla="*/ 0 w 2"/>
                <a:gd name="T15" fmla="*/ 0 h 4"/>
                <a:gd name="T16" fmla="*/ 0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D3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59"/>
            <p:cNvSpPr/>
            <p:nvPr userDrawn="1"/>
          </p:nvSpPr>
          <p:spPr bwMode="auto">
            <a:xfrm>
              <a:off x="2699" y="2028"/>
              <a:ext cx="7" cy="1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3 w 3"/>
                <a:gd name="T5" fmla="*/ 6 h 6"/>
                <a:gd name="T6" fmla="*/ 3 w 3"/>
                <a:gd name="T7" fmla="*/ 6 h 6"/>
                <a:gd name="T8" fmla="*/ 3 w 3"/>
                <a:gd name="T9" fmla="*/ 6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80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60"/>
            <p:cNvSpPr/>
            <p:nvPr userDrawn="1"/>
          </p:nvSpPr>
          <p:spPr bwMode="auto">
            <a:xfrm>
              <a:off x="2690" y="2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D3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61"/>
            <p:cNvSpPr>
              <a:spLocks noEditPoints="1"/>
            </p:cNvSpPr>
            <p:nvPr userDrawn="1"/>
          </p:nvSpPr>
          <p:spPr bwMode="auto">
            <a:xfrm>
              <a:off x="2549" y="2052"/>
              <a:ext cx="95" cy="50"/>
            </a:xfrm>
            <a:custGeom>
              <a:avLst/>
              <a:gdLst>
                <a:gd name="T0" fmla="*/ 7 w 40"/>
                <a:gd name="T1" fmla="*/ 19 h 21"/>
                <a:gd name="T2" fmla="*/ 7 w 40"/>
                <a:gd name="T3" fmla="*/ 19 h 21"/>
                <a:gd name="T4" fmla="*/ 7 w 40"/>
                <a:gd name="T5" fmla="*/ 19 h 21"/>
                <a:gd name="T6" fmla="*/ 7 w 40"/>
                <a:gd name="T7" fmla="*/ 19 h 21"/>
                <a:gd name="T8" fmla="*/ 7 w 40"/>
                <a:gd name="T9" fmla="*/ 19 h 21"/>
                <a:gd name="T10" fmla="*/ 7 w 40"/>
                <a:gd name="T11" fmla="*/ 19 h 21"/>
                <a:gd name="T12" fmla="*/ 7 w 40"/>
                <a:gd name="T13" fmla="*/ 19 h 21"/>
                <a:gd name="T14" fmla="*/ 7 w 40"/>
                <a:gd name="T15" fmla="*/ 19 h 21"/>
                <a:gd name="T16" fmla="*/ 7 w 40"/>
                <a:gd name="T17" fmla="*/ 19 h 21"/>
                <a:gd name="T18" fmla="*/ 7 w 40"/>
                <a:gd name="T19" fmla="*/ 19 h 21"/>
                <a:gd name="T20" fmla="*/ 7 w 40"/>
                <a:gd name="T21" fmla="*/ 19 h 21"/>
                <a:gd name="T22" fmla="*/ 7 w 40"/>
                <a:gd name="T23" fmla="*/ 19 h 21"/>
                <a:gd name="T24" fmla="*/ 7 w 40"/>
                <a:gd name="T25" fmla="*/ 19 h 21"/>
                <a:gd name="T26" fmla="*/ 7 w 40"/>
                <a:gd name="T27" fmla="*/ 19 h 21"/>
                <a:gd name="T28" fmla="*/ 7 w 40"/>
                <a:gd name="T29" fmla="*/ 19 h 21"/>
                <a:gd name="T30" fmla="*/ 7 w 40"/>
                <a:gd name="T31" fmla="*/ 19 h 21"/>
                <a:gd name="T32" fmla="*/ 7 w 40"/>
                <a:gd name="T33" fmla="*/ 19 h 21"/>
                <a:gd name="T34" fmla="*/ 7 w 40"/>
                <a:gd name="T35" fmla="*/ 19 h 21"/>
                <a:gd name="T36" fmla="*/ 7 w 40"/>
                <a:gd name="T37" fmla="*/ 19 h 21"/>
                <a:gd name="T38" fmla="*/ 7 w 40"/>
                <a:gd name="T39" fmla="*/ 19 h 21"/>
                <a:gd name="T40" fmla="*/ 7 w 40"/>
                <a:gd name="T41" fmla="*/ 19 h 21"/>
                <a:gd name="T42" fmla="*/ 7 w 40"/>
                <a:gd name="T43" fmla="*/ 19 h 21"/>
                <a:gd name="T44" fmla="*/ 7 w 40"/>
                <a:gd name="T45" fmla="*/ 19 h 21"/>
                <a:gd name="T46" fmla="*/ 7 w 40"/>
                <a:gd name="T47" fmla="*/ 19 h 21"/>
                <a:gd name="T48" fmla="*/ 6 w 40"/>
                <a:gd name="T49" fmla="*/ 19 h 21"/>
                <a:gd name="T50" fmla="*/ 7 w 40"/>
                <a:gd name="T51" fmla="*/ 19 h 21"/>
                <a:gd name="T52" fmla="*/ 6 w 40"/>
                <a:gd name="T53" fmla="*/ 19 h 21"/>
                <a:gd name="T54" fmla="*/ 6 w 40"/>
                <a:gd name="T55" fmla="*/ 19 h 21"/>
                <a:gd name="T56" fmla="*/ 6 w 40"/>
                <a:gd name="T57" fmla="*/ 19 h 21"/>
                <a:gd name="T58" fmla="*/ 6 w 40"/>
                <a:gd name="T59" fmla="*/ 19 h 21"/>
                <a:gd name="T60" fmla="*/ 6 w 40"/>
                <a:gd name="T61" fmla="*/ 19 h 21"/>
                <a:gd name="T62" fmla="*/ 6 w 40"/>
                <a:gd name="T63" fmla="*/ 19 h 21"/>
                <a:gd name="T64" fmla="*/ 6 w 40"/>
                <a:gd name="T65" fmla="*/ 19 h 21"/>
                <a:gd name="T66" fmla="*/ 6 w 40"/>
                <a:gd name="T67" fmla="*/ 19 h 21"/>
                <a:gd name="T68" fmla="*/ 6 w 40"/>
                <a:gd name="T69" fmla="*/ 19 h 21"/>
                <a:gd name="T70" fmla="*/ 6 w 40"/>
                <a:gd name="T71" fmla="*/ 19 h 21"/>
                <a:gd name="T72" fmla="*/ 40 w 40"/>
                <a:gd name="T73" fmla="*/ 11 h 21"/>
                <a:gd name="T74" fmla="*/ 14 w 40"/>
                <a:gd name="T75" fmla="*/ 21 h 21"/>
                <a:gd name="T76" fmla="*/ 12 w 40"/>
                <a:gd name="T77" fmla="*/ 21 h 21"/>
                <a:gd name="T78" fmla="*/ 14 w 40"/>
                <a:gd name="T79" fmla="*/ 21 h 21"/>
                <a:gd name="T80" fmla="*/ 40 w 40"/>
                <a:gd name="T81" fmla="*/ 11 h 21"/>
                <a:gd name="T82" fmla="*/ 0 w 40"/>
                <a:gd name="T83" fmla="*/ 0 h 21"/>
                <a:gd name="T84" fmla="*/ 6 w 40"/>
                <a:gd name="T85" fmla="*/ 19 h 21"/>
                <a:gd name="T86" fmla="*/ 0 w 40"/>
                <a:gd name="T87" fmla="*/ 0 h 21"/>
                <a:gd name="T88" fmla="*/ 0 w 40"/>
                <a:gd name="T89" fmla="*/ 0 h 21"/>
                <a:gd name="T90" fmla="*/ 0 w 40"/>
                <a:gd name="T91" fmla="*/ 0 h 21"/>
                <a:gd name="T92" fmla="*/ 0 w 40"/>
                <a:gd name="T9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21"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0" y="11"/>
                  </a:moveTo>
                  <a:cubicBezTo>
                    <a:pt x="34" y="15"/>
                    <a:pt x="23" y="21"/>
                    <a:pt x="14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23" y="21"/>
                    <a:pt x="34" y="15"/>
                    <a:pt x="40" y="11"/>
                  </a:cubicBezTo>
                  <a:moveTo>
                    <a:pt x="0" y="0"/>
                  </a:moveTo>
                  <a:cubicBezTo>
                    <a:pt x="0" y="8"/>
                    <a:pt x="1" y="15"/>
                    <a:pt x="6" y="19"/>
                  </a:cubicBezTo>
                  <a:cubicBezTo>
                    <a:pt x="1" y="15"/>
                    <a:pt x="0" y="8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35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62"/>
            <p:cNvSpPr/>
            <p:nvPr userDrawn="1"/>
          </p:nvSpPr>
          <p:spPr bwMode="auto">
            <a:xfrm>
              <a:off x="2549" y="1964"/>
              <a:ext cx="157" cy="138"/>
            </a:xfrm>
            <a:custGeom>
              <a:avLst/>
              <a:gdLst>
                <a:gd name="T0" fmla="*/ 28 w 66"/>
                <a:gd name="T1" fmla="*/ 0 h 58"/>
                <a:gd name="T2" fmla="*/ 2 w 66"/>
                <a:gd name="T3" fmla="*/ 18 h 58"/>
                <a:gd name="T4" fmla="*/ 0 w 66"/>
                <a:gd name="T5" fmla="*/ 37 h 58"/>
                <a:gd name="T6" fmla="*/ 0 w 66"/>
                <a:gd name="T7" fmla="*/ 37 h 58"/>
                <a:gd name="T8" fmla="*/ 0 w 66"/>
                <a:gd name="T9" fmla="*/ 37 h 58"/>
                <a:gd name="T10" fmla="*/ 6 w 66"/>
                <a:gd name="T11" fmla="*/ 56 h 58"/>
                <a:gd name="T12" fmla="*/ 6 w 66"/>
                <a:gd name="T13" fmla="*/ 56 h 58"/>
                <a:gd name="T14" fmla="*/ 6 w 66"/>
                <a:gd name="T15" fmla="*/ 56 h 58"/>
                <a:gd name="T16" fmla="*/ 6 w 66"/>
                <a:gd name="T17" fmla="*/ 56 h 58"/>
                <a:gd name="T18" fmla="*/ 6 w 66"/>
                <a:gd name="T19" fmla="*/ 56 h 58"/>
                <a:gd name="T20" fmla="*/ 6 w 66"/>
                <a:gd name="T21" fmla="*/ 56 h 58"/>
                <a:gd name="T22" fmla="*/ 6 w 66"/>
                <a:gd name="T23" fmla="*/ 56 h 58"/>
                <a:gd name="T24" fmla="*/ 6 w 66"/>
                <a:gd name="T25" fmla="*/ 56 h 58"/>
                <a:gd name="T26" fmla="*/ 7 w 66"/>
                <a:gd name="T27" fmla="*/ 56 h 58"/>
                <a:gd name="T28" fmla="*/ 7 w 66"/>
                <a:gd name="T29" fmla="*/ 56 h 58"/>
                <a:gd name="T30" fmla="*/ 7 w 66"/>
                <a:gd name="T31" fmla="*/ 56 h 58"/>
                <a:gd name="T32" fmla="*/ 7 w 66"/>
                <a:gd name="T33" fmla="*/ 56 h 58"/>
                <a:gd name="T34" fmla="*/ 7 w 66"/>
                <a:gd name="T35" fmla="*/ 56 h 58"/>
                <a:gd name="T36" fmla="*/ 7 w 66"/>
                <a:gd name="T37" fmla="*/ 56 h 58"/>
                <a:gd name="T38" fmla="*/ 7 w 66"/>
                <a:gd name="T39" fmla="*/ 56 h 58"/>
                <a:gd name="T40" fmla="*/ 7 w 66"/>
                <a:gd name="T41" fmla="*/ 56 h 58"/>
                <a:gd name="T42" fmla="*/ 7 w 66"/>
                <a:gd name="T43" fmla="*/ 56 h 58"/>
                <a:gd name="T44" fmla="*/ 7 w 66"/>
                <a:gd name="T45" fmla="*/ 56 h 58"/>
                <a:gd name="T46" fmla="*/ 7 w 66"/>
                <a:gd name="T47" fmla="*/ 56 h 58"/>
                <a:gd name="T48" fmla="*/ 7 w 66"/>
                <a:gd name="T49" fmla="*/ 56 h 58"/>
                <a:gd name="T50" fmla="*/ 7 w 66"/>
                <a:gd name="T51" fmla="*/ 56 h 58"/>
                <a:gd name="T52" fmla="*/ 7 w 66"/>
                <a:gd name="T53" fmla="*/ 56 h 58"/>
                <a:gd name="T54" fmla="*/ 7 w 66"/>
                <a:gd name="T55" fmla="*/ 56 h 58"/>
                <a:gd name="T56" fmla="*/ 7 w 66"/>
                <a:gd name="T57" fmla="*/ 56 h 58"/>
                <a:gd name="T58" fmla="*/ 7 w 66"/>
                <a:gd name="T59" fmla="*/ 56 h 58"/>
                <a:gd name="T60" fmla="*/ 7 w 66"/>
                <a:gd name="T61" fmla="*/ 56 h 58"/>
                <a:gd name="T62" fmla="*/ 12 w 66"/>
                <a:gd name="T63" fmla="*/ 58 h 58"/>
                <a:gd name="T64" fmla="*/ 14 w 66"/>
                <a:gd name="T65" fmla="*/ 58 h 58"/>
                <a:gd name="T66" fmla="*/ 40 w 66"/>
                <a:gd name="T67" fmla="*/ 48 h 58"/>
                <a:gd name="T68" fmla="*/ 43 w 66"/>
                <a:gd name="T69" fmla="*/ 46 h 58"/>
                <a:gd name="T70" fmla="*/ 66 w 66"/>
                <a:gd name="T71" fmla="*/ 33 h 58"/>
                <a:gd name="T72" fmla="*/ 63 w 66"/>
                <a:gd name="T73" fmla="*/ 27 h 58"/>
                <a:gd name="T74" fmla="*/ 59 w 66"/>
                <a:gd name="T75" fmla="*/ 30 h 58"/>
                <a:gd name="T76" fmla="*/ 59 w 66"/>
                <a:gd name="T77" fmla="*/ 30 h 58"/>
                <a:gd name="T78" fmla="*/ 59 w 66"/>
                <a:gd name="T79" fmla="*/ 30 h 58"/>
                <a:gd name="T80" fmla="*/ 59 w 66"/>
                <a:gd name="T81" fmla="*/ 30 h 58"/>
                <a:gd name="T82" fmla="*/ 59 w 66"/>
                <a:gd name="T83" fmla="*/ 30 h 58"/>
                <a:gd name="T84" fmla="*/ 59 w 66"/>
                <a:gd name="T85" fmla="*/ 30 h 58"/>
                <a:gd name="T86" fmla="*/ 57 w 66"/>
                <a:gd name="T87" fmla="*/ 26 h 58"/>
                <a:gd name="T88" fmla="*/ 57 w 66"/>
                <a:gd name="T89" fmla="*/ 26 h 58"/>
                <a:gd name="T90" fmla="*/ 57 w 66"/>
                <a:gd name="T91" fmla="*/ 26 h 58"/>
                <a:gd name="T92" fmla="*/ 57 w 66"/>
                <a:gd name="T93" fmla="*/ 26 h 58"/>
                <a:gd name="T94" fmla="*/ 57 w 66"/>
                <a:gd name="T95" fmla="*/ 26 h 58"/>
                <a:gd name="T96" fmla="*/ 28 w 66"/>
                <a:gd name="T97" fmla="*/ 0 h 58"/>
                <a:gd name="T98" fmla="*/ 28 w 66"/>
                <a:gd name="T9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58">
                  <a:moveTo>
                    <a:pt x="28" y="0"/>
                  </a:moveTo>
                  <a:cubicBezTo>
                    <a:pt x="20" y="6"/>
                    <a:pt x="11" y="12"/>
                    <a:pt x="2" y="18"/>
                  </a:cubicBezTo>
                  <a:cubicBezTo>
                    <a:pt x="1" y="24"/>
                    <a:pt x="0" y="31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5"/>
                    <a:pt x="1" y="52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7"/>
                    <a:pt x="10" y="57"/>
                    <a:pt x="12" y="58"/>
                  </a:cubicBezTo>
                  <a:cubicBezTo>
                    <a:pt x="12" y="58"/>
                    <a:pt x="13" y="58"/>
                    <a:pt x="14" y="58"/>
                  </a:cubicBezTo>
                  <a:cubicBezTo>
                    <a:pt x="23" y="58"/>
                    <a:pt x="34" y="52"/>
                    <a:pt x="40" y="48"/>
                  </a:cubicBezTo>
                  <a:cubicBezTo>
                    <a:pt x="41" y="47"/>
                    <a:pt x="42" y="47"/>
                    <a:pt x="43" y="46"/>
                  </a:cubicBezTo>
                  <a:cubicBezTo>
                    <a:pt x="51" y="42"/>
                    <a:pt x="58" y="37"/>
                    <a:pt x="66" y="33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8"/>
                    <a:pt x="60" y="29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28"/>
                    <a:pt x="58" y="27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1" y="14"/>
                    <a:pt x="40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280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63"/>
            <p:cNvSpPr/>
            <p:nvPr userDrawn="1"/>
          </p:nvSpPr>
          <p:spPr bwMode="auto">
            <a:xfrm>
              <a:off x="2656" y="1302"/>
              <a:ext cx="290" cy="442"/>
            </a:xfrm>
            <a:custGeom>
              <a:avLst/>
              <a:gdLst>
                <a:gd name="T0" fmla="*/ 107 w 121"/>
                <a:gd name="T1" fmla="*/ 0 h 185"/>
                <a:gd name="T2" fmla="*/ 100 w 121"/>
                <a:gd name="T3" fmla="*/ 5 h 185"/>
                <a:gd name="T4" fmla="*/ 1 w 121"/>
                <a:gd name="T5" fmla="*/ 181 h 185"/>
                <a:gd name="T6" fmla="*/ 3 w 121"/>
                <a:gd name="T7" fmla="*/ 185 h 185"/>
                <a:gd name="T8" fmla="*/ 5 w 121"/>
                <a:gd name="T9" fmla="*/ 184 h 185"/>
                <a:gd name="T10" fmla="*/ 115 w 121"/>
                <a:gd name="T11" fmla="*/ 16 h 185"/>
                <a:gd name="T12" fmla="*/ 107 w 121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85">
                  <a:moveTo>
                    <a:pt x="107" y="0"/>
                  </a:moveTo>
                  <a:cubicBezTo>
                    <a:pt x="104" y="0"/>
                    <a:pt x="102" y="2"/>
                    <a:pt x="100" y="5"/>
                  </a:cubicBezTo>
                  <a:cubicBezTo>
                    <a:pt x="71" y="66"/>
                    <a:pt x="30" y="120"/>
                    <a:pt x="1" y="181"/>
                  </a:cubicBezTo>
                  <a:cubicBezTo>
                    <a:pt x="0" y="183"/>
                    <a:pt x="1" y="185"/>
                    <a:pt x="3" y="185"/>
                  </a:cubicBezTo>
                  <a:cubicBezTo>
                    <a:pt x="4" y="185"/>
                    <a:pt x="5" y="184"/>
                    <a:pt x="5" y="184"/>
                  </a:cubicBezTo>
                  <a:cubicBezTo>
                    <a:pt x="42" y="129"/>
                    <a:pt x="72" y="67"/>
                    <a:pt x="115" y="16"/>
                  </a:cubicBezTo>
                  <a:cubicBezTo>
                    <a:pt x="121" y="9"/>
                    <a:pt x="114" y="0"/>
                    <a:pt x="107" y="0"/>
                  </a:cubicBezTo>
                </a:path>
              </a:pathLst>
            </a:custGeom>
            <a:solidFill>
              <a:srgbClr val="F9C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31550" y="3204867"/>
            <a:ext cx="2173618" cy="1938633"/>
            <a:chOff x="166" y="1053"/>
            <a:chExt cx="2146" cy="1914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66" y="1068"/>
              <a:ext cx="1922" cy="1749"/>
            </a:xfrm>
            <a:custGeom>
              <a:avLst/>
              <a:gdLst>
                <a:gd name="T0" fmla="*/ 627 w 808"/>
                <a:gd name="T1" fmla="*/ 206 h 735"/>
                <a:gd name="T2" fmla="*/ 798 w 808"/>
                <a:gd name="T3" fmla="*/ 435 h 735"/>
                <a:gd name="T4" fmla="*/ 611 w 808"/>
                <a:gd name="T5" fmla="*/ 660 h 735"/>
                <a:gd name="T6" fmla="*/ 96 w 808"/>
                <a:gd name="T7" fmla="*/ 471 h 735"/>
                <a:gd name="T8" fmla="*/ 218 w 808"/>
                <a:gd name="T9" fmla="*/ 10 h 735"/>
                <a:gd name="T10" fmla="*/ 220 w 808"/>
                <a:gd name="T11" fmla="*/ 11 h 735"/>
                <a:gd name="T12" fmla="*/ 358 w 808"/>
                <a:gd name="T13" fmla="*/ 115 h 735"/>
                <a:gd name="T14" fmla="*/ 392 w 808"/>
                <a:gd name="T15" fmla="*/ 174 h 735"/>
                <a:gd name="T16" fmla="*/ 490 w 808"/>
                <a:gd name="T17" fmla="*/ 194 h 735"/>
                <a:gd name="T18" fmla="*/ 627 w 808"/>
                <a:gd name="T19" fmla="*/ 206 h 735"/>
                <a:gd name="T20" fmla="*/ 713 w 808"/>
                <a:gd name="T21" fmla="*/ 495 h 735"/>
                <a:gd name="T22" fmla="*/ 775 w 808"/>
                <a:gd name="T23" fmla="*/ 411 h 735"/>
                <a:gd name="T24" fmla="*/ 694 w 808"/>
                <a:gd name="T25" fmla="*/ 343 h 735"/>
                <a:gd name="T26" fmla="*/ 694 w 808"/>
                <a:gd name="T27" fmla="*/ 343 h 735"/>
                <a:gd name="T28" fmla="*/ 682 w 808"/>
                <a:gd name="T29" fmla="*/ 344 h 735"/>
                <a:gd name="T30" fmla="*/ 680 w 808"/>
                <a:gd name="T31" fmla="*/ 344 h 735"/>
                <a:gd name="T32" fmla="*/ 680 w 808"/>
                <a:gd name="T33" fmla="*/ 345 h 735"/>
                <a:gd name="T34" fmla="*/ 623 w 808"/>
                <a:gd name="T35" fmla="*/ 421 h 735"/>
                <a:gd name="T36" fmla="*/ 713 w 808"/>
                <a:gd name="T37" fmla="*/ 495 h 735"/>
                <a:gd name="T38" fmla="*/ 523 w 808"/>
                <a:gd name="T39" fmla="*/ 620 h 735"/>
                <a:gd name="T40" fmla="*/ 581 w 808"/>
                <a:gd name="T41" fmla="*/ 553 h 735"/>
                <a:gd name="T42" fmla="*/ 524 w 808"/>
                <a:gd name="T43" fmla="*/ 502 h 735"/>
                <a:gd name="T44" fmla="*/ 523 w 808"/>
                <a:gd name="T45" fmla="*/ 502 h 735"/>
                <a:gd name="T46" fmla="*/ 457 w 808"/>
                <a:gd name="T47" fmla="*/ 563 h 735"/>
                <a:gd name="T48" fmla="*/ 523 w 808"/>
                <a:gd name="T49" fmla="*/ 620 h 735"/>
                <a:gd name="T50" fmla="*/ 509 w 808"/>
                <a:gd name="T51" fmla="*/ 356 h 735"/>
                <a:gd name="T52" fmla="*/ 570 w 808"/>
                <a:gd name="T53" fmla="*/ 295 h 735"/>
                <a:gd name="T54" fmla="*/ 512 w 808"/>
                <a:gd name="T55" fmla="*/ 252 h 735"/>
                <a:gd name="T56" fmla="*/ 451 w 808"/>
                <a:gd name="T57" fmla="*/ 299 h 735"/>
                <a:gd name="T58" fmla="*/ 509 w 808"/>
                <a:gd name="T59" fmla="*/ 356 h 735"/>
                <a:gd name="T60" fmla="*/ 329 w 808"/>
                <a:gd name="T61" fmla="*/ 575 h 735"/>
                <a:gd name="T62" fmla="*/ 380 w 808"/>
                <a:gd name="T63" fmla="*/ 483 h 735"/>
                <a:gd name="T64" fmla="*/ 277 w 808"/>
                <a:gd name="T65" fmla="*/ 441 h 735"/>
                <a:gd name="T66" fmla="*/ 275 w 808"/>
                <a:gd name="T67" fmla="*/ 445 h 735"/>
                <a:gd name="T68" fmla="*/ 233 w 808"/>
                <a:gd name="T69" fmla="*/ 531 h 735"/>
                <a:gd name="T70" fmla="*/ 329 w 808"/>
                <a:gd name="T71" fmla="*/ 575 h 735"/>
                <a:gd name="T72" fmla="*/ 287 w 808"/>
                <a:gd name="T73" fmla="*/ 192 h 735"/>
                <a:gd name="T74" fmla="*/ 225 w 808"/>
                <a:gd name="T75" fmla="*/ 113 h 735"/>
                <a:gd name="T76" fmla="*/ 146 w 808"/>
                <a:gd name="T77" fmla="*/ 172 h 735"/>
                <a:gd name="T78" fmla="*/ 204 w 808"/>
                <a:gd name="T79" fmla="*/ 243 h 735"/>
                <a:gd name="T80" fmla="*/ 287 w 808"/>
                <a:gd name="T81" fmla="*/ 19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8" h="735">
                  <a:moveTo>
                    <a:pt x="627" y="206"/>
                  </a:moveTo>
                  <a:cubicBezTo>
                    <a:pt x="737" y="230"/>
                    <a:pt x="808" y="325"/>
                    <a:pt x="798" y="435"/>
                  </a:cubicBezTo>
                  <a:cubicBezTo>
                    <a:pt x="788" y="538"/>
                    <a:pt x="706" y="622"/>
                    <a:pt x="611" y="660"/>
                  </a:cubicBezTo>
                  <a:cubicBezTo>
                    <a:pt x="421" y="735"/>
                    <a:pt x="195" y="638"/>
                    <a:pt x="96" y="471"/>
                  </a:cubicBezTo>
                  <a:cubicBezTo>
                    <a:pt x="0" y="309"/>
                    <a:pt x="43" y="97"/>
                    <a:pt x="218" y="10"/>
                  </a:cubicBezTo>
                  <a:cubicBezTo>
                    <a:pt x="219" y="11"/>
                    <a:pt x="219" y="11"/>
                    <a:pt x="220" y="11"/>
                  </a:cubicBezTo>
                  <a:cubicBezTo>
                    <a:pt x="301" y="0"/>
                    <a:pt x="338" y="50"/>
                    <a:pt x="358" y="115"/>
                  </a:cubicBezTo>
                  <a:cubicBezTo>
                    <a:pt x="365" y="138"/>
                    <a:pt x="372" y="159"/>
                    <a:pt x="392" y="174"/>
                  </a:cubicBezTo>
                  <a:cubicBezTo>
                    <a:pt x="418" y="194"/>
                    <a:pt x="459" y="192"/>
                    <a:pt x="490" y="194"/>
                  </a:cubicBezTo>
                  <a:cubicBezTo>
                    <a:pt x="535" y="196"/>
                    <a:pt x="582" y="196"/>
                    <a:pt x="627" y="206"/>
                  </a:cubicBezTo>
                  <a:moveTo>
                    <a:pt x="713" y="495"/>
                  </a:moveTo>
                  <a:cubicBezTo>
                    <a:pt x="756" y="492"/>
                    <a:pt x="780" y="450"/>
                    <a:pt x="775" y="411"/>
                  </a:cubicBezTo>
                  <a:cubicBezTo>
                    <a:pt x="770" y="370"/>
                    <a:pt x="735" y="341"/>
                    <a:pt x="694" y="343"/>
                  </a:cubicBezTo>
                  <a:cubicBezTo>
                    <a:pt x="694" y="343"/>
                    <a:pt x="694" y="343"/>
                    <a:pt x="694" y="343"/>
                  </a:cubicBezTo>
                  <a:cubicBezTo>
                    <a:pt x="690" y="343"/>
                    <a:pt x="686" y="343"/>
                    <a:pt x="682" y="344"/>
                  </a:cubicBezTo>
                  <a:cubicBezTo>
                    <a:pt x="682" y="344"/>
                    <a:pt x="681" y="344"/>
                    <a:pt x="680" y="344"/>
                  </a:cubicBezTo>
                  <a:cubicBezTo>
                    <a:pt x="680" y="345"/>
                    <a:pt x="680" y="345"/>
                    <a:pt x="680" y="345"/>
                  </a:cubicBezTo>
                  <a:cubicBezTo>
                    <a:pt x="645" y="353"/>
                    <a:pt x="619" y="385"/>
                    <a:pt x="623" y="421"/>
                  </a:cubicBezTo>
                  <a:cubicBezTo>
                    <a:pt x="626" y="464"/>
                    <a:pt x="670" y="497"/>
                    <a:pt x="713" y="495"/>
                  </a:cubicBezTo>
                  <a:moveTo>
                    <a:pt x="523" y="620"/>
                  </a:moveTo>
                  <a:cubicBezTo>
                    <a:pt x="557" y="616"/>
                    <a:pt x="583" y="587"/>
                    <a:pt x="581" y="553"/>
                  </a:cubicBezTo>
                  <a:cubicBezTo>
                    <a:pt x="578" y="524"/>
                    <a:pt x="553" y="502"/>
                    <a:pt x="524" y="502"/>
                  </a:cubicBezTo>
                  <a:cubicBezTo>
                    <a:pt x="523" y="502"/>
                    <a:pt x="523" y="502"/>
                    <a:pt x="523" y="502"/>
                  </a:cubicBezTo>
                  <a:cubicBezTo>
                    <a:pt x="489" y="500"/>
                    <a:pt x="459" y="531"/>
                    <a:pt x="457" y="563"/>
                  </a:cubicBezTo>
                  <a:cubicBezTo>
                    <a:pt x="453" y="599"/>
                    <a:pt x="488" y="624"/>
                    <a:pt x="523" y="620"/>
                  </a:cubicBezTo>
                  <a:moveTo>
                    <a:pt x="509" y="356"/>
                  </a:moveTo>
                  <a:cubicBezTo>
                    <a:pt x="542" y="355"/>
                    <a:pt x="572" y="328"/>
                    <a:pt x="570" y="295"/>
                  </a:cubicBezTo>
                  <a:cubicBezTo>
                    <a:pt x="567" y="266"/>
                    <a:pt x="540" y="246"/>
                    <a:pt x="512" y="252"/>
                  </a:cubicBezTo>
                  <a:cubicBezTo>
                    <a:pt x="483" y="250"/>
                    <a:pt x="455" y="269"/>
                    <a:pt x="451" y="299"/>
                  </a:cubicBezTo>
                  <a:cubicBezTo>
                    <a:pt x="447" y="332"/>
                    <a:pt x="476" y="357"/>
                    <a:pt x="509" y="356"/>
                  </a:cubicBezTo>
                  <a:moveTo>
                    <a:pt x="329" y="575"/>
                  </a:moveTo>
                  <a:cubicBezTo>
                    <a:pt x="366" y="562"/>
                    <a:pt x="392" y="520"/>
                    <a:pt x="380" y="483"/>
                  </a:cubicBezTo>
                  <a:cubicBezTo>
                    <a:pt x="367" y="444"/>
                    <a:pt x="313" y="425"/>
                    <a:pt x="277" y="441"/>
                  </a:cubicBezTo>
                  <a:cubicBezTo>
                    <a:pt x="275" y="442"/>
                    <a:pt x="274" y="444"/>
                    <a:pt x="275" y="445"/>
                  </a:cubicBezTo>
                  <a:cubicBezTo>
                    <a:pt x="241" y="459"/>
                    <a:pt x="220" y="496"/>
                    <a:pt x="233" y="531"/>
                  </a:cubicBezTo>
                  <a:cubicBezTo>
                    <a:pt x="247" y="567"/>
                    <a:pt x="292" y="588"/>
                    <a:pt x="329" y="575"/>
                  </a:cubicBezTo>
                  <a:moveTo>
                    <a:pt x="287" y="192"/>
                  </a:moveTo>
                  <a:cubicBezTo>
                    <a:pt x="292" y="155"/>
                    <a:pt x="264" y="118"/>
                    <a:pt x="225" y="113"/>
                  </a:cubicBezTo>
                  <a:cubicBezTo>
                    <a:pt x="187" y="108"/>
                    <a:pt x="150" y="134"/>
                    <a:pt x="146" y="172"/>
                  </a:cubicBezTo>
                  <a:cubicBezTo>
                    <a:pt x="141" y="208"/>
                    <a:pt x="168" y="240"/>
                    <a:pt x="204" y="243"/>
                  </a:cubicBezTo>
                  <a:cubicBezTo>
                    <a:pt x="242" y="255"/>
                    <a:pt x="281" y="231"/>
                    <a:pt x="287" y="192"/>
                  </a:cubicBezTo>
                </a:path>
              </a:pathLst>
            </a:custGeom>
            <a:solidFill>
              <a:srgbClr val="F7B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 bwMode="auto">
            <a:xfrm>
              <a:off x="827" y="1791"/>
              <a:ext cx="1414" cy="1064"/>
            </a:xfrm>
            <a:custGeom>
              <a:avLst/>
              <a:gdLst>
                <a:gd name="T0" fmla="*/ 484 w 594"/>
                <a:gd name="T1" fmla="*/ 261 h 447"/>
                <a:gd name="T2" fmla="*/ 509 w 594"/>
                <a:gd name="T3" fmla="*/ 0 h 447"/>
                <a:gd name="T4" fmla="*/ 371 w 594"/>
                <a:gd name="T5" fmla="*/ 384 h 447"/>
                <a:gd name="T6" fmla="*/ 0 w 594"/>
                <a:gd name="T7" fmla="*/ 349 h 447"/>
                <a:gd name="T8" fmla="*/ 59 w 594"/>
                <a:gd name="T9" fmla="*/ 373 h 447"/>
                <a:gd name="T10" fmla="*/ 484 w 594"/>
                <a:gd name="T11" fmla="*/ 26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4" h="447">
                  <a:moveTo>
                    <a:pt x="484" y="261"/>
                  </a:moveTo>
                  <a:cubicBezTo>
                    <a:pt x="540" y="185"/>
                    <a:pt x="550" y="80"/>
                    <a:pt x="509" y="0"/>
                  </a:cubicBezTo>
                  <a:cubicBezTo>
                    <a:pt x="594" y="126"/>
                    <a:pt x="512" y="314"/>
                    <a:pt x="371" y="384"/>
                  </a:cubicBezTo>
                  <a:cubicBezTo>
                    <a:pt x="244" y="447"/>
                    <a:pt x="114" y="414"/>
                    <a:pt x="0" y="349"/>
                  </a:cubicBezTo>
                  <a:cubicBezTo>
                    <a:pt x="20" y="358"/>
                    <a:pt x="39" y="366"/>
                    <a:pt x="59" y="373"/>
                  </a:cubicBezTo>
                  <a:cubicBezTo>
                    <a:pt x="208" y="420"/>
                    <a:pt x="388" y="389"/>
                    <a:pt x="484" y="261"/>
                  </a:cubicBezTo>
                </a:path>
              </a:pathLst>
            </a:custGeom>
            <a:solidFill>
              <a:srgbClr val="F7B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1631" y="1879"/>
              <a:ext cx="391" cy="371"/>
            </a:xfrm>
            <a:custGeom>
              <a:avLst/>
              <a:gdLst>
                <a:gd name="T0" fmla="*/ 159 w 164"/>
                <a:gd name="T1" fmla="*/ 70 h 156"/>
                <a:gd name="T2" fmla="*/ 97 w 164"/>
                <a:gd name="T3" fmla="*/ 154 h 156"/>
                <a:gd name="T4" fmla="*/ 7 w 164"/>
                <a:gd name="T5" fmla="*/ 80 h 156"/>
                <a:gd name="T6" fmla="*/ 64 w 164"/>
                <a:gd name="T7" fmla="*/ 4 h 156"/>
                <a:gd name="T8" fmla="*/ 64 w 164"/>
                <a:gd name="T9" fmla="*/ 3 h 156"/>
                <a:gd name="T10" fmla="*/ 66 w 164"/>
                <a:gd name="T11" fmla="*/ 3 h 156"/>
                <a:gd name="T12" fmla="*/ 78 w 164"/>
                <a:gd name="T13" fmla="*/ 2 h 156"/>
                <a:gd name="T14" fmla="*/ 78 w 164"/>
                <a:gd name="T15" fmla="*/ 2 h 156"/>
                <a:gd name="T16" fmla="*/ 159 w 164"/>
                <a:gd name="T17" fmla="*/ 70 h 156"/>
                <a:gd name="T18" fmla="*/ 81 w 164"/>
                <a:gd name="T19" fmla="*/ 141 h 156"/>
                <a:gd name="T20" fmla="*/ 148 w 164"/>
                <a:gd name="T21" fmla="*/ 64 h 156"/>
                <a:gd name="T22" fmla="*/ 67 w 164"/>
                <a:gd name="T23" fmla="*/ 12 h 156"/>
                <a:gd name="T24" fmla="*/ 65 w 164"/>
                <a:gd name="T25" fmla="*/ 12 h 156"/>
                <a:gd name="T26" fmla="*/ 81 w 164"/>
                <a:gd name="T27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56">
                  <a:moveTo>
                    <a:pt x="159" y="70"/>
                  </a:moveTo>
                  <a:cubicBezTo>
                    <a:pt x="164" y="109"/>
                    <a:pt x="140" y="151"/>
                    <a:pt x="97" y="154"/>
                  </a:cubicBezTo>
                  <a:cubicBezTo>
                    <a:pt x="54" y="156"/>
                    <a:pt x="10" y="123"/>
                    <a:pt x="7" y="80"/>
                  </a:cubicBezTo>
                  <a:cubicBezTo>
                    <a:pt x="3" y="44"/>
                    <a:pt x="29" y="12"/>
                    <a:pt x="64" y="4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3"/>
                    <a:pt x="66" y="3"/>
                    <a:pt x="66" y="3"/>
                  </a:cubicBezTo>
                  <a:cubicBezTo>
                    <a:pt x="70" y="2"/>
                    <a:pt x="74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119" y="0"/>
                    <a:pt x="154" y="29"/>
                    <a:pt x="159" y="70"/>
                  </a:cubicBezTo>
                  <a:moveTo>
                    <a:pt x="81" y="141"/>
                  </a:moveTo>
                  <a:cubicBezTo>
                    <a:pt x="127" y="149"/>
                    <a:pt x="157" y="105"/>
                    <a:pt x="148" y="64"/>
                  </a:cubicBezTo>
                  <a:cubicBezTo>
                    <a:pt x="139" y="28"/>
                    <a:pt x="104" y="7"/>
                    <a:pt x="67" y="12"/>
                  </a:cubicBezTo>
                  <a:cubicBezTo>
                    <a:pt x="66" y="12"/>
                    <a:pt x="65" y="12"/>
                    <a:pt x="65" y="12"/>
                  </a:cubicBezTo>
                  <a:cubicBezTo>
                    <a:pt x="0" y="35"/>
                    <a:pt x="10" y="128"/>
                    <a:pt x="81" y="141"/>
                  </a:cubicBezTo>
                </a:path>
              </a:pathLst>
            </a:custGeom>
            <a:solidFill>
              <a:srgbClr val="21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1631" y="1896"/>
              <a:ext cx="374" cy="338"/>
            </a:xfrm>
            <a:custGeom>
              <a:avLst/>
              <a:gdLst>
                <a:gd name="T0" fmla="*/ 148 w 157"/>
                <a:gd name="T1" fmla="*/ 57 h 142"/>
                <a:gd name="T2" fmla="*/ 81 w 157"/>
                <a:gd name="T3" fmla="*/ 134 h 142"/>
                <a:gd name="T4" fmla="*/ 65 w 157"/>
                <a:gd name="T5" fmla="*/ 5 h 142"/>
                <a:gd name="T6" fmla="*/ 67 w 157"/>
                <a:gd name="T7" fmla="*/ 5 h 142"/>
                <a:gd name="T8" fmla="*/ 148 w 157"/>
                <a:gd name="T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42">
                  <a:moveTo>
                    <a:pt x="148" y="57"/>
                  </a:moveTo>
                  <a:cubicBezTo>
                    <a:pt x="157" y="98"/>
                    <a:pt x="127" y="142"/>
                    <a:pt x="81" y="134"/>
                  </a:cubicBezTo>
                  <a:cubicBezTo>
                    <a:pt x="10" y="121"/>
                    <a:pt x="0" y="28"/>
                    <a:pt x="65" y="5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104" y="0"/>
                    <a:pt x="139" y="21"/>
                    <a:pt x="148" y="57"/>
                  </a:cubicBezTo>
                </a:path>
              </a:pathLst>
            </a:custGeom>
            <a:solidFill>
              <a:srgbClr val="E94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166" y="1053"/>
              <a:ext cx="2146" cy="1914"/>
            </a:xfrm>
            <a:custGeom>
              <a:avLst/>
              <a:gdLst>
                <a:gd name="T0" fmla="*/ 745 w 902"/>
                <a:gd name="T1" fmla="*/ 254 h 804"/>
                <a:gd name="T2" fmla="*/ 697 w 902"/>
                <a:gd name="T3" fmla="*/ 678 h 804"/>
                <a:gd name="T4" fmla="*/ 156 w 902"/>
                <a:gd name="T5" fmla="*/ 579 h 804"/>
                <a:gd name="T6" fmla="*/ 157 w 902"/>
                <a:gd name="T7" fmla="*/ 575 h 804"/>
                <a:gd name="T8" fmla="*/ 32 w 902"/>
                <a:gd name="T9" fmla="*/ 338 h 804"/>
                <a:gd name="T10" fmla="*/ 227 w 902"/>
                <a:gd name="T11" fmla="*/ 5 h 804"/>
                <a:gd name="T12" fmla="*/ 228 w 902"/>
                <a:gd name="T13" fmla="*/ 5 h 804"/>
                <a:gd name="T14" fmla="*/ 228 w 902"/>
                <a:gd name="T15" fmla="*/ 5 h 804"/>
                <a:gd name="T16" fmla="*/ 236 w 902"/>
                <a:gd name="T17" fmla="*/ 2 h 804"/>
                <a:gd name="T18" fmla="*/ 239 w 902"/>
                <a:gd name="T19" fmla="*/ 3 h 804"/>
                <a:gd name="T20" fmla="*/ 246 w 902"/>
                <a:gd name="T21" fmla="*/ 2 h 804"/>
                <a:gd name="T22" fmla="*/ 249 w 902"/>
                <a:gd name="T23" fmla="*/ 0 h 804"/>
                <a:gd name="T24" fmla="*/ 367 w 902"/>
                <a:gd name="T25" fmla="*/ 38 h 804"/>
                <a:gd name="T26" fmla="*/ 392 w 902"/>
                <a:gd name="T27" fmla="*/ 87 h 804"/>
                <a:gd name="T28" fmla="*/ 444 w 902"/>
                <a:gd name="T29" fmla="*/ 176 h 804"/>
                <a:gd name="T30" fmla="*/ 470 w 902"/>
                <a:gd name="T31" fmla="*/ 184 h 804"/>
                <a:gd name="T32" fmla="*/ 550 w 902"/>
                <a:gd name="T33" fmla="*/ 188 h 804"/>
                <a:gd name="T34" fmla="*/ 687 w 902"/>
                <a:gd name="T35" fmla="*/ 215 h 804"/>
                <a:gd name="T36" fmla="*/ 745 w 902"/>
                <a:gd name="T37" fmla="*/ 254 h 804"/>
                <a:gd name="T38" fmla="*/ 798 w 902"/>
                <a:gd name="T39" fmla="*/ 441 h 804"/>
                <a:gd name="T40" fmla="*/ 627 w 902"/>
                <a:gd name="T41" fmla="*/ 212 h 804"/>
                <a:gd name="T42" fmla="*/ 490 w 902"/>
                <a:gd name="T43" fmla="*/ 200 h 804"/>
                <a:gd name="T44" fmla="*/ 392 w 902"/>
                <a:gd name="T45" fmla="*/ 180 h 804"/>
                <a:gd name="T46" fmla="*/ 358 w 902"/>
                <a:gd name="T47" fmla="*/ 121 h 804"/>
                <a:gd name="T48" fmla="*/ 220 w 902"/>
                <a:gd name="T49" fmla="*/ 17 h 804"/>
                <a:gd name="T50" fmla="*/ 218 w 902"/>
                <a:gd name="T51" fmla="*/ 16 h 804"/>
                <a:gd name="T52" fmla="*/ 96 w 902"/>
                <a:gd name="T53" fmla="*/ 477 h 804"/>
                <a:gd name="T54" fmla="*/ 611 w 902"/>
                <a:gd name="T55" fmla="*/ 666 h 804"/>
                <a:gd name="T56" fmla="*/ 798 w 902"/>
                <a:gd name="T57" fmla="*/ 441 h 804"/>
                <a:gd name="T58" fmla="*/ 787 w 902"/>
                <a:gd name="T59" fmla="*/ 310 h 804"/>
                <a:gd name="T60" fmla="*/ 762 w 902"/>
                <a:gd name="T61" fmla="*/ 571 h 804"/>
                <a:gd name="T62" fmla="*/ 337 w 902"/>
                <a:gd name="T63" fmla="*/ 683 h 804"/>
                <a:gd name="T64" fmla="*/ 278 w 902"/>
                <a:gd name="T65" fmla="*/ 659 h 804"/>
                <a:gd name="T66" fmla="*/ 649 w 902"/>
                <a:gd name="T67" fmla="*/ 694 h 804"/>
                <a:gd name="T68" fmla="*/ 787 w 902"/>
                <a:gd name="T69" fmla="*/ 310 h 804"/>
                <a:gd name="T70" fmla="*/ 407 w 902"/>
                <a:gd name="T71" fmla="*/ 158 h 804"/>
                <a:gd name="T72" fmla="*/ 385 w 902"/>
                <a:gd name="T73" fmla="*/ 109 h 804"/>
                <a:gd name="T74" fmla="*/ 341 w 902"/>
                <a:gd name="T75" fmla="*/ 28 h 804"/>
                <a:gd name="T76" fmla="*/ 283 w 902"/>
                <a:gd name="T77" fmla="*/ 10 h 804"/>
                <a:gd name="T78" fmla="*/ 366 w 902"/>
                <a:gd name="T79" fmla="*/ 93 h 804"/>
                <a:gd name="T80" fmla="*/ 377 w 902"/>
                <a:gd name="T81" fmla="*/ 133 h 804"/>
                <a:gd name="T82" fmla="*/ 407 w 902"/>
                <a:gd name="T83" fmla="*/ 158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2" h="804">
                  <a:moveTo>
                    <a:pt x="745" y="254"/>
                  </a:moveTo>
                  <a:cubicBezTo>
                    <a:pt x="902" y="353"/>
                    <a:pt x="827" y="584"/>
                    <a:pt x="697" y="678"/>
                  </a:cubicBezTo>
                  <a:cubicBezTo>
                    <a:pt x="524" y="804"/>
                    <a:pt x="294" y="707"/>
                    <a:pt x="156" y="579"/>
                  </a:cubicBezTo>
                  <a:cubicBezTo>
                    <a:pt x="155" y="577"/>
                    <a:pt x="156" y="576"/>
                    <a:pt x="157" y="575"/>
                  </a:cubicBezTo>
                  <a:cubicBezTo>
                    <a:pt x="91" y="512"/>
                    <a:pt x="44" y="429"/>
                    <a:pt x="32" y="338"/>
                  </a:cubicBezTo>
                  <a:cubicBezTo>
                    <a:pt x="14" y="199"/>
                    <a:pt x="90" y="55"/>
                    <a:pt x="227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31" y="4"/>
                    <a:pt x="233" y="3"/>
                    <a:pt x="236" y="2"/>
                  </a:cubicBezTo>
                  <a:cubicBezTo>
                    <a:pt x="237" y="2"/>
                    <a:pt x="238" y="2"/>
                    <a:pt x="239" y="3"/>
                  </a:cubicBezTo>
                  <a:cubicBezTo>
                    <a:pt x="241" y="2"/>
                    <a:pt x="244" y="2"/>
                    <a:pt x="246" y="2"/>
                  </a:cubicBezTo>
                  <a:cubicBezTo>
                    <a:pt x="247" y="1"/>
                    <a:pt x="247" y="0"/>
                    <a:pt x="249" y="0"/>
                  </a:cubicBezTo>
                  <a:cubicBezTo>
                    <a:pt x="291" y="0"/>
                    <a:pt x="337" y="7"/>
                    <a:pt x="367" y="38"/>
                  </a:cubicBezTo>
                  <a:cubicBezTo>
                    <a:pt x="381" y="52"/>
                    <a:pt x="387" y="68"/>
                    <a:pt x="392" y="87"/>
                  </a:cubicBezTo>
                  <a:cubicBezTo>
                    <a:pt x="401" y="125"/>
                    <a:pt x="408" y="156"/>
                    <a:pt x="444" y="176"/>
                  </a:cubicBezTo>
                  <a:cubicBezTo>
                    <a:pt x="454" y="180"/>
                    <a:pt x="463" y="183"/>
                    <a:pt x="470" y="184"/>
                  </a:cubicBezTo>
                  <a:cubicBezTo>
                    <a:pt x="496" y="188"/>
                    <a:pt x="524" y="186"/>
                    <a:pt x="550" y="188"/>
                  </a:cubicBezTo>
                  <a:cubicBezTo>
                    <a:pt x="597" y="191"/>
                    <a:pt x="644" y="196"/>
                    <a:pt x="687" y="215"/>
                  </a:cubicBezTo>
                  <a:cubicBezTo>
                    <a:pt x="709" y="225"/>
                    <a:pt x="729" y="238"/>
                    <a:pt x="745" y="254"/>
                  </a:cubicBezTo>
                  <a:moveTo>
                    <a:pt x="798" y="441"/>
                  </a:moveTo>
                  <a:cubicBezTo>
                    <a:pt x="808" y="331"/>
                    <a:pt x="737" y="236"/>
                    <a:pt x="627" y="212"/>
                  </a:cubicBezTo>
                  <a:cubicBezTo>
                    <a:pt x="582" y="202"/>
                    <a:pt x="535" y="202"/>
                    <a:pt x="490" y="200"/>
                  </a:cubicBezTo>
                  <a:cubicBezTo>
                    <a:pt x="459" y="198"/>
                    <a:pt x="418" y="200"/>
                    <a:pt x="392" y="180"/>
                  </a:cubicBezTo>
                  <a:cubicBezTo>
                    <a:pt x="372" y="165"/>
                    <a:pt x="365" y="144"/>
                    <a:pt x="358" y="121"/>
                  </a:cubicBezTo>
                  <a:cubicBezTo>
                    <a:pt x="338" y="56"/>
                    <a:pt x="301" y="6"/>
                    <a:pt x="220" y="17"/>
                  </a:cubicBezTo>
                  <a:cubicBezTo>
                    <a:pt x="219" y="17"/>
                    <a:pt x="219" y="17"/>
                    <a:pt x="218" y="16"/>
                  </a:cubicBezTo>
                  <a:cubicBezTo>
                    <a:pt x="43" y="103"/>
                    <a:pt x="0" y="315"/>
                    <a:pt x="96" y="477"/>
                  </a:cubicBezTo>
                  <a:cubicBezTo>
                    <a:pt x="195" y="644"/>
                    <a:pt x="421" y="741"/>
                    <a:pt x="611" y="666"/>
                  </a:cubicBezTo>
                  <a:cubicBezTo>
                    <a:pt x="706" y="628"/>
                    <a:pt x="788" y="544"/>
                    <a:pt x="798" y="441"/>
                  </a:cubicBezTo>
                  <a:moveTo>
                    <a:pt x="787" y="310"/>
                  </a:moveTo>
                  <a:cubicBezTo>
                    <a:pt x="828" y="390"/>
                    <a:pt x="818" y="495"/>
                    <a:pt x="762" y="571"/>
                  </a:cubicBezTo>
                  <a:cubicBezTo>
                    <a:pt x="666" y="699"/>
                    <a:pt x="486" y="730"/>
                    <a:pt x="337" y="683"/>
                  </a:cubicBezTo>
                  <a:cubicBezTo>
                    <a:pt x="317" y="676"/>
                    <a:pt x="298" y="668"/>
                    <a:pt x="278" y="659"/>
                  </a:cubicBezTo>
                  <a:cubicBezTo>
                    <a:pt x="392" y="724"/>
                    <a:pt x="522" y="757"/>
                    <a:pt x="649" y="694"/>
                  </a:cubicBezTo>
                  <a:cubicBezTo>
                    <a:pt x="790" y="624"/>
                    <a:pt x="872" y="436"/>
                    <a:pt x="787" y="310"/>
                  </a:cubicBezTo>
                  <a:moveTo>
                    <a:pt x="407" y="158"/>
                  </a:moveTo>
                  <a:cubicBezTo>
                    <a:pt x="397" y="145"/>
                    <a:pt x="389" y="128"/>
                    <a:pt x="385" y="109"/>
                  </a:cubicBezTo>
                  <a:cubicBezTo>
                    <a:pt x="378" y="76"/>
                    <a:pt x="373" y="48"/>
                    <a:pt x="341" y="28"/>
                  </a:cubicBezTo>
                  <a:cubicBezTo>
                    <a:pt x="323" y="18"/>
                    <a:pt x="303" y="13"/>
                    <a:pt x="283" y="10"/>
                  </a:cubicBezTo>
                  <a:cubicBezTo>
                    <a:pt x="322" y="20"/>
                    <a:pt x="353" y="50"/>
                    <a:pt x="366" y="93"/>
                  </a:cubicBezTo>
                  <a:cubicBezTo>
                    <a:pt x="370" y="105"/>
                    <a:pt x="370" y="122"/>
                    <a:pt x="377" y="133"/>
                  </a:cubicBezTo>
                  <a:cubicBezTo>
                    <a:pt x="383" y="142"/>
                    <a:pt x="394" y="151"/>
                    <a:pt x="407" y="158"/>
                  </a:cubicBezTo>
                </a:path>
              </a:pathLst>
            </a:custGeom>
            <a:solidFill>
              <a:srgbClr val="21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244" y="2257"/>
              <a:ext cx="309" cy="295"/>
            </a:xfrm>
            <a:custGeom>
              <a:avLst/>
              <a:gdLst>
                <a:gd name="T0" fmla="*/ 128 w 130"/>
                <a:gd name="T1" fmla="*/ 53 h 124"/>
                <a:gd name="T2" fmla="*/ 70 w 130"/>
                <a:gd name="T3" fmla="*/ 120 h 124"/>
                <a:gd name="T4" fmla="*/ 4 w 130"/>
                <a:gd name="T5" fmla="*/ 63 h 124"/>
                <a:gd name="T6" fmla="*/ 70 w 130"/>
                <a:gd name="T7" fmla="*/ 2 h 124"/>
                <a:gd name="T8" fmla="*/ 71 w 130"/>
                <a:gd name="T9" fmla="*/ 2 h 124"/>
                <a:gd name="T10" fmla="*/ 128 w 130"/>
                <a:gd name="T11" fmla="*/ 53 h 124"/>
                <a:gd name="T12" fmla="*/ 64 w 130"/>
                <a:gd name="T13" fmla="*/ 109 h 124"/>
                <a:gd name="T14" fmla="*/ 117 w 130"/>
                <a:gd name="T15" fmla="*/ 56 h 124"/>
                <a:gd name="T16" fmla="*/ 60 w 130"/>
                <a:gd name="T17" fmla="*/ 11 h 124"/>
                <a:gd name="T18" fmla="*/ 18 w 130"/>
                <a:gd name="T19" fmla="*/ 55 h 124"/>
                <a:gd name="T20" fmla="*/ 64 w 130"/>
                <a:gd name="T21" fmla="*/ 10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4">
                  <a:moveTo>
                    <a:pt x="128" y="53"/>
                  </a:moveTo>
                  <a:cubicBezTo>
                    <a:pt x="130" y="87"/>
                    <a:pt x="104" y="116"/>
                    <a:pt x="70" y="120"/>
                  </a:cubicBezTo>
                  <a:cubicBezTo>
                    <a:pt x="35" y="124"/>
                    <a:pt x="0" y="99"/>
                    <a:pt x="4" y="63"/>
                  </a:cubicBezTo>
                  <a:cubicBezTo>
                    <a:pt x="6" y="31"/>
                    <a:pt x="36" y="0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100" y="2"/>
                    <a:pt x="125" y="24"/>
                    <a:pt x="128" y="53"/>
                  </a:cubicBezTo>
                  <a:moveTo>
                    <a:pt x="64" y="109"/>
                  </a:moveTo>
                  <a:cubicBezTo>
                    <a:pt x="94" y="108"/>
                    <a:pt x="118" y="85"/>
                    <a:pt x="117" y="56"/>
                  </a:cubicBezTo>
                  <a:cubicBezTo>
                    <a:pt x="116" y="26"/>
                    <a:pt x="88" y="10"/>
                    <a:pt x="60" y="11"/>
                  </a:cubicBezTo>
                  <a:cubicBezTo>
                    <a:pt x="40" y="20"/>
                    <a:pt x="23" y="33"/>
                    <a:pt x="18" y="55"/>
                  </a:cubicBezTo>
                  <a:cubicBezTo>
                    <a:pt x="10" y="85"/>
                    <a:pt x="34" y="109"/>
                    <a:pt x="64" y="109"/>
                  </a:cubicBezTo>
                </a:path>
              </a:pathLst>
            </a:custGeom>
            <a:solidFill>
              <a:srgbClr val="21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1267" y="2281"/>
              <a:ext cx="257" cy="236"/>
            </a:xfrm>
            <a:custGeom>
              <a:avLst/>
              <a:gdLst>
                <a:gd name="T0" fmla="*/ 107 w 108"/>
                <a:gd name="T1" fmla="*/ 46 h 99"/>
                <a:gd name="T2" fmla="*/ 54 w 108"/>
                <a:gd name="T3" fmla="*/ 99 h 99"/>
                <a:gd name="T4" fmla="*/ 8 w 108"/>
                <a:gd name="T5" fmla="*/ 45 h 99"/>
                <a:gd name="T6" fmla="*/ 50 w 108"/>
                <a:gd name="T7" fmla="*/ 1 h 99"/>
                <a:gd name="T8" fmla="*/ 107 w 108"/>
                <a:gd name="T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9">
                  <a:moveTo>
                    <a:pt x="107" y="46"/>
                  </a:moveTo>
                  <a:cubicBezTo>
                    <a:pt x="108" y="75"/>
                    <a:pt x="84" y="98"/>
                    <a:pt x="54" y="99"/>
                  </a:cubicBezTo>
                  <a:cubicBezTo>
                    <a:pt x="24" y="99"/>
                    <a:pt x="0" y="75"/>
                    <a:pt x="8" y="45"/>
                  </a:cubicBezTo>
                  <a:cubicBezTo>
                    <a:pt x="13" y="23"/>
                    <a:pt x="30" y="10"/>
                    <a:pt x="50" y="1"/>
                  </a:cubicBezTo>
                  <a:cubicBezTo>
                    <a:pt x="78" y="0"/>
                    <a:pt x="106" y="16"/>
                    <a:pt x="107" y="46"/>
                  </a:cubicBezTo>
                </a:path>
              </a:pathLst>
            </a:custGeom>
            <a:solidFill>
              <a:srgbClr val="FAD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229" y="1653"/>
              <a:ext cx="298" cy="264"/>
            </a:xfrm>
            <a:custGeom>
              <a:avLst/>
              <a:gdLst>
                <a:gd name="T0" fmla="*/ 123 w 125"/>
                <a:gd name="T1" fmla="*/ 49 h 111"/>
                <a:gd name="T2" fmla="*/ 62 w 125"/>
                <a:gd name="T3" fmla="*/ 110 h 111"/>
                <a:gd name="T4" fmla="*/ 4 w 125"/>
                <a:gd name="T5" fmla="*/ 53 h 111"/>
                <a:gd name="T6" fmla="*/ 65 w 125"/>
                <a:gd name="T7" fmla="*/ 6 h 111"/>
                <a:gd name="T8" fmla="*/ 123 w 125"/>
                <a:gd name="T9" fmla="*/ 49 h 111"/>
                <a:gd name="T10" fmla="*/ 57 w 125"/>
                <a:gd name="T11" fmla="*/ 98 h 111"/>
                <a:gd name="T12" fmla="*/ 112 w 125"/>
                <a:gd name="T13" fmla="*/ 52 h 111"/>
                <a:gd name="T14" fmla="*/ 59 w 125"/>
                <a:gd name="T15" fmla="*/ 12 h 111"/>
                <a:gd name="T16" fmla="*/ 58 w 125"/>
                <a:gd name="T17" fmla="*/ 12 h 111"/>
                <a:gd name="T18" fmla="*/ 17 w 125"/>
                <a:gd name="T19" fmla="*/ 49 h 111"/>
                <a:gd name="T20" fmla="*/ 57 w 125"/>
                <a:gd name="T21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111">
                  <a:moveTo>
                    <a:pt x="123" y="49"/>
                  </a:moveTo>
                  <a:cubicBezTo>
                    <a:pt x="125" y="82"/>
                    <a:pt x="95" y="109"/>
                    <a:pt x="62" y="110"/>
                  </a:cubicBezTo>
                  <a:cubicBezTo>
                    <a:pt x="29" y="111"/>
                    <a:pt x="0" y="86"/>
                    <a:pt x="4" y="53"/>
                  </a:cubicBezTo>
                  <a:cubicBezTo>
                    <a:pt x="8" y="23"/>
                    <a:pt x="36" y="4"/>
                    <a:pt x="65" y="6"/>
                  </a:cubicBezTo>
                  <a:cubicBezTo>
                    <a:pt x="93" y="0"/>
                    <a:pt x="120" y="20"/>
                    <a:pt x="123" y="49"/>
                  </a:cubicBezTo>
                  <a:close/>
                  <a:moveTo>
                    <a:pt x="57" y="98"/>
                  </a:moveTo>
                  <a:cubicBezTo>
                    <a:pt x="85" y="100"/>
                    <a:pt x="113" y="81"/>
                    <a:pt x="112" y="52"/>
                  </a:cubicBezTo>
                  <a:cubicBezTo>
                    <a:pt x="112" y="24"/>
                    <a:pt x="87" y="7"/>
                    <a:pt x="59" y="12"/>
                  </a:cubicBezTo>
                  <a:cubicBezTo>
                    <a:pt x="59" y="13"/>
                    <a:pt x="59" y="12"/>
                    <a:pt x="58" y="12"/>
                  </a:cubicBezTo>
                  <a:cubicBezTo>
                    <a:pt x="39" y="17"/>
                    <a:pt x="22" y="29"/>
                    <a:pt x="17" y="49"/>
                  </a:cubicBezTo>
                  <a:cubicBezTo>
                    <a:pt x="11" y="75"/>
                    <a:pt x="32" y="96"/>
                    <a:pt x="57" y="98"/>
                  </a:cubicBezTo>
                  <a:close/>
                </a:path>
              </a:pathLst>
            </a:custGeom>
            <a:solidFill>
              <a:srgbClr val="21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1255" y="1670"/>
              <a:ext cx="243" cy="221"/>
            </a:xfrm>
            <a:custGeom>
              <a:avLst/>
              <a:gdLst>
                <a:gd name="T0" fmla="*/ 101 w 102"/>
                <a:gd name="T1" fmla="*/ 45 h 93"/>
                <a:gd name="T2" fmla="*/ 46 w 102"/>
                <a:gd name="T3" fmla="*/ 91 h 93"/>
                <a:gd name="T4" fmla="*/ 6 w 102"/>
                <a:gd name="T5" fmla="*/ 42 h 93"/>
                <a:gd name="T6" fmla="*/ 47 w 102"/>
                <a:gd name="T7" fmla="*/ 5 h 93"/>
                <a:gd name="T8" fmla="*/ 48 w 102"/>
                <a:gd name="T9" fmla="*/ 5 h 93"/>
                <a:gd name="T10" fmla="*/ 101 w 102"/>
                <a:gd name="T11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3">
                  <a:moveTo>
                    <a:pt x="101" y="45"/>
                  </a:moveTo>
                  <a:cubicBezTo>
                    <a:pt x="102" y="74"/>
                    <a:pt x="74" y="93"/>
                    <a:pt x="46" y="91"/>
                  </a:cubicBezTo>
                  <a:cubicBezTo>
                    <a:pt x="21" y="89"/>
                    <a:pt x="0" y="68"/>
                    <a:pt x="6" y="42"/>
                  </a:cubicBezTo>
                  <a:cubicBezTo>
                    <a:pt x="11" y="22"/>
                    <a:pt x="28" y="10"/>
                    <a:pt x="47" y="5"/>
                  </a:cubicBezTo>
                  <a:cubicBezTo>
                    <a:pt x="48" y="5"/>
                    <a:pt x="48" y="6"/>
                    <a:pt x="48" y="5"/>
                  </a:cubicBezTo>
                  <a:cubicBezTo>
                    <a:pt x="76" y="0"/>
                    <a:pt x="101" y="17"/>
                    <a:pt x="101" y="45"/>
                  </a:cubicBezTo>
                  <a:close/>
                </a:path>
              </a:pathLst>
            </a:custGeom>
            <a:solidFill>
              <a:srgbClr val="FFF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 userDrawn="1"/>
          </p:nvSpPr>
          <p:spPr bwMode="auto">
            <a:xfrm>
              <a:off x="839" y="1077"/>
              <a:ext cx="295" cy="352"/>
            </a:xfrm>
            <a:custGeom>
              <a:avLst/>
              <a:gdLst>
                <a:gd name="T0" fmla="*/ 102 w 124"/>
                <a:gd name="T1" fmla="*/ 99 h 148"/>
                <a:gd name="T2" fmla="*/ 124 w 124"/>
                <a:gd name="T3" fmla="*/ 148 h 148"/>
                <a:gd name="T4" fmla="*/ 94 w 124"/>
                <a:gd name="T5" fmla="*/ 123 h 148"/>
                <a:gd name="T6" fmla="*/ 83 w 124"/>
                <a:gd name="T7" fmla="*/ 83 h 148"/>
                <a:gd name="T8" fmla="*/ 0 w 124"/>
                <a:gd name="T9" fmla="*/ 0 h 148"/>
                <a:gd name="T10" fmla="*/ 58 w 124"/>
                <a:gd name="T11" fmla="*/ 18 h 148"/>
                <a:gd name="T12" fmla="*/ 102 w 124"/>
                <a:gd name="T13" fmla="*/ 9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8">
                  <a:moveTo>
                    <a:pt x="102" y="99"/>
                  </a:moveTo>
                  <a:cubicBezTo>
                    <a:pt x="106" y="118"/>
                    <a:pt x="114" y="135"/>
                    <a:pt x="124" y="148"/>
                  </a:cubicBezTo>
                  <a:cubicBezTo>
                    <a:pt x="111" y="141"/>
                    <a:pt x="100" y="132"/>
                    <a:pt x="94" y="123"/>
                  </a:cubicBezTo>
                  <a:cubicBezTo>
                    <a:pt x="87" y="112"/>
                    <a:pt x="87" y="95"/>
                    <a:pt x="83" y="83"/>
                  </a:cubicBezTo>
                  <a:cubicBezTo>
                    <a:pt x="70" y="40"/>
                    <a:pt x="39" y="10"/>
                    <a:pt x="0" y="0"/>
                  </a:cubicBezTo>
                  <a:cubicBezTo>
                    <a:pt x="20" y="3"/>
                    <a:pt x="40" y="8"/>
                    <a:pt x="58" y="18"/>
                  </a:cubicBezTo>
                  <a:cubicBezTo>
                    <a:pt x="90" y="38"/>
                    <a:pt x="95" y="66"/>
                    <a:pt x="102" y="99"/>
                  </a:cubicBezTo>
                  <a:close/>
                </a:path>
              </a:pathLst>
            </a:custGeom>
            <a:solidFill>
              <a:srgbClr val="F7B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689" y="2079"/>
              <a:ext cx="409" cy="388"/>
            </a:xfrm>
            <a:custGeom>
              <a:avLst/>
              <a:gdLst>
                <a:gd name="T0" fmla="*/ 160 w 172"/>
                <a:gd name="T1" fmla="*/ 58 h 163"/>
                <a:gd name="T2" fmla="*/ 109 w 172"/>
                <a:gd name="T3" fmla="*/ 150 h 163"/>
                <a:gd name="T4" fmla="*/ 13 w 172"/>
                <a:gd name="T5" fmla="*/ 106 h 163"/>
                <a:gd name="T6" fmla="*/ 55 w 172"/>
                <a:gd name="T7" fmla="*/ 20 h 163"/>
                <a:gd name="T8" fmla="*/ 57 w 172"/>
                <a:gd name="T9" fmla="*/ 16 h 163"/>
                <a:gd name="T10" fmla="*/ 160 w 172"/>
                <a:gd name="T11" fmla="*/ 58 h 163"/>
                <a:gd name="T12" fmla="*/ 102 w 172"/>
                <a:gd name="T13" fmla="*/ 140 h 163"/>
                <a:gd name="T14" fmla="*/ 149 w 172"/>
                <a:gd name="T15" fmla="*/ 67 h 163"/>
                <a:gd name="T16" fmla="*/ 62 w 172"/>
                <a:gd name="T17" fmla="*/ 24 h 163"/>
                <a:gd name="T18" fmla="*/ 27 w 172"/>
                <a:gd name="T19" fmla="*/ 108 h 163"/>
                <a:gd name="T20" fmla="*/ 102 w 172"/>
                <a:gd name="T21" fmla="*/ 14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63">
                  <a:moveTo>
                    <a:pt x="160" y="58"/>
                  </a:moveTo>
                  <a:cubicBezTo>
                    <a:pt x="172" y="95"/>
                    <a:pt x="146" y="137"/>
                    <a:pt x="109" y="150"/>
                  </a:cubicBezTo>
                  <a:cubicBezTo>
                    <a:pt x="72" y="163"/>
                    <a:pt x="27" y="142"/>
                    <a:pt x="13" y="106"/>
                  </a:cubicBezTo>
                  <a:cubicBezTo>
                    <a:pt x="0" y="71"/>
                    <a:pt x="21" y="34"/>
                    <a:pt x="55" y="20"/>
                  </a:cubicBezTo>
                  <a:cubicBezTo>
                    <a:pt x="54" y="19"/>
                    <a:pt x="55" y="17"/>
                    <a:pt x="57" y="16"/>
                  </a:cubicBezTo>
                  <a:cubicBezTo>
                    <a:pt x="93" y="0"/>
                    <a:pt x="147" y="19"/>
                    <a:pt x="160" y="58"/>
                  </a:cubicBezTo>
                  <a:close/>
                  <a:moveTo>
                    <a:pt x="102" y="140"/>
                  </a:moveTo>
                  <a:cubicBezTo>
                    <a:pt x="132" y="131"/>
                    <a:pt x="156" y="98"/>
                    <a:pt x="149" y="67"/>
                  </a:cubicBezTo>
                  <a:cubicBezTo>
                    <a:pt x="140" y="32"/>
                    <a:pt x="95" y="15"/>
                    <a:pt x="62" y="24"/>
                  </a:cubicBezTo>
                  <a:cubicBezTo>
                    <a:pt x="31" y="38"/>
                    <a:pt x="10" y="76"/>
                    <a:pt x="27" y="108"/>
                  </a:cubicBezTo>
                  <a:cubicBezTo>
                    <a:pt x="41" y="133"/>
                    <a:pt x="74" y="148"/>
                    <a:pt x="102" y="140"/>
                  </a:cubicBezTo>
                  <a:close/>
                </a:path>
              </a:pathLst>
            </a:custGeom>
            <a:solidFill>
              <a:srgbClr val="21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 userDrawn="1"/>
          </p:nvSpPr>
          <p:spPr bwMode="auto">
            <a:xfrm>
              <a:off x="713" y="2115"/>
              <a:ext cx="347" cy="316"/>
            </a:xfrm>
            <a:custGeom>
              <a:avLst/>
              <a:gdLst>
                <a:gd name="T0" fmla="*/ 139 w 146"/>
                <a:gd name="T1" fmla="*/ 52 h 133"/>
                <a:gd name="T2" fmla="*/ 92 w 146"/>
                <a:gd name="T3" fmla="*/ 125 h 133"/>
                <a:gd name="T4" fmla="*/ 17 w 146"/>
                <a:gd name="T5" fmla="*/ 93 h 133"/>
                <a:gd name="T6" fmla="*/ 52 w 146"/>
                <a:gd name="T7" fmla="*/ 9 h 133"/>
                <a:gd name="T8" fmla="*/ 139 w 146"/>
                <a:gd name="T9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3">
                  <a:moveTo>
                    <a:pt x="139" y="52"/>
                  </a:moveTo>
                  <a:cubicBezTo>
                    <a:pt x="146" y="83"/>
                    <a:pt x="122" y="116"/>
                    <a:pt x="92" y="125"/>
                  </a:cubicBezTo>
                  <a:cubicBezTo>
                    <a:pt x="64" y="133"/>
                    <a:pt x="31" y="118"/>
                    <a:pt x="17" y="93"/>
                  </a:cubicBezTo>
                  <a:cubicBezTo>
                    <a:pt x="0" y="61"/>
                    <a:pt x="21" y="23"/>
                    <a:pt x="52" y="9"/>
                  </a:cubicBezTo>
                  <a:cubicBezTo>
                    <a:pt x="85" y="0"/>
                    <a:pt x="130" y="17"/>
                    <a:pt x="139" y="52"/>
                  </a:cubicBezTo>
                  <a:close/>
                </a:path>
              </a:pathLst>
            </a:custGeom>
            <a:solidFill>
              <a:srgbClr val="68C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auto">
            <a:xfrm>
              <a:off x="501" y="1325"/>
              <a:ext cx="359" cy="349"/>
            </a:xfrm>
            <a:custGeom>
              <a:avLst/>
              <a:gdLst>
                <a:gd name="T0" fmla="*/ 84 w 151"/>
                <a:gd name="T1" fmla="*/ 5 h 147"/>
                <a:gd name="T2" fmla="*/ 146 w 151"/>
                <a:gd name="T3" fmla="*/ 84 h 147"/>
                <a:gd name="T4" fmla="*/ 63 w 151"/>
                <a:gd name="T5" fmla="*/ 135 h 147"/>
                <a:gd name="T6" fmla="*/ 5 w 151"/>
                <a:gd name="T7" fmla="*/ 64 h 147"/>
                <a:gd name="T8" fmla="*/ 84 w 151"/>
                <a:gd name="T9" fmla="*/ 5 h 147"/>
                <a:gd name="T10" fmla="*/ 134 w 151"/>
                <a:gd name="T11" fmla="*/ 76 h 147"/>
                <a:gd name="T12" fmla="*/ 83 w 151"/>
                <a:gd name="T13" fmla="*/ 17 h 147"/>
                <a:gd name="T14" fmla="*/ 17 w 151"/>
                <a:gd name="T15" fmla="*/ 71 h 147"/>
                <a:gd name="T16" fmla="*/ 43 w 151"/>
                <a:gd name="T17" fmla="*/ 118 h 147"/>
                <a:gd name="T18" fmla="*/ 48 w 151"/>
                <a:gd name="T19" fmla="*/ 43 h 147"/>
                <a:gd name="T20" fmla="*/ 133 w 151"/>
                <a:gd name="T21" fmla="*/ 76 h 147"/>
                <a:gd name="T22" fmla="*/ 133 w 151"/>
                <a:gd name="T23" fmla="*/ 76 h 147"/>
                <a:gd name="T24" fmla="*/ 128 w 151"/>
                <a:gd name="T25" fmla="*/ 77 h 147"/>
                <a:gd name="T26" fmla="*/ 53 w 151"/>
                <a:gd name="T27" fmla="*/ 49 h 147"/>
                <a:gd name="T28" fmla="*/ 66 w 151"/>
                <a:gd name="T29" fmla="*/ 127 h 147"/>
                <a:gd name="T30" fmla="*/ 75 w 151"/>
                <a:gd name="T31" fmla="*/ 129 h 147"/>
                <a:gd name="T32" fmla="*/ 75 w 151"/>
                <a:gd name="T33" fmla="*/ 129 h 147"/>
                <a:gd name="T34" fmla="*/ 134 w 151"/>
                <a:gd name="T35" fmla="*/ 82 h 147"/>
                <a:gd name="T36" fmla="*/ 134 w 151"/>
                <a:gd name="T37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47">
                  <a:moveTo>
                    <a:pt x="84" y="5"/>
                  </a:moveTo>
                  <a:cubicBezTo>
                    <a:pt x="123" y="10"/>
                    <a:pt x="151" y="47"/>
                    <a:pt x="146" y="84"/>
                  </a:cubicBezTo>
                  <a:cubicBezTo>
                    <a:pt x="140" y="123"/>
                    <a:pt x="101" y="147"/>
                    <a:pt x="63" y="135"/>
                  </a:cubicBezTo>
                  <a:cubicBezTo>
                    <a:pt x="27" y="132"/>
                    <a:pt x="0" y="100"/>
                    <a:pt x="5" y="64"/>
                  </a:cubicBezTo>
                  <a:cubicBezTo>
                    <a:pt x="9" y="26"/>
                    <a:pt x="46" y="0"/>
                    <a:pt x="84" y="5"/>
                  </a:cubicBezTo>
                  <a:close/>
                  <a:moveTo>
                    <a:pt x="134" y="76"/>
                  </a:moveTo>
                  <a:cubicBezTo>
                    <a:pt x="136" y="47"/>
                    <a:pt x="113" y="21"/>
                    <a:pt x="83" y="17"/>
                  </a:cubicBezTo>
                  <a:cubicBezTo>
                    <a:pt x="49" y="13"/>
                    <a:pt x="17" y="37"/>
                    <a:pt x="17" y="71"/>
                  </a:cubicBezTo>
                  <a:cubicBezTo>
                    <a:pt x="16" y="92"/>
                    <a:pt x="27" y="108"/>
                    <a:pt x="43" y="118"/>
                  </a:cubicBezTo>
                  <a:cubicBezTo>
                    <a:pt x="23" y="98"/>
                    <a:pt x="22" y="64"/>
                    <a:pt x="48" y="43"/>
                  </a:cubicBezTo>
                  <a:cubicBezTo>
                    <a:pt x="79" y="19"/>
                    <a:pt x="128" y="37"/>
                    <a:pt x="133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79"/>
                    <a:pt x="129" y="79"/>
                    <a:pt x="128" y="77"/>
                  </a:cubicBezTo>
                  <a:cubicBezTo>
                    <a:pt x="118" y="45"/>
                    <a:pt x="82" y="25"/>
                    <a:pt x="53" y="49"/>
                  </a:cubicBezTo>
                  <a:cubicBezTo>
                    <a:pt x="24" y="72"/>
                    <a:pt x="34" y="113"/>
                    <a:pt x="66" y="127"/>
                  </a:cubicBezTo>
                  <a:cubicBezTo>
                    <a:pt x="69" y="128"/>
                    <a:pt x="72" y="129"/>
                    <a:pt x="75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104" y="129"/>
                    <a:pt x="129" y="111"/>
                    <a:pt x="134" y="82"/>
                  </a:cubicBezTo>
                  <a:cubicBezTo>
                    <a:pt x="134" y="80"/>
                    <a:pt x="134" y="78"/>
                    <a:pt x="134" y="76"/>
                  </a:cubicBezTo>
                  <a:close/>
                </a:path>
              </a:pathLst>
            </a:custGeom>
            <a:solidFill>
              <a:srgbClr val="21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 userDrawn="1"/>
          </p:nvSpPr>
          <p:spPr bwMode="auto">
            <a:xfrm>
              <a:off x="539" y="1356"/>
              <a:ext cx="286" cy="249"/>
            </a:xfrm>
            <a:custGeom>
              <a:avLst/>
              <a:gdLst>
                <a:gd name="T0" fmla="*/ 67 w 120"/>
                <a:gd name="T1" fmla="*/ 4 h 105"/>
                <a:gd name="T2" fmla="*/ 118 w 120"/>
                <a:gd name="T3" fmla="*/ 63 h 105"/>
                <a:gd name="T4" fmla="*/ 117 w 120"/>
                <a:gd name="T5" fmla="*/ 63 h 105"/>
                <a:gd name="T6" fmla="*/ 117 w 120"/>
                <a:gd name="T7" fmla="*/ 63 h 105"/>
                <a:gd name="T8" fmla="*/ 32 w 120"/>
                <a:gd name="T9" fmla="*/ 30 h 105"/>
                <a:gd name="T10" fmla="*/ 27 w 120"/>
                <a:gd name="T11" fmla="*/ 105 h 105"/>
                <a:gd name="T12" fmla="*/ 1 w 120"/>
                <a:gd name="T13" fmla="*/ 58 h 105"/>
                <a:gd name="T14" fmla="*/ 67 w 120"/>
                <a:gd name="T15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05">
                  <a:moveTo>
                    <a:pt x="67" y="4"/>
                  </a:moveTo>
                  <a:cubicBezTo>
                    <a:pt x="97" y="8"/>
                    <a:pt x="120" y="34"/>
                    <a:pt x="118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2" y="24"/>
                    <a:pt x="63" y="6"/>
                    <a:pt x="32" y="30"/>
                  </a:cubicBezTo>
                  <a:cubicBezTo>
                    <a:pt x="6" y="51"/>
                    <a:pt x="7" y="85"/>
                    <a:pt x="27" y="105"/>
                  </a:cubicBezTo>
                  <a:cubicBezTo>
                    <a:pt x="11" y="95"/>
                    <a:pt x="0" y="79"/>
                    <a:pt x="1" y="58"/>
                  </a:cubicBezTo>
                  <a:cubicBezTo>
                    <a:pt x="1" y="24"/>
                    <a:pt x="33" y="0"/>
                    <a:pt x="67" y="4"/>
                  </a:cubicBezTo>
                  <a:close/>
                </a:path>
              </a:pathLst>
            </a:custGeom>
            <a:solidFill>
              <a:srgbClr val="F7B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1393" y="1884"/>
              <a:ext cx="617" cy="659"/>
            </a:xfrm>
            <a:custGeom>
              <a:avLst/>
              <a:gdLst>
                <a:gd name="T0" fmla="*/ 0 w 259"/>
                <a:gd name="T1" fmla="*/ 277 h 277"/>
                <a:gd name="T2" fmla="*/ 0 w 259"/>
                <a:gd name="T3" fmla="*/ 277 h 277"/>
                <a:gd name="T4" fmla="*/ 0 w 259"/>
                <a:gd name="T5" fmla="*/ 277 h 277"/>
                <a:gd name="T6" fmla="*/ 0 w 259"/>
                <a:gd name="T7" fmla="*/ 277 h 277"/>
                <a:gd name="T8" fmla="*/ 1 w 259"/>
                <a:gd name="T9" fmla="*/ 277 h 277"/>
                <a:gd name="T10" fmla="*/ 1 w 259"/>
                <a:gd name="T11" fmla="*/ 277 h 277"/>
                <a:gd name="T12" fmla="*/ 0 w 259"/>
                <a:gd name="T13" fmla="*/ 277 h 277"/>
                <a:gd name="T14" fmla="*/ 1 w 259"/>
                <a:gd name="T15" fmla="*/ 277 h 277"/>
                <a:gd name="T16" fmla="*/ 192 w 259"/>
                <a:gd name="T17" fmla="*/ 152 h 277"/>
                <a:gd name="T18" fmla="*/ 192 w 259"/>
                <a:gd name="T19" fmla="*/ 152 h 277"/>
                <a:gd name="T20" fmla="*/ 192 w 259"/>
                <a:gd name="T21" fmla="*/ 152 h 277"/>
                <a:gd name="T22" fmla="*/ 192 w 259"/>
                <a:gd name="T23" fmla="*/ 152 h 277"/>
                <a:gd name="T24" fmla="*/ 197 w 259"/>
                <a:gd name="T25" fmla="*/ 152 h 277"/>
                <a:gd name="T26" fmla="*/ 192 w 259"/>
                <a:gd name="T27" fmla="*/ 152 h 277"/>
                <a:gd name="T28" fmla="*/ 197 w 259"/>
                <a:gd name="T29" fmla="*/ 152 h 277"/>
                <a:gd name="T30" fmla="*/ 259 w 259"/>
                <a:gd name="T31" fmla="*/ 67 h 277"/>
                <a:gd name="T32" fmla="*/ 259 w 259"/>
                <a:gd name="T33" fmla="*/ 68 h 277"/>
                <a:gd name="T34" fmla="*/ 259 w 259"/>
                <a:gd name="T35" fmla="*/ 68 h 277"/>
                <a:gd name="T36" fmla="*/ 259 w 259"/>
                <a:gd name="T37" fmla="*/ 67 h 277"/>
                <a:gd name="T38" fmla="*/ 259 w 259"/>
                <a:gd name="T39" fmla="*/ 67 h 277"/>
                <a:gd name="T40" fmla="*/ 259 w 259"/>
                <a:gd name="T41" fmla="*/ 67 h 277"/>
                <a:gd name="T42" fmla="*/ 259 w 259"/>
                <a:gd name="T43" fmla="*/ 67 h 277"/>
                <a:gd name="T44" fmla="*/ 181 w 259"/>
                <a:gd name="T45" fmla="*/ 0 h 277"/>
                <a:gd name="T46" fmla="*/ 179 w 259"/>
                <a:gd name="T47" fmla="*/ 0 h 277"/>
                <a:gd name="T48" fmla="*/ 181 w 259"/>
                <a:gd name="T49" fmla="*/ 0 h 277"/>
                <a:gd name="T50" fmla="*/ 181 w 259"/>
                <a:gd name="T51" fmla="*/ 0 h 277"/>
                <a:gd name="T52" fmla="*/ 181 w 259"/>
                <a:gd name="T53" fmla="*/ 0 h 277"/>
                <a:gd name="T54" fmla="*/ 181 w 259"/>
                <a:gd name="T55" fmla="*/ 0 h 277"/>
                <a:gd name="T56" fmla="*/ 181 w 259"/>
                <a:gd name="T5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9" h="277">
                  <a:moveTo>
                    <a:pt x="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7"/>
                    <a:pt x="0" y="277"/>
                    <a:pt x="0" y="277"/>
                  </a:cubicBezTo>
                  <a:moveTo>
                    <a:pt x="1" y="277"/>
                  </a:moveTo>
                  <a:cubicBezTo>
                    <a:pt x="1" y="277"/>
                    <a:pt x="1" y="277"/>
                    <a:pt x="1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7"/>
                    <a:pt x="0" y="277"/>
                    <a:pt x="1" y="277"/>
                  </a:cubicBezTo>
                  <a:moveTo>
                    <a:pt x="192" y="152"/>
                  </a:moveTo>
                  <a:cubicBezTo>
                    <a:pt x="192" y="152"/>
                    <a:pt x="192" y="152"/>
                    <a:pt x="192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52"/>
                    <a:pt x="192" y="152"/>
                    <a:pt x="192" y="152"/>
                  </a:cubicBezTo>
                  <a:moveTo>
                    <a:pt x="197" y="152"/>
                  </a:moveTo>
                  <a:cubicBezTo>
                    <a:pt x="195" y="152"/>
                    <a:pt x="194" y="152"/>
                    <a:pt x="192" y="152"/>
                  </a:cubicBezTo>
                  <a:cubicBezTo>
                    <a:pt x="194" y="152"/>
                    <a:pt x="195" y="152"/>
                    <a:pt x="197" y="152"/>
                  </a:cubicBezTo>
                  <a:moveTo>
                    <a:pt x="259" y="67"/>
                  </a:moveTo>
                  <a:cubicBezTo>
                    <a:pt x="259" y="68"/>
                    <a:pt x="259" y="68"/>
                    <a:pt x="259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9" y="68"/>
                    <a:pt x="259" y="68"/>
                    <a:pt x="259" y="67"/>
                  </a:cubicBezTo>
                  <a:moveTo>
                    <a:pt x="259" y="67"/>
                  </a:moveTo>
                  <a:cubicBezTo>
                    <a:pt x="259" y="67"/>
                    <a:pt x="259" y="67"/>
                    <a:pt x="259" y="67"/>
                  </a:cubicBezTo>
                  <a:cubicBezTo>
                    <a:pt x="259" y="67"/>
                    <a:pt x="259" y="67"/>
                    <a:pt x="259" y="67"/>
                  </a:cubicBezTo>
                  <a:moveTo>
                    <a:pt x="181" y="0"/>
                  </a:moveTo>
                  <a:cubicBezTo>
                    <a:pt x="180" y="0"/>
                    <a:pt x="179" y="0"/>
                    <a:pt x="179" y="0"/>
                  </a:cubicBezTo>
                  <a:cubicBezTo>
                    <a:pt x="179" y="0"/>
                    <a:pt x="180" y="0"/>
                    <a:pt x="181" y="0"/>
                  </a:cubicBezTo>
                  <a:moveTo>
                    <a:pt x="181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0"/>
                    <a:pt x="181" y="0"/>
                    <a:pt x="181" y="0"/>
                  </a:cubicBezTo>
                </a:path>
              </a:pathLst>
            </a:custGeom>
            <a:solidFill>
              <a:srgbClr val="F9C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 userDrawn="1"/>
          </p:nvSpPr>
          <p:spPr bwMode="auto">
            <a:xfrm>
              <a:off x="632" y="1567"/>
              <a:ext cx="1435" cy="1131"/>
            </a:xfrm>
            <a:custGeom>
              <a:avLst/>
              <a:gdLst>
                <a:gd name="T0" fmla="*/ 467 w 603"/>
                <a:gd name="T1" fmla="*/ 141 h 475"/>
                <a:gd name="T2" fmla="*/ 484 w 603"/>
                <a:gd name="T3" fmla="*/ 135 h 475"/>
                <a:gd name="T4" fmla="*/ 484 w 603"/>
                <a:gd name="T5" fmla="*/ 134 h 475"/>
                <a:gd name="T6" fmla="*/ 486 w 603"/>
                <a:gd name="T7" fmla="*/ 134 h 475"/>
                <a:gd name="T8" fmla="*/ 498 w 603"/>
                <a:gd name="T9" fmla="*/ 133 h 475"/>
                <a:gd name="T10" fmla="*/ 498 w 603"/>
                <a:gd name="T11" fmla="*/ 133 h 475"/>
                <a:gd name="T12" fmla="*/ 501 w 603"/>
                <a:gd name="T13" fmla="*/ 133 h 475"/>
                <a:gd name="T14" fmla="*/ 501 w 603"/>
                <a:gd name="T15" fmla="*/ 133 h 475"/>
                <a:gd name="T16" fmla="*/ 501 w 603"/>
                <a:gd name="T17" fmla="*/ 133 h 475"/>
                <a:gd name="T18" fmla="*/ 579 w 603"/>
                <a:gd name="T19" fmla="*/ 200 h 475"/>
                <a:gd name="T20" fmla="*/ 579 w 603"/>
                <a:gd name="T21" fmla="*/ 201 h 475"/>
                <a:gd name="T22" fmla="*/ 580 w 603"/>
                <a:gd name="T23" fmla="*/ 211 h 475"/>
                <a:gd name="T24" fmla="*/ 517 w 603"/>
                <a:gd name="T25" fmla="*/ 285 h 475"/>
                <a:gd name="T26" fmla="*/ 517 w 603"/>
                <a:gd name="T27" fmla="*/ 285 h 475"/>
                <a:gd name="T28" fmla="*/ 512 w 603"/>
                <a:gd name="T29" fmla="*/ 285 h 475"/>
                <a:gd name="T30" fmla="*/ 512 w 603"/>
                <a:gd name="T31" fmla="*/ 285 h 475"/>
                <a:gd name="T32" fmla="*/ 442 w 603"/>
                <a:gd name="T33" fmla="*/ 249 h 475"/>
                <a:gd name="T34" fmla="*/ 384 w 603"/>
                <a:gd name="T35" fmla="*/ 336 h 475"/>
                <a:gd name="T36" fmla="*/ 385 w 603"/>
                <a:gd name="T37" fmla="*/ 343 h 475"/>
                <a:gd name="T38" fmla="*/ 385 w 603"/>
                <a:gd name="T39" fmla="*/ 348 h 475"/>
                <a:gd name="T40" fmla="*/ 385 w 603"/>
                <a:gd name="T41" fmla="*/ 350 h 475"/>
                <a:gd name="T42" fmla="*/ 327 w 603"/>
                <a:gd name="T43" fmla="*/ 410 h 475"/>
                <a:gd name="T44" fmla="*/ 327 w 603"/>
                <a:gd name="T45" fmla="*/ 410 h 475"/>
                <a:gd name="T46" fmla="*/ 320 w 603"/>
                <a:gd name="T47" fmla="*/ 410 h 475"/>
                <a:gd name="T48" fmla="*/ 320 w 603"/>
                <a:gd name="T49" fmla="*/ 410 h 475"/>
                <a:gd name="T50" fmla="*/ 320 w 603"/>
                <a:gd name="T51" fmla="*/ 410 h 475"/>
                <a:gd name="T52" fmla="*/ 182 w 603"/>
                <a:gd name="T53" fmla="*/ 412 h 475"/>
                <a:gd name="T54" fmla="*/ 1 w 603"/>
                <a:gd name="T55" fmla="*/ 376 h 475"/>
                <a:gd name="T56" fmla="*/ 2 w 603"/>
                <a:gd name="T57" fmla="*/ 376 h 475"/>
                <a:gd name="T58" fmla="*/ 277 w 603"/>
                <a:gd name="T59" fmla="*/ 475 h 475"/>
                <a:gd name="T60" fmla="*/ 413 w 603"/>
                <a:gd name="T61" fmla="*/ 450 h 475"/>
                <a:gd name="T62" fmla="*/ 415 w 603"/>
                <a:gd name="T63" fmla="*/ 450 h 475"/>
                <a:gd name="T64" fmla="*/ 602 w 603"/>
                <a:gd name="T65" fmla="*/ 225 h 475"/>
                <a:gd name="T66" fmla="*/ 602 w 603"/>
                <a:gd name="T67" fmla="*/ 224 h 475"/>
                <a:gd name="T68" fmla="*/ 602 w 603"/>
                <a:gd name="T69" fmla="*/ 224 h 475"/>
                <a:gd name="T70" fmla="*/ 602 w 603"/>
                <a:gd name="T71" fmla="*/ 224 h 475"/>
                <a:gd name="T72" fmla="*/ 602 w 603"/>
                <a:gd name="T73" fmla="*/ 223 h 475"/>
                <a:gd name="T74" fmla="*/ 602 w 603"/>
                <a:gd name="T75" fmla="*/ 223 h 475"/>
                <a:gd name="T76" fmla="*/ 602 w 603"/>
                <a:gd name="T77" fmla="*/ 223 h 475"/>
                <a:gd name="T78" fmla="*/ 602 w 603"/>
                <a:gd name="T79" fmla="*/ 222 h 475"/>
                <a:gd name="T80" fmla="*/ 602 w 603"/>
                <a:gd name="T81" fmla="*/ 222 h 475"/>
                <a:gd name="T82" fmla="*/ 602 w 603"/>
                <a:gd name="T83" fmla="*/ 222 h 475"/>
                <a:gd name="T84" fmla="*/ 602 w 603"/>
                <a:gd name="T85" fmla="*/ 221 h 475"/>
                <a:gd name="T86" fmla="*/ 602 w 603"/>
                <a:gd name="T87" fmla="*/ 221 h 475"/>
                <a:gd name="T88" fmla="*/ 602 w 603"/>
                <a:gd name="T89" fmla="*/ 221 h 475"/>
                <a:gd name="T90" fmla="*/ 602 w 603"/>
                <a:gd name="T91" fmla="*/ 220 h 475"/>
                <a:gd name="T92" fmla="*/ 602 w 603"/>
                <a:gd name="T93" fmla="*/ 220 h 475"/>
                <a:gd name="T94" fmla="*/ 602 w 603"/>
                <a:gd name="T95" fmla="*/ 220 h 475"/>
                <a:gd name="T96" fmla="*/ 602 w 603"/>
                <a:gd name="T97" fmla="*/ 219 h 475"/>
                <a:gd name="T98" fmla="*/ 603 w 603"/>
                <a:gd name="T99" fmla="*/ 20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3" h="475">
                  <a:moveTo>
                    <a:pt x="445" y="0"/>
                  </a:moveTo>
                  <a:cubicBezTo>
                    <a:pt x="463" y="43"/>
                    <a:pt x="470" y="92"/>
                    <a:pt x="467" y="141"/>
                  </a:cubicBezTo>
                  <a:cubicBezTo>
                    <a:pt x="472" y="138"/>
                    <a:pt x="477" y="136"/>
                    <a:pt x="483" y="135"/>
                  </a:cubicBezTo>
                  <a:cubicBezTo>
                    <a:pt x="483" y="135"/>
                    <a:pt x="484" y="135"/>
                    <a:pt x="484" y="135"/>
                  </a:cubicBezTo>
                  <a:cubicBezTo>
                    <a:pt x="484" y="134"/>
                    <a:pt x="484" y="134"/>
                    <a:pt x="484" y="134"/>
                  </a:cubicBezTo>
                  <a:cubicBezTo>
                    <a:pt x="484" y="134"/>
                    <a:pt x="484" y="134"/>
                    <a:pt x="484" y="134"/>
                  </a:cubicBezTo>
                  <a:cubicBezTo>
                    <a:pt x="485" y="134"/>
                    <a:pt x="485" y="134"/>
                    <a:pt x="485" y="134"/>
                  </a:cubicBezTo>
                  <a:cubicBezTo>
                    <a:pt x="485" y="134"/>
                    <a:pt x="486" y="134"/>
                    <a:pt x="486" y="134"/>
                  </a:cubicBezTo>
                  <a:cubicBezTo>
                    <a:pt x="488" y="134"/>
                    <a:pt x="490" y="133"/>
                    <a:pt x="492" y="133"/>
                  </a:cubicBezTo>
                  <a:cubicBezTo>
                    <a:pt x="494" y="133"/>
                    <a:pt x="496" y="133"/>
                    <a:pt x="498" y="133"/>
                  </a:cubicBezTo>
                  <a:cubicBezTo>
                    <a:pt x="498" y="133"/>
                    <a:pt x="498" y="133"/>
                    <a:pt x="498" y="133"/>
                  </a:cubicBezTo>
                  <a:cubicBezTo>
                    <a:pt x="498" y="133"/>
                    <a:pt x="498" y="133"/>
                    <a:pt x="498" y="133"/>
                  </a:cubicBezTo>
                  <a:cubicBezTo>
                    <a:pt x="499" y="133"/>
                    <a:pt x="499" y="133"/>
                    <a:pt x="499" y="133"/>
                  </a:cubicBezTo>
                  <a:cubicBezTo>
                    <a:pt x="499" y="133"/>
                    <a:pt x="500" y="133"/>
                    <a:pt x="501" y="133"/>
                  </a:cubicBezTo>
                  <a:cubicBezTo>
                    <a:pt x="501" y="133"/>
                    <a:pt x="501" y="133"/>
                    <a:pt x="501" y="133"/>
                  </a:cubicBezTo>
                  <a:cubicBezTo>
                    <a:pt x="501" y="133"/>
                    <a:pt x="501" y="133"/>
                    <a:pt x="501" y="133"/>
                  </a:cubicBezTo>
                  <a:cubicBezTo>
                    <a:pt x="501" y="133"/>
                    <a:pt x="501" y="133"/>
                    <a:pt x="501" y="133"/>
                  </a:cubicBezTo>
                  <a:cubicBezTo>
                    <a:pt x="501" y="133"/>
                    <a:pt x="501" y="133"/>
                    <a:pt x="501" y="133"/>
                  </a:cubicBezTo>
                  <a:cubicBezTo>
                    <a:pt x="540" y="133"/>
                    <a:pt x="574" y="160"/>
                    <a:pt x="579" y="200"/>
                  </a:cubicBezTo>
                  <a:cubicBezTo>
                    <a:pt x="579" y="200"/>
                    <a:pt x="579" y="200"/>
                    <a:pt x="579" y="200"/>
                  </a:cubicBezTo>
                  <a:cubicBezTo>
                    <a:pt x="579" y="200"/>
                    <a:pt x="579" y="200"/>
                    <a:pt x="579" y="200"/>
                  </a:cubicBezTo>
                  <a:cubicBezTo>
                    <a:pt x="579" y="201"/>
                    <a:pt x="579" y="201"/>
                    <a:pt x="579" y="201"/>
                  </a:cubicBezTo>
                  <a:cubicBezTo>
                    <a:pt x="579" y="201"/>
                    <a:pt x="579" y="201"/>
                    <a:pt x="579" y="201"/>
                  </a:cubicBezTo>
                  <a:cubicBezTo>
                    <a:pt x="579" y="204"/>
                    <a:pt x="580" y="208"/>
                    <a:pt x="580" y="211"/>
                  </a:cubicBezTo>
                  <a:cubicBezTo>
                    <a:pt x="580" y="247"/>
                    <a:pt x="557" y="283"/>
                    <a:pt x="517" y="285"/>
                  </a:cubicBezTo>
                  <a:cubicBezTo>
                    <a:pt x="517" y="285"/>
                    <a:pt x="517" y="285"/>
                    <a:pt x="517" y="285"/>
                  </a:cubicBezTo>
                  <a:cubicBezTo>
                    <a:pt x="517" y="285"/>
                    <a:pt x="517" y="285"/>
                    <a:pt x="517" y="285"/>
                  </a:cubicBezTo>
                  <a:cubicBezTo>
                    <a:pt x="517" y="285"/>
                    <a:pt x="517" y="285"/>
                    <a:pt x="517" y="285"/>
                  </a:cubicBezTo>
                  <a:cubicBezTo>
                    <a:pt x="515" y="285"/>
                    <a:pt x="514" y="285"/>
                    <a:pt x="512" y="285"/>
                  </a:cubicBezTo>
                  <a:cubicBezTo>
                    <a:pt x="512" y="285"/>
                    <a:pt x="512" y="285"/>
                    <a:pt x="512" y="285"/>
                  </a:cubicBezTo>
                  <a:cubicBezTo>
                    <a:pt x="512" y="285"/>
                    <a:pt x="512" y="285"/>
                    <a:pt x="512" y="285"/>
                  </a:cubicBezTo>
                  <a:cubicBezTo>
                    <a:pt x="512" y="285"/>
                    <a:pt x="512" y="285"/>
                    <a:pt x="512" y="285"/>
                  </a:cubicBezTo>
                  <a:cubicBezTo>
                    <a:pt x="512" y="285"/>
                    <a:pt x="512" y="285"/>
                    <a:pt x="512" y="285"/>
                  </a:cubicBezTo>
                  <a:cubicBezTo>
                    <a:pt x="485" y="285"/>
                    <a:pt x="458" y="271"/>
                    <a:pt x="442" y="249"/>
                  </a:cubicBezTo>
                  <a:cubicBezTo>
                    <a:pt x="431" y="275"/>
                    <a:pt x="417" y="299"/>
                    <a:pt x="399" y="320"/>
                  </a:cubicBezTo>
                  <a:cubicBezTo>
                    <a:pt x="394" y="326"/>
                    <a:pt x="389" y="331"/>
                    <a:pt x="384" y="336"/>
                  </a:cubicBezTo>
                  <a:cubicBezTo>
                    <a:pt x="384" y="339"/>
                    <a:pt x="384" y="341"/>
                    <a:pt x="385" y="343"/>
                  </a:cubicBezTo>
                  <a:cubicBezTo>
                    <a:pt x="385" y="343"/>
                    <a:pt x="385" y="343"/>
                    <a:pt x="385" y="343"/>
                  </a:cubicBezTo>
                  <a:cubicBezTo>
                    <a:pt x="385" y="345"/>
                    <a:pt x="385" y="347"/>
                    <a:pt x="385" y="348"/>
                  </a:cubicBezTo>
                  <a:cubicBezTo>
                    <a:pt x="385" y="348"/>
                    <a:pt x="385" y="348"/>
                    <a:pt x="385" y="348"/>
                  </a:cubicBezTo>
                  <a:cubicBezTo>
                    <a:pt x="385" y="348"/>
                    <a:pt x="385" y="348"/>
                    <a:pt x="385" y="348"/>
                  </a:cubicBezTo>
                  <a:cubicBezTo>
                    <a:pt x="385" y="349"/>
                    <a:pt x="385" y="350"/>
                    <a:pt x="385" y="350"/>
                  </a:cubicBezTo>
                  <a:cubicBezTo>
                    <a:pt x="384" y="381"/>
                    <a:pt x="359" y="406"/>
                    <a:pt x="327" y="410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5" y="410"/>
                    <a:pt x="323" y="410"/>
                    <a:pt x="321" y="410"/>
                  </a:cubicBezTo>
                  <a:cubicBezTo>
                    <a:pt x="320" y="410"/>
                    <a:pt x="320" y="410"/>
                    <a:pt x="320" y="410"/>
                  </a:cubicBezTo>
                  <a:cubicBezTo>
                    <a:pt x="320" y="410"/>
                    <a:pt x="320" y="410"/>
                    <a:pt x="320" y="410"/>
                  </a:cubicBezTo>
                  <a:cubicBezTo>
                    <a:pt x="320" y="410"/>
                    <a:pt x="320" y="410"/>
                    <a:pt x="320" y="410"/>
                  </a:cubicBezTo>
                  <a:cubicBezTo>
                    <a:pt x="320" y="410"/>
                    <a:pt x="320" y="410"/>
                    <a:pt x="320" y="410"/>
                  </a:cubicBezTo>
                  <a:cubicBezTo>
                    <a:pt x="320" y="410"/>
                    <a:pt x="320" y="410"/>
                    <a:pt x="320" y="410"/>
                  </a:cubicBezTo>
                  <a:cubicBezTo>
                    <a:pt x="306" y="410"/>
                    <a:pt x="292" y="406"/>
                    <a:pt x="281" y="398"/>
                  </a:cubicBezTo>
                  <a:cubicBezTo>
                    <a:pt x="250" y="408"/>
                    <a:pt x="217" y="412"/>
                    <a:pt x="182" y="412"/>
                  </a:cubicBezTo>
                  <a:cubicBezTo>
                    <a:pt x="122" y="412"/>
                    <a:pt x="59" y="398"/>
                    <a:pt x="0" y="375"/>
                  </a:cubicBezTo>
                  <a:cubicBezTo>
                    <a:pt x="0" y="375"/>
                    <a:pt x="1" y="376"/>
                    <a:pt x="1" y="376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6"/>
                    <a:pt x="1" y="376"/>
                    <a:pt x="2" y="376"/>
                  </a:cubicBezTo>
                  <a:cubicBezTo>
                    <a:pt x="79" y="438"/>
                    <a:pt x="178" y="475"/>
                    <a:pt x="277" y="475"/>
                  </a:cubicBezTo>
                  <a:cubicBezTo>
                    <a:pt x="277" y="475"/>
                    <a:pt x="277" y="475"/>
                    <a:pt x="277" y="475"/>
                  </a:cubicBezTo>
                  <a:cubicBezTo>
                    <a:pt x="277" y="475"/>
                    <a:pt x="277" y="475"/>
                    <a:pt x="277" y="475"/>
                  </a:cubicBezTo>
                  <a:cubicBezTo>
                    <a:pt x="323" y="475"/>
                    <a:pt x="369" y="467"/>
                    <a:pt x="413" y="450"/>
                  </a:cubicBezTo>
                  <a:cubicBezTo>
                    <a:pt x="413" y="450"/>
                    <a:pt x="413" y="450"/>
                    <a:pt x="414" y="450"/>
                  </a:cubicBezTo>
                  <a:cubicBezTo>
                    <a:pt x="414" y="450"/>
                    <a:pt x="414" y="450"/>
                    <a:pt x="415" y="450"/>
                  </a:cubicBezTo>
                  <a:cubicBezTo>
                    <a:pt x="510" y="412"/>
                    <a:pt x="592" y="328"/>
                    <a:pt x="602" y="225"/>
                  </a:cubicBezTo>
                  <a:cubicBezTo>
                    <a:pt x="602" y="225"/>
                    <a:pt x="602" y="225"/>
                    <a:pt x="602" y="225"/>
                  </a:cubicBezTo>
                  <a:cubicBezTo>
                    <a:pt x="602" y="225"/>
                    <a:pt x="602" y="225"/>
                    <a:pt x="602" y="224"/>
                  </a:cubicBezTo>
                  <a:cubicBezTo>
                    <a:pt x="602" y="224"/>
                    <a:pt x="602" y="224"/>
                    <a:pt x="602" y="224"/>
                  </a:cubicBezTo>
                  <a:cubicBezTo>
                    <a:pt x="602" y="224"/>
                    <a:pt x="602" y="224"/>
                    <a:pt x="602" y="224"/>
                  </a:cubicBezTo>
                  <a:cubicBezTo>
                    <a:pt x="602" y="224"/>
                    <a:pt x="602" y="224"/>
                    <a:pt x="602" y="224"/>
                  </a:cubicBezTo>
                  <a:cubicBezTo>
                    <a:pt x="602" y="224"/>
                    <a:pt x="602" y="224"/>
                    <a:pt x="602" y="224"/>
                  </a:cubicBezTo>
                  <a:cubicBezTo>
                    <a:pt x="602" y="224"/>
                    <a:pt x="602" y="224"/>
                    <a:pt x="602" y="224"/>
                  </a:cubicBezTo>
                  <a:cubicBezTo>
                    <a:pt x="602" y="224"/>
                    <a:pt x="602" y="224"/>
                    <a:pt x="602" y="223"/>
                  </a:cubicBezTo>
                  <a:cubicBezTo>
                    <a:pt x="602" y="223"/>
                    <a:pt x="602" y="223"/>
                    <a:pt x="602" y="223"/>
                  </a:cubicBezTo>
                  <a:cubicBezTo>
                    <a:pt x="602" y="223"/>
                    <a:pt x="602" y="223"/>
                    <a:pt x="602" y="223"/>
                  </a:cubicBezTo>
                  <a:cubicBezTo>
                    <a:pt x="602" y="223"/>
                    <a:pt x="602" y="223"/>
                    <a:pt x="602" y="223"/>
                  </a:cubicBezTo>
                  <a:cubicBezTo>
                    <a:pt x="602" y="223"/>
                    <a:pt x="602" y="223"/>
                    <a:pt x="602" y="223"/>
                  </a:cubicBezTo>
                  <a:cubicBezTo>
                    <a:pt x="602" y="223"/>
                    <a:pt x="602" y="223"/>
                    <a:pt x="602" y="223"/>
                  </a:cubicBezTo>
                  <a:cubicBezTo>
                    <a:pt x="602" y="223"/>
                    <a:pt x="602" y="223"/>
                    <a:pt x="602" y="223"/>
                  </a:cubicBez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0"/>
                  </a:cubicBezTo>
                  <a:cubicBezTo>
                    <a:pt x="602" y="220"/>
                    <a:pt x="602" y="220"/>
                    <a:pt x="602" y="220"/>
                  </a:cubicBezTo>
                  <a:cubicBezTo>
                    <a:pt x="602" y="220"/>
                    <a:pt x="602" y="220"/>
                    <a:pt x="602" y="220"/>
                  </a:cubicBezTo>
                  <a:cubicBezTo>
                    <a:pt x="602" y="220"/>
                    <a:pt x="602" y="220"/>
                    <a:pt x="602" y="220"/>
                  </a:cubicBezTo>
                  <a:cubicBezTo>
                    <a:pt x="602" y="220"/>
                    <a:pt x="602" y="220"/>
                    <a:pt x="602" y="220"/>
                  </a:cubicBezTo>
                  <a:cubicBezTo>
                    <a:pt x="602" y="220"/>
                    <a:pt x="602" y="220"/>
                    <a:pt x="602" y="220"/>
                  </a:cubicBezTo>
                  <a:cubicBezTo>
                    <a:pt x="602" y="220"/>
                    <a:pt x="602" y="220"/>
                    <a:pt x="602" y="219"/>
                  </a:cubicBezTo>
                  <a:cubicBezTo>
                    <a:pt x="602" y="219"/>
                    <a:pt x="602" y="219"/>
                    <a:pt x="602" y="219"/>
                  </a:cubicBezTo>
                  <a:cubicBezTo>
                    <a:pt x="603" y="214"/>
                    <a:pt x="603" y="209"/>
                    <a:pt x="603" y="204"/>
                  </a:cubicBezTo>
                  <a:cubicBezTo>
                    <a:pt x="603" y="108"/>
                    <a:pt x="541" y="27"/>
                    <a:pt x="445" y="0"/>
                  </a:cubicBezTo>
                </a:path>
              </a:pathLst>
            </a:custGeom>
            <a:solidFill>
              <a:srgbClr val="F18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1684" y="1884"/>
              <a:ext cx="326" cy="362"/>
            </a:xfrm>
            <a:custGeom>
              <a:avLst/>
              <a:gdLst>
                <a:gd name="T0" fmla="*/ 0 w 137"/>
                <a:gd name="T1" fmla="*/ 116 h 152"/>
                <a:gd name="T2" fmla="*/ 0 w 137"/>
                <a:gd name="T3" fmla="*/ 116 h 152"/>
                <a:gd name="T4" fmla="*/ 70 w 137"/>
                <a:gd name="T5" fmla="*/ 152 h 152"/>
                <a:gd name="T6" fmla="*/ 70 w 137"/>
                <a:gd name="T7" fmla="*/ 152 h 152"/>
                <a:gd name="T8" fmla="*/ 70 w 137"/>
                <a:gd name="T9" fmla="*/ 152 h 152"/>
                <a:gd name="T10" fmla="*/ 70 w 137"/>
                <a:gd name="T11" fmla="*/ 152 h 152"/>
                <a:gd name="T12" fmla="*/ 75 w 137"/>
                <a:gd name="T13" fmla="*/ 152 h 152"/>
                <a:gd name="T14" fmla="*/ 75 w 137"/>
                <a:gd name="T15" fmla="*/ 152 h 152"/>
                <a:gd name="T16" fmla="*/ 75 w 137"/>
                <a:gd name="T17" fmla="*/ 152 h 152"/>
                <a:gd name="T18" fmla="*/ 75 w 137"/>
                <a:gd name="T19" fmla="*/ 152 h 152"/>
                <a:gd name="T20" fmla="*/ 75 w 137"/>
                <a:gd name="T21" fmla="*/ 152 h 152"/>
                <a:gd name="T22" fmla="*/ 75 w 137"/>
                <a:gd name="T23" fmla="*/ 152 h 152"/>
                <a:gd name="T24" fmla="*/ 70 w 137"/>
                <a:gd name="T25" fmla="*/ 152 h 152"/>
                <a:gd name="T26" fmla="*/ 70 w 137"/>
                <a:gd name="T27" fmla="*/ 152 h 152"/>
                <a:gd name="T28" fmla="*/ 70 w 137"/>
                <a:gd name="T29" fmla="*/ 152 h 152"/>
                <a:gd name="T30" fmla="*/ 70 w 137"/>
                <a:gd name="T31" fmla="*/ 152 h 152"/>
                <a:gd name="T32" fmla="*/ 70 w 137"/>
                <a:gd name="T33" fmla="*/ 152 h 152"/>
                <a:gd name="T34" fmla="*/ 0 w 137"/>
                <a:gd name="T35" fmla="*/ 117 h 152"/>
                <a:gd name="T36" fmla="*/ 0 w 137"/>
                <a:gd name="T37" fmla="*/ 116 h 152"/>
                <a:gd name="T38" fmla="*/ 0 w 137"/>
                <a:gd name="T39" fmla="*/ 116 h 152"/>
                <a:gd name="T40" fmla="*/ 0 w 137"/>
                <a:gd name="T41" fmla="*/ 116 h 152"/>
                <a:gd name="T42" fmla="*/ 0 w 137"/>
                <a:gd name="T43" fmla="*/ 116 h 152"/>
                <a:gd name="T44" fmla="*/ 41 w 137"/>
                <a:gd name="T45" fmla="*/ 2 h 152"/>
                <a:gd name="T46" fmla="*/ 25 w 137"/>
                <a:gd name="T47" fmla="*/ 8 h 152"/>
                <a:gd name="T48" fmla="*/ 25 w 137"/>
                <a:gd name="T49" fmla="*/ 8 h 152"/>
                <a:gd name="T50" fmla="*/ 41 w 137"/>
                <a:gd name="T51" fmla="*/ 2 h 152"/>
                <a:gd name="T52" fmla="*/ 43 w 137"/>
                <a:gd name="T53" fmla="*/ 1 h 152"/>
                <a:gd name="T54" fmla="*/ 42 w 137"/>
                <a:gd name="T55" fmla="*/ 1 h 152"/>
                <a:gd name="T56" fmla="*/ 43 w 137"/>
                <a:gd name="T57" fmla="*/ 1 h 152"/>
                <a:gd name="T58" fmla="*/ 59 w 137"/>
                <a:gd name="T59" fmla="*/ 0 h 152"/>
                <a:gd name="T60" fmla="*/ 59 w 137"/>
                <a:gd name="T61" fmla="*/ 0 h 152"/>
                <a:gd name="T62" fmla="*/ 57 w 137"/>
                <a:gd name="T63" fmla="*/ 0 h 152"/>
                <a:gd name="T64" fmla="*/ 56 w 137"/>
                <a:gd name="T65" fmla="*/ 0 h 152"/>
                <a:gd name="T66" fmla="*/ 56 w 137"/>
                <a:gd name="T67" fmla="*/ 0 h 152"/>
                <a:gd name="T68" fmla="*/ 57 w 137"/>
                <a:gd name="T69" fmla="*/ 0 h 152"/>
                <a:gd name="T70" fmla="*/ 59 w 137"/>
                <a:gd name="T71" fmla="*/ 0 h 152"/>
                <a:gd name="T72" fmla="*/ 59 w 137"/>
                <a:gd name="T73" fmla="*/ 0 h 152"/>
                <a:gd name="T74" fmla="*/ 59 w 137"/>
                <a:gd name="T75" fmla="*/ 0 h 152"/>
                <a:gd name="T76" fmla="*/ 59 w 137"/>
                <a:gd name="T77" fmla="*/ 0 h 152"/>
                <a:gd name="T78" fmla="*/ 59 w 137"/>
                <a:gd name="T79" fmla="*/ 0 h 152"/>
                <a:gd name="T80" fmla="*/ 137 w 137"/>
                <a:gd name="T81" fmla="*/ 67 h 152"/>
                <a:gd name="T82" fmla="*/ 137 w 137"/>
                <a:gd name="T83" fmla="*/ 67 h 152"/>
                <a:gd name="T84" fmla="*/ 137 w 137"/>
                <a:gd name="T85" fmla="*/ 68 h 152"/>
                <a:gd name="T86" fmla="*/ 137 w 137"/>
                <a:gd name="T87" fmla="*/ 68 h 152"/>
                <a:gd name="T88" fmla="*/ 137 w 137"/>
                <a:gd name="T89" fmla="*/ 67 h 152"/>
                <a:gd name="T90" fmla="*/ 137 w 137"/>
                <a:gd name="T91" fmla="*/ 67 h 152"/>
                <a:gd name="T92" fmla="*/ 137 w 137"/>
                <a:gd name="T93" fmla="*/ 67 h 152"/>
                <a:gd name="T94" fmla="*/ 59 w 137"/>
                <a:gd name="T95" fmla="*/ 0 h 152"/>
                <a:gd name="T96" fmla="*/ 59 w 137"/>
                <a:gd name="T97" fmla="*/ 0 h 152"/>
                <a:gd name="T98" fmla="*/ 59 w 137"/>
                <a:gd name="T99" fmla="*/ 0 h 152"/>
                <a:gd name="T100" fmla="*/ 56 w 137"/>
                <a:gd name="T101" fmla="*/ 0 h 152"/>
                <a:gd name="T102" fmla="*/ 50 w 137"/>
                <a:gd name="T103" fmla="*/ 0 h 152"/>
                <a:gd name="T104" fmla="*/ 56 w 137"/>
                <a:gd name="T105" fmla="*/ 0 h 152"/>
                <a:gd name="T106" fmla="*/ 56 w 137"/>
                <a:gd name="T107" fmla="*/ 0 h 152"/>
                <a:gd name="T108" fmla="*/ 56 w 137"/>
                <a:gd name="T10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7" h="152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16" y="138"/>
                    <a:pt x="43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2" y="152"/>
                    <a:pt x="73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2"/>
                    <a:pt x="72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43" y="152"/>
                    <a:pt x="17" y="138"/>
                    <a:pt x="0" y="117"/>
                  </a:cubicBezTo>
                  <a:cubicBezTo>
                    <a:pt x="0" y="117"/>
                    <a:pt x="0" y="117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moveTo>
                    <a:pt x="41" y="2"/>
                  </a:moveTo>
                  <a:cubicBezTo>
                    <a:pt x="35" y="3"/>
                    <a:pt x="30" y="5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6"/>
                    <a:pt x="35" y="3"/>
                    <a:pt x="41" y="2"/>
                  </a:cubicBezTo>
                  <a:moveTo>
                    <a:pt x="43" y="1"/>
                  </a:moveTo>
                  <a:cubicBezTo>
                    <a:pt x="43" y="1"/>
                    <a:pt x="43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8" y="0"/>
                    <a:pt x="132" y="28"/>
                    <a:pt x="137" y="67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7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2" y="27"/>
                    <a:pt x="98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moveTo>
                    <a:pt x="56" y="0"/>
                  </a:moveTo>
                  <a:cubicBezTo>
                    <a:pt x="54" y="0"/>
                    <a:pt x="52" y="0"/>
                    <a:pt x="50" y="0"/>
                  </a:cubicBezTo>
                  <a:cubicBezTo>
                    <a:pt x="52" y="0"/>
                    <a:pt x="54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20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2064" y="2088"/>
              <a:ext cx="0" cy="15"/>
            </a:xfrm>
            <a:custGeom>
              <a:avLst/>
              <a:gdLst>
                <a:gd name="T0" fmla="*/ 5 h 6"/>
                <a:gd name="T1" fmla="*/ 6 h 6"/>
                <a:gd name="T2" fmla="*/ 5 h 6"/>
                <a:gd name="T3" fmla="*/ 5 h 6"/>
                <a:gd name="T4" fmla="*/ 5 h 6"/>
                <a:gd name="T5" fmla="*/ 5 h 6"/>
                <a:gd name="T6" fmla="*/ 5 h 6"/>
                <a:gd name="T7" fmla="*/ 5 h 6"/>
                <a:gd name="T8" fmla="*/ 5 h 6"/>
                <a:gd name="T9" fmla="*/ 4 h 6"/>
                <a:gd name="T10" fmla="*/ 5 h 6"/>
                <a:gd name="T11" fmla="*/ 4 h 6"/>
                <a:gd name="T12" fmla="*/ 4 h 6"/>
                <a:gd name="T13" fmla="*/ 4 h 6"/>
                <a:gd name="T14" fmla="*/ 4 h 6"/>
                <a:gd name="T15" fmla="*/ 4 h 6"/>
                <a:gd name="T16" fmla="*/ 4 h 6"/>
                <a:gd name="T17" fmla="*/ 4 h 6"/>
                <a:gd name="T18" fmla="*/ 4 h 6"/>
                <a:gd name="T19" fmla="*/ 4 h 6"/>
                <a:gd name="T20" fmla="*/ 4 h 6"/>
                <a:gd name="T21" fmla="*/ 3 h 6"/>
                <a:gd name="T22" fmla="*/ 3 h 6"/>
                <a:gd name="T23" fmla="*/ 3 h 6"/>
                <a:gd name="T24" fmla="*/ 3 h 6"/>
                <a:gd name="T25" fmla="*/ 3 h 6"/>
                <a:gd name="T26" fmla="*/ 3 h 6"/>
                <a:gd name="T27" fmla="*/ 3 h 6"/>
                <a:gd name="T28" fmla="*/ 3 h 6"/>
                <a:gd name="T29" fmla="*/ 3 h 6"/>
                <a:gd name="T30" fmla="*/ 2 h 6"/>
                <a:gd name="T31" fmla="*/ 2 h 6"/>
                <a:gd name="T32" fmla="*/ 2 h 6"/>
                <a:gd name="T33" fmla="*/ 2 h 6"/>
                <a:gd name="T34" fmla="*/ 2 h 6"/>
                <a:gd name="T35" fmla="*/ 2 h 6"/>
                <a:gd name="T36" fmla="*/ 2 h 6"/>
                <a:gd name="T37" fmla="*/ 2 h 6"/>
                <a:gd name="T38" fmla="*/ 2 h 6"/>
                <a:gd name="T39" fmla="*/ 1 h 6"/>
                <a:gd name="T40" fmla="*/ 1 h 6"/>
                <a:gd name="T41" fmla="*/ 1 h 6"/>
                <a:gd name="T42" fmla="*/ 1 h 6"/>
                <a:gd name="T43" fmla="*/ 1 h 6"/>
                <a:gd name="T44" fmla="*/ 1 h 6"/>
                <a:gd name="T45" fmla="*/ 1 h 6"/>
                <a:gd name="T46" fmla="*/ 1 h 6"/>
                <a:gd name="T47" fmla="*/ 1 h 6"/>
                <a:gd name="T48" fmla="*/ 0 h 6"/>
                <a:gd name="T49" fmla="*/ 0 h 6"/>
                <a:gd name="T50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0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1301" y="2367"/>
              <a:ext cx="247" cy="176"/>
            </a:xfrm>
            <a:custGeom>
              <a:avLst/>
              <a:gdLst>
                <a:gd name="T0" fmla="*/ 0 w 104"/>
                <a:gd name="T1" fmla="*/ 62 h 74"/>
                <a:gd name="T2" fmla="*/ 0 w 104"/>
                <a:gd name="T3" fmla="*/ 62 h 74"/>
                <a:gd name="T4" fmla="*/ 39 w 104"/>
                <a:gd name="T5" fmla="*/ 74 h 74"/>
                <a:gd name="T6" fmla="*/ 39 w 104"/>
                <a:gd name="T7" fmla="*/ 74 h 74"/>
                <a:gd name="T8" fmla="*/ 39 w 104"/>
                <a:gd name="T9" fmla="*/ 74 h 74"/>
                <a:gd name="T10" fmla="*/ 39 w 104"/>
                <a:gd name="T11" fmla="*/ 74 h 74"/>
                <a:gd name="T12" fmla="*/ 40 w 104"/>
                <a:gd name="T13" fmla="*/ 74 h 74"/>
                <a:gd name="T14" fmla="*/ 39 w 104"/>
                <a:gd name="T15" fmla="*/ 74 h 74"/>
                <a:gd name="T16" fmla="*/ 39 w 104"/>
                <a:gd name="T17" fmla="*/ 74 h 74"/>
                <a:gd name="T18" fmla="*/ 39 w 104"/>
                <a:gd name="T19" fmla="*/ 74 h 74"/>
                <a:gd name="T20" fmla="*/ 39 w 104"/>
                <a:gd name="T21" fmla="*/ 74 h 74"/>
                <a:gd name="T22" fmla="*/ 39 w 104"/>
                <a:gd name="T23" fmla="*/ 74 h 74"/>
                <a:gd name="T24" fmla="*/ 0 w 104"/>
                <a:gd name="T25" fmla="*/ 62 h 74"/>
                <a:gd name="T26" fmla="*/ 104 w 104"/>
                <a:gd name="T27" fmla="*/ 12 h 74"/>
                <a:gd name="T28" fmla="*/ 104 w 104"/>
                <a:gd name="T29" fmla="*/ 14 h 74"/>
                <a:gd name="T30" fmla="*/ 104 w 104"/>
                <a:gd name="T31" fmla="*/ 12 h 74"/>
                <a:gd name="T32" fmla="*/ 104 w 104"/>
                <a:gd name="T33" fmla="*/ 12 h 74"/>
                <a:gd name="T34" fmla="*/ 103 w 104"/>
                <a:gd name="T35" fmla="*/ 0 h 74"/>
                <a:gd name="T36" fmla="*/ 102 w 104"/>
                <a:gd name="T37" fmla="*/ 1 h 74"/>
                <a:gd name="T38" fmla="*/ 104 w 104"/>
                <a:gd name="T39" fmla="*/ 7 h 74"/>
                <a:gd name="T40" fmla="*/ 103 w 104"/>
                <a:gd name="T4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74"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1" y="70"/>
                    <a:pt x="25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40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25" y="74"/>
                    <a:pt x="11" y="69"/>
                    <a:pt x="0" y="62"/>
                  </a:cubicBezTo>
                  <a:moveTo>
                    <a:pt x="104" y="12"/>
                  </a:moveTo>
                  <a:cubicBezTo>
                    <a:pt x="104" y="13"/>
                    <a:pt x="104" y="14"/>
                    <a:pt x="104" y="14"/>
                  </a:cubicBezTo>
                  <a:cubicBezTo>
                    <a:pt x="104" y="14"/>
                    <a:pt x="104" y="13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moveTo>
                    <a:pt x="103" y="0"/>
                  </a:moveTo>
                  <a:cubicBezTo>
                    <a:pt x="102" y="0"/>
                    <a:pt x="102" y="1"/>
                    <a:pt x="102" y="1"/>
                  </a:cubicBezTo>
                  <a:cubicBezTo>
                    <a:pt x="103" y="3"/>
                    <a:pt x="103" y="5"/>
                    <a:pt x="104" y="7"/>
                  </a:cubicBezTo>
                  <a:cubicBezTo>
                    <a:pt x="103" y="5"/>
                    <a:pt x="103" y="3"/>
                    <a:pt x="103" y="0"/>
                  </a:cubicBezTo>
                </a:path>
              </a:pathLst>
            </a:custGeom>
            <a:solidFill>
              <a:srgbClr val="20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 userDrawn="1"/>
          </p:nvSpPr>
          <p:spPr bwMode="auto">
            <a:xfrm>
              <a:off x="827" y="1791"/>
              <a:ext cx="1309" cy="995"/>
            </a:xfrm>
            <a:custGeom>
              <a:avLst/>
              <a:gdLst>
                <a:gd name="T0" fmla="*/ 509 w 550"/>
                <a:gd name="T1" fmla="*/ 0 h 418"/>
                <a:gd name="T2" fmla="*/ 484 w 550"/>
                <a:gd name="T3" fmla="*/ 261 h 418"/>
                <a:gd name="T4" fmla="*/ 484 w 550"/>
                <a:gd name="T5" fmla="*/ 261 h 418"/>
                <a:gd name="T6" fmla="*/ 484 w 550"/>
                <a:gd name="T7" fmla="*/ 261 h 418"/>
                <a:gd name="T8" fmla="*/ 397 w 550"/>
                <a:gd name="T9" fmla="*/ 339 h 418"/>
                <a:gd name="T10" fmla="*/ 195 w 550"/>
                <a:gd name="T11" fmla="*/ 394 h 418"/>
                <a:gd name="T12" fmla="*/ 195 w 550"/>
                <a:gd name="T13" fmla="*/ 394 h 418"/>
                <a:gd name="T14" fmla="*/ 195 w 550"/>
                <a:gd name="T15" fmla="*/ 394 h 418"/>
                <a:gd name="T16" fmla="*/ 195 w 550"/>
                <a:gd name="T17" fmla="*/ 394 h 418"/>
                <a:gd name="T18" fmla="*/ 195 w 550"/>
                <a:gd name="T19" fmla="*/ 394 h 418"/>
                <a:gd name="T20" fmla="*/ 59 w 550"/>
                <a:gd name="T21" fmla="*/ 373 h 418"/>
                <a:gd name="T22" fmla="*/ 59 w 550"/>
                <a:gd name="T23" fmla="*/ 373 h 418"/>
                <a:gd name="T24" fmla="*/ 0 w 550"/>
                <a:gd name="T25" fmla="*/ 349 h 418"/>
                <a:gd name="T26" fmla="*/ 2 w 550"/>
                <a:gd name="T27" fmla="*/ 350 h 418"/>
                <a:gd name="T28" fmla="*/ 2 w 550"/>
                <a:gd name="T29" fmla="*/ 350 h 418"/>
                <a:gd name="T30" fmla="*/ 3 w 550"/>
                <a:gd name="T31" fmla="*/ 351 h 418"/>
                <a:gd name="T32" fmla="*/ 228 w 550"/>
                <a:gd name="T33" fmla="*/ 418 h 418"/>
                <a:gd name="T34" fmla="*/ 228 w 550"/>
                <a:gd name="T35" fmla="*/ 418 h 418"/>
                <a:gd name="T36" fmla="*/ 228 w 550"/>
                <a:gd name="T37" fmla="*/ 418 h 418"/>
                <a:gd name="T38" fmla="*/ 371 w 550"/>
                <a:gd name="T39" fmla="*/ 384 h 418"/>
                <a:gd name="T40" fmla="*/ 371 w 550"/>
                <a:gd name="T41" fmla="*/ 384 h 418"/>
                <a:gd name="T42" fmla="*/ 371 w 550"/>
                <a:gd name="T43" fmla="*/ 384 h 418"/>
                <a:gd name="T44" fmla="*/ 543 w 550"/>
                <a:gd name="T45" fmla="*/ 116 h 418"/>
                <a:gd name="T46" fmla="*/ 509 w 550"/>
                <a:gd name="T4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0" h="418">
                  <a:moveTo>
                    <a:pt x="509" y="0"/>
                  </a:moveTo>
                  <a:cubicBezTo>
                    <a:pt x="550" y="80"/>
                    <a:pt x="540" y="185"/>
                    <a:pt x="484" y="261"/>
                  </a:cubicBezTo>
                  <a:cubicBezTo>
                    <a:pt x="484" y="261"/>
                    <a:pt x="484" y="261"/>
                    <a:pt x="484" y="261"/>
                  </a:cubicBezTo>
                  <a:cubicBezTo>
                    <a:pt x="484" y="261"/>
                    <a:pt x="484" y="261"/>
                    <a:pt x="484" y="261"/>
                  </a:cubicBezTo>
                  <a:cubicBezTo>
                    <a:pt x="459" y="293"/>
                    <a:pt x="430" y="319"/>
                    <a:pt x="397" y="339"/>
                  </a:cubicBezTo>
                  <a:cubicBezTo>
                    <a:pt x="337" y="376"/>
                    <a:pt x="266" y="394"/>
                    <a:pt x="195" y="394"/>
                  </a:cubicBezTo>
                  <a:cubicBezTo>
                    <a:pt x="195" y="394"/>
                    <a:pt x="195" y="394"/>
                    <a:pt x="195" y="394"/>
                  </a:cubicBezTo>
                  <a:cubicBezTo>
                    <a:pt x="195" y="394"/>
                    <a:pt x="195" y="394"/>
                    <a:pt x="195" y="394"/>
                  </a:cubicBezTo>
                  <a:cubicBezTo>
                    <a:pt x="195" y="394"/>
                    <a:pt x="195" y="394"/>
                    <a:pt x="195" y="394"/>
                  </a:cubicBezTo>
                  <a:cubicBezTo>
                    <a:pt x="195" y="394"/>
                    <a:pt x="195" y="394"/>
                    <a:pt x="195" y="394"/>
                  </a:cubicBezTo>
                  <a:cubicBezTo>
                    <a:pt x="149" y="394"/>
                    <a:pt x="103" y="387"/>
                    <a:pt x="59" y="373"/>
                  </a:cubicBezTo>
                  <a:cubicBezTo>
                    <a:pt x="59" y="373"/>
                    <a:pt x="59" y="373"/>
                    <a:pt x="59" y="373"/>
                  </a:cubicBezTo>
                  <a:cubicBezTo>
                    <a:pt x="39" y="366"/>
                    <a:pt x="20" y="358"/>
                    <a:pt x="0" y="349"/>
                  </a:cubicBezTo>
                  <a:cubicBezTo>
                    <a:pt x="1" y="349"/>
                    <a:pt x="1" y="350"/>
                    <a:pt x="2" y="350"/>
                  </a:cubicBezTo>
                  <a:cubicBezTo>
                    <a:pt x="2" y="350"/>
                    <a:pt x="2" y="350"/>
                    <a:pt x="2" y="350"/>
                  </a:cubicBezTo>
                  <a:cubicBezTo>
                    <a:pt x="2" y="350"/>
                    <a:pt x="3" y="350"/>
                    <a:pt x="3" y="351"/>
                  </a:cubicBezTo>
                  <a:cubicBezTo>
                    <a:pt x="73" y="390"/>
                    <a:pt x="150" y="418"/>
                    <a:pt x="228" y="418"/>
                  </a:cubicBezTo>
                  <a:cubicBezTo>
                    <a:pt x="228" y="418"/>
                    <a:pt x="228" y="418"/>
                    <a:pt x="228" y="418"/>
                  </a:cubicBezTo>
                  <a:cubicBezTo>
                    <a:pt x="228" y="418"/>
                    <a:pt x="228" y="418"/>
                    <a:pt x="228" y="418"/>
                  </a:cubicBezTo>
                  <a:cubicBezTo>
                    <a:pt x="275" y="418"/>
                    <a:pt x="323" y="408"/>
                    <a:pt x="371" y="384"/>
                  </a:cubicBezTo>
                  <a:cubicBezTo>
                    <a:pt x="371" y="384"/>
                    <a:pt x="371" y="384"/>
                    <a:pt x="371" y="384"/>
                  </a:cubicBezTo>
                  <a:cubicBezTo>
                    <a:pt x="371" y="384"/>
                    <a:pt x="371" y="384"/>
                    <a:pt x="371" y="384"/>
                  </a:cubicBezTo>
                  <a:cubicBezTo>
                    <a:pt x="473" y="334"/>
                    <a:pt x="543" y="222"/>
                    <a:pt x="543" y="116"/>
                  </a:cubicBezTo>
                  <a:cubicBezTo>
                    <a:pt x="543" y="75"/>
                    <a:pt x="533" y="35"/>
                    <a:pt x="509" y="0"/>
                  </a:cubicBezTo>
                </a:path>
              </a:pathLst>
            </a:custGeom>
            <a:solidFill>
              <a:srgbClr val="F18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827" y="2412"/>
              <a:ext cx="1152" cy="374"/>
            </a:xfrm>
            <a:custGeom>
              <a:avLst/>
              <a:gdLst>
                <a:gd name="T0" fmla="*/ 228 w 484"/>
                <a:gd name="T1" fmla="*/ 157 h 157"/>
                <a:gd name="T2" fmla="*/ 228 w 484"/>
                <a:gd name="T3" fmla="*/ 157 h 157"/>
                <a:gd name="T4" fmla="*/ 228 w 484"/>
                <a:gd name="T5" fmla="*/ 157 h 157"/>
                <a:gd name="T6" fmla="*/ 228 w 484"/>
                <a:gd name="T7" fmla="*/ 157 h 157"/>
                <a:gd name="T8" fmla="*/ 195 w 484"/>
                <a:gd name="T9" fmla="*/ 133 h 157"/>
                <a:gd name="T10" fmla="*/ 195 w 484"/>
                <a:gd name="T11" fmla="*/ 133 h 157"/>
                <a:gd name="T12" fmla="*/ 195 w 484"/>
                <a:gd name="T13" fmla="*/ 133 h 157"/>
                <a:gd name="T14" fmla="*/ 195 w 484"/>
                <a:gd name="T15" fmla="*/ 133 h 157"/>
                <a:gd name="T16" fmla="*/ 195 w 484"/>
                <a:gd name="T17" fmla="*/ 133 h 157"/>
                <a:gd name="T18" fmla="*/ 195 w 484"/>
                <a:gd name="T19" fmla="*/ 133 h 157"/>
                <a:gd name="T20" fmla="*/ 371 w 484"/>
                <a:gd name="T21" fmla="*/ 123 h 157"/>
                <a:gd name="T22" fmla="*/ 371 w 484"/>
                <a:gd name="T23" fmla="*/ 123 h 157"/>
                <a:gd name="T24" fmla="*/ 371 w 484"/>
                <a:gd name="T25" fmla="*/ 123 h 157"/>
                <a:gd name="T26" fmla="*/ 3 w 484"/>
                <a:gd name="T27" fmla="*/ 90 h 157"/>
                <a:gd name="T28" fmla="*/ 6 w 484"/>
                <a:gd name="T29" fmla="*/ 91 h 157"/>
                <a:gd name="T30" fmla="*/ 6 w 484"/>
                <a:gd name="T31" fmla="*/ 91 h 157"/>
                <a:gd name="T32" fmla="*/ 70 w 484"/>
                <a:gd name="T33" fmla="*/ 123 h 157"/>
                <a:gd name="T34" fmla="*/ 70 w 484"/>
                <a:gd name="T35" fmla="*/ 123 h 157"/>
                <a:gd name="T36" fmla="*/ 70 w 484"/>
                <a:gd name="T37" fmla="*/ 123 h 157"/>
                <a:gd name="T38" fmla="*/ 228 w 484"/>
                <a:gd name="T39" fmla="*/ 157 h 157"/>
                <a:gd name="T40" fmla="*/ 3 w 484"/>
                <a:gd name="T41" fmla="*/ 90 h 157"/>
                <a:gd name="T42" fmla="*/ 2 w 484"/>
                <a:gd name="T43" fmla="*/ 89 h 157"/>
                <a:gd name="T44" fmla="*/ 2 w 484"/>
                <a:gd name="T45" fmla="*/ 89 h 157"/>
                <a:gd name="T46" fmla="*/ 2 w 484"/>
                <a:gd name="T47" fmla="*/ 89 h 157"/>
                <a:gd name="T48" fmla="*/ 0 w 484"/>
                <a:gd name="T49" fmla="*/ 88 h 157"/>
                <a:gd name="T50" fmla="*/ 0 w 484"/>
                <a:gd name="T51" fmla="*/ 88 h 157"/>
                <a:gd name="T52" fmla="*/ 59 w 484"/>
                <a:gd name="T53" fmla="*/ 112 h 157"/>
                <a:gd name="T54" fmla="*/ 59 w 484"/>
                <a:gd name="T55" fmla="*/ 112 h 157"/>
                <a:gd name="T56" fmla="*/ 195 w 484"/>
                <a:gd name="T57" fmla="*/ 133 h 157"/>
                <a:gd name="T58" fmla="*/ 195 w 484"/>
                <a:gd name="T59" fmla="*/ 133 h 157"/>
                <a:gd name="T60" fmla="*/ 59 w 484"/>
                <a:gd name="T61" fmla="*/ 112 h 157"/>
                <a:gd name="T62" fmla="*/ 0 w 484"/>
                <a:gd name="T63" fmla="*/ 88 h 157"/>
                <a:gd name="T64" fmla="*/ 484 w 484"/>
                <a:gd name="T65" fmla="*/ 0 h 157"/>
                <a:gd name="T66" fmla="*/ 484 w 484"/>
                <a:gd name="T67" fmla="*/ 0 h 157"/>
                <a:gd name="T68" fmla="*/ 484 w 484"/>
                <a:gd name="T69" fmla="*/ 0 h 157"/>
                <a:gd name="T70" fmla="*/ 484 w 484"/>
                <a:gd name="T71" fmla="*/ 0 h 157"/>
                <a:gd name="T72" fmla="*/ 484 w 484"/>
                <a:gd name="T73" fmla="*/ 0 h 157"/>
                <a:gd name="T74" fmla="*/ 484 w 484"/>
                <a:gd name="T7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4" h="157">
                  <a:moveTo>
                    <a:pt x="228" y="157"/>
                  </a:moveTo>
                  <a:cubicBezTo>
                    <a:pt x="228" y="157"/>
                    <a:pt x="228" y="157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moveTo>
                    <a:pt x="195" y="133"/>
                  </a:move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moveTo>
                    <a:pt x="371" y="123"/>
                  </a:moveTo>
                  <a:cubicBezTo>
                    <a:pt x="371" y="123"/>
                    <a:pt x="371" y="123"/>
                    <a:pt x="371" y="123"/>
                  </a:cubicBezTo>
                  <a:cubicBezTo>
                    <a:pt x="371" y="123"/>
                    <a:pt x="371" y="123"/>
                    <a:pt x="371" y="123"/>
                  </a:cubicBezTo>
                  <a:moveTo>
                    <a:pt x="3" y="90"/>
                  </a:moveTo>
                  <a:cubicBezTo>
                    <a:pt x="4" y="90"/>
                    <a:pt x="5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27" y="103"/>
                    <a:pt x="48" y="113"/>
                    <a:pt x="70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121" y="144"/>
                    <a:pt x="174" y="157"/>
                    <a:pt x="228" y="157"/>
                  </a:cubicBezTo>
                  <a:cubicBezTo>
                    <a:pt x="150" y="157"/>
                    <a:pt x="73" y="129"/>
                    <a:pt x="3" y="90"/>
                  </a:cubicBezTo>
                  <a:moveTo>
                    <a:pt x="2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moveTo>
                    <a:pt x="0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0" y="97"/>
                    <a:pt x="39" y="105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103" y="126"/>
                    <a:pt x="149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49" y="133"/>
                    <a:pt x="103" y="126"/>
                    <a:pt x="59" y="112"/>
                  </a:cubicBezTo>
                  <a:cubicBezTo>
                    <a:pt x="39" y="105"/>
                    <a:pt x="20" y="97"/>
                    <a:pt x="0" y="88"/>
                  </a:cubicBezTo>
                  <a:moveTo>
                    <a:pt x="484" y="0"/>
                  </a:moveTo>
                  <a:cubicBezTo>
                    <a:pt x="484" y="0"/>
                    <a:pt x="484" y="0"/>
                    <a:pt x="484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84" y="0"/>
                    <a:pt x="484" y="0"/>
                    <a:pt x="484" y="0"/>
                  </a:cubicBezTo>
                </a:path>
              </a:pathLst>
            </a:custGeom>
            <a:solidFill>
              <a:srgbClr val="20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791" y="1908"/>
              <a:ext cx="197" cy="309"/>
            </a:xfrm>
            <a:custGeom>
              <a:avLst/>
              <a:gdLst>
                <a:gd name="T0" fmla="*/ 25 w 83"/>
                <a:gd name="T1" fmla="*/ 130 h 130"/>
                <a:gd name="T2" fmla="*/ 25 w 83"/>
                <a:gd name="T3" fmla="*/ 130 h 130"/>
                <a:gd name="T4" fmla="*/ 25 w 83"/>
                <a:gd name="T5" fmla="*/ 130 h 130"/>
                <a:gd name="T6" fmla="*/ 25 w 83"/>
                <a:gd name="T7" fmla="*/ 130 h 130"/>
                <a:gd name="T8" fmla="*/ 82 w 83"/>
                <a:gd name="T9" fmla="*/ 65 h 130"/>
                <a:gd name="T10" fmla="*/ 37 w 83"/>
                <a:gd name="T11" fmla="*/ 129 h 130"/>
                <a:gd name="T12" fmla="*/ 37 w 83"/>
                <a:gd name="T13" fmla="*/ 129 h 130"/>
                <a:gd name="T14" fmla="*/ 37 w 83"/>
                <a:gd name="T15" fmla="*/ 129 h 130"/>
                <a:gd name="T16" fmla="*/ 25 w 83"/>
                <a:gd name="T17" fmla="*/ 130 h 130"/>
                <a:gd name="T18" fmla="*/ 82 w 83"/>
                <a:gd name="T19" fmla="*/ 65 h 130"/>
                <a:gd name="T20" fmla="*/ 0 w 83"/>
                <a:gd name="T21" fmla="*/ 0 h 130"/>
                <a:gd name="T22" fmla="*/ 0 w 83"/>
                <a:gd name="T23" fmla="*/ 0 h 130"/>
                <a:gd name="T24" fmla="*/ 0 w 83"/>
                <a:gd name="T25" fmla="*/ 0 h 130"/>
                <a:gd name="T26" fmla="*/ 0 w 83"/>
                <a:gd name="T27" fmla="*/ 0 h 130"/>
                <a:gd name="T28" fmla="*/ 0 w 83"/>
                <a:gd name="T29" fmla="*/ 0 h 130"/>
                <a:gd name="T30" fmla="*/ 0 w 83"/>
                <a:gd name="T31" fmla="*/ 0 h 130"/>
                <a:gd name="T32" fmla="*/ 0 w 83"/>
                <a:gd name="T33" fmla="*/ 0 h 130"/>
                <a:gd name="T34" fmla="*/ 0 w 83"/>
                <a:gd name="T35" fmla="*/ 0 h 130"/>
                <a:gd name="T36" fmla="*/ 0 w 83"/>
                <a:gd name="T37" fmla="*/ 0 h 130"/>
                <a:gd name="T38" fmla="*/ 0 w 83"/>
                <a:gd name="T39" fmla="*/ 0 h 130"/>
                <a:gd name="T40" fmla="*/ 0 w 83"/>
                <a:gd name="T41" fmla="*/ 0 h 130"/>
                <a:gd name="T42" fmla="*/ 0 w 83"/>
                <a:gd name="T43" fmla="*/ 0 h 130"/>
                <a:gd name="T44" fmla="*/ 0 w 83"/>
                <a:gd name="T45" fmla="*/ 0 h 130"/>
                <a:gd name="T46" fmla="*/ 0 w 83"/>
                <a:gd name="T47" fmla="*/ 0 h 130"/>
                <a:gd name="T48" fmla="*/ 0 w 83"/>
                <a:gd name="T49" fmla="*/ 0 h 130"/>
                <a:gd name="T50" fmla="*/ 0 w 83"/>
                <a:gd name="T5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30">
                  <a:moveTo>
                    <a:pt x="25" y="130"/>
                  </a:moveTo>
                  <a:cubicBezTo>
                    <a:pt x="25" y="130"/>
                    <a:pt x="25" y="130"/>
                    <a:pt x="25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0"/>
                    <a:pt x="25" y="130"/>
                    <a:pt x="25" y="130"/>
                  </a:cubicBezTo>
                  <a:moveTo>
                    <a:pt x="82" y="65"/>
                  </a:moveTo>
                  <a:cubicBezTo>
                    <a:pt x="83" y="95"/>
                    <a:pt x="65" y="123"/>
                    <a:pt x="37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3" y="129"/>
                    <a:pt x="29" y="130"/>
                    <a:pt x="25" y="130"/>
                  </a:cubicBezTo>
                  <a:cubicBezTo>
                    <a:pt x="60" y="130"/>
                    <a:pt x="83" y="98"/>
                    <a:pt x="82" y="6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3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1781" y="1884"/>
              <a:ext cx="231" cy="362"/>
            </a:xfrm>
            <a:custGeom>
              <a:avLst/>
              <a:gdLst>
                <a:gd name="T0" fmla="*/ 96 w 97"/>
                <a:gd name="T1" fmla="*/ 68 h 152"/>
                <a:gd name="T2" fmla="*/ 96 w 97"/>
                <a:gd name="T3" fmla="*/ 68 h 152"/>
                <a:gd name="T4" fmla="*/ 96 w 97"/>
                <a:gd name="T5" fmla="*/ 68 h 152"/>
                <a:gd name="T6" fmla="*/ 97 w 97"/>
                <a:gd name="T7" fmla="*/ 78 h 152"/>
                <a:gd name="T8" fmla="*/ 34 w 97"/>
                <a:gd name="T9" fmla="*/ 152 h 152"/>
                <a:gd name="T10" fmla="*/ 97 w 97"/>
                <a:gd name="T11" fmla="*/ 78 h 152"/>
                <a:gd name="T12" fmla="*/ 96 w 97"/>
                <a:gd name="T13" fmla="*/ 68 h 152"/>
                <a:gd name="T14" fmla="*/ 96 w 97"/>
                <a:gd name="T15" fmla="*/ 68 h 152"/>
                <a:gd name="T16" fmla="*/ 1 w 97"/>
                <a:gd name="T17" fmla="*/ 1 h 152"/>
                <a:gd name="T18" fmla="*/ 1 w 97"/>
                <a:gd name="T19" fmla="*/ 1 h 152"/>
                <a:gd name="T20" fmla="*/ 1 w 97"/>
                <a:gd name="T21" fmla="*/ 2 h 152"/>
                <a:gd name="T22" fmla="*/ 0 w 97"/>
                <a:gd name="T23" fmla="*/ 2 h 152"/>
                <a:gd name="T24" fmla="*/ 1 w 97"/>
                <a:gd name="T25" fmla="*/ 2 h 152"/>
                <a:gd name="T26" fmla="*/ 1 w 97"/>
                <a:gd name="T27" fmla="*/ 1 h 152"/>
                <a:gd name="T28" fmla="*/ 1 w 97"/>
                <a:gd name="T29" fmla="*/ 1 h 152"/>
                <a:gd name="T30" fmla="*/ 9 w 97"/>
                <a:gd name="T31" fmla="*/ 0 h 152"/>
                <a:gd name="T32" fmla="*/ 3 w 97"/>
                <a:gd name="T33" fmla="*/ 1 h 152"/>
                <a:gd name="T34" fmla="*/ 2 w 97"/>
                <a:gd name="T35" fmla="*/ 1 h 152"/>
                <a:gd name="T36" fmla="*/ 3 w 97"/>
                <a:gd name="T37" fmla="*/ 1 h 152"/>
                <a:gd name="T38" fmla="*/ 9 w 97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52">
                  <a:moveTo>
                    <a:pt x="96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71"/>
                    <a:pt x="97" y="75"/>
                    <a:pt x="97" y="78"/>
                  </a:cubicBezTo>
                  <a:cubicBezTo>
                    <a:pt x="97" y="114"/>
                    <a:pt x="74" y="150"/>
                    <a:pt x="34" y="152"/>
                  </a:cubicBezTo>
                  <a:cubicBezTo>
                    <a:pt x="74" y="150"/>
                    <a:pt x="97" y="114"/>
                    <a:pt x="97" y="78"/>
                  </a:cubicBezTo>
                  <a:cubicBezTo>
                    <a:pt x="97" y="75"/>
                    <a:pt x="96" y="71"/>
                    <a:pt x="96" y="68"/>
                  </a:cubicBezTo>
                  <a:cubicBezTo>
                    <a:pt x="96" y="68"/>
                    <a:pt x="96" y="68"/>
                    <a:pt x="96" y="68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9" y="0"/>
                  </a:moveTo>
                  <a:cubicBezTo>
                    <a:pt x="7" y="0"/>
                    <a:pt x="5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</a:path>
              </a:pathLst>
            </a:custGeom>
            <a:solidFill>
              <a:srgbClr val="60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 userDrawn="1"/>
          </p:nvSpPr>
          <p:spPr bwMode="auto">
            <a:xfrm>
              <a:off x="1684" y="1884"/>
              <a:ext cx="328" cy="362"/>
            </a:xfrm>
            <a:custGeom>
              <a:avLst/>
              <a:gdLst>
                <a:gd name="T0" fmla="*/ 50 w 138"/>
                <a:gd name="T1" fmla="*/ 0 h 152"/>
                <a:gd name="T2" fmla="*/ 43 w 138"/>
                <a:gd name="T3" fmla="*/ 1 h 152"/>
                <a:gd name="T4" fmla="*/ 42 w 138"/>
                <a:gd name="T5" fmla="*/ 1 h 152"/>
                <a:gd name="T6" fmla="*/ 41 w 138"/>
                <a:gd name="T7" fmla="*/ 2 h 152"/>
                <a:gd name="T8" fmla="*/ 25 w 138"/>
                <a:gd name="T9" fmla="*/ 8 h 152"/>
                <a:gd name="T10" fmla="*/ 41 w 138"/>
                <a:gd name="T11" fmla="*/ 11 h 152"/>
                <a:gd name="T12" fmla="*/ 43 w 138"/>
                <a:gd name="T13" fmla="*/ 10 h 152"/>
                <a:gd name="T14" fmla="*/ 44 w 138"/>
                <a:gd name="T15" fmla="*/ 10 h 152"/>
                <a:gd name="T16" fmla="*/ 45 w 138"/>
                <a:gd name="T17" fmla="*/ 10 h 152"/>
                <a:gd name="T18" fmla="*/ 45 w 138"/>
                <a:gd name="T19" fmla="*/ 10 h 152"/>
                <a:gd name="T20" fmla="*/ 45 w 138"/>
                <a:gd name="T21" fmla="*/ 10 h 152"/>
                <a:gd name="T22" fmla="*/ 45 w 138"/>
                <a:gd name="T23" fmla="*/ 10 h 152"/>
                <a:gd name="T24" fmla="*/ 45 w 138"/>
                <a:gd name="T25" fmla="*/ 10 h 152"/>
                <a:gd name="T26" fmla="*/ 57 w 138"/>
                <a:gd name="T27" fmla="*/ 9 h 152"/>
                <a:gd name="T28" fmla="*/ 57 w 138"/>
                <a:gd name="T29" fmla="*/ 9 h 152"/>
                <a:gd name="T30" fmla="*/ 125 w 138"/>
                <a:gd name="T31" fmla="*/ 62 h 152"/>
                <a:gd name="T32" fmla="*/ 126 w 138"/>
                <a:gd name="T33" fmla="*/ 63 h 152"/>
                <a:gd name="T34" fmla="*/ 127 w 138"/>
                <a:gd name="T35" fmla="*/ 75 h 152"/>
                <a:gd name="T36" fmla="*/ 70 w 138"/>
                <a:gd name="T37" fmla="*/ 140 h 152"/>
                <a:gd name="T38" fmla="*/ 70 w 138"/>
                <a:gd name="T39" fmla="*/ 140 h 152"/>
                <a:gd name="T40" fmla="*/ 65 w 138"/>
                <a:gd name="T41" fmla="*/ 139 h 152"/>
                <a:gd name="T42" fmla="*/ 60 w 138"/>
                <a:gd name="T43" fmla="*/ 139 h 152"/>
                <a:gd name="T44" fmla="*/ 59 w 138"/>
                <a:gd name="T45" fmla="*/ 139 h 152"/>
                <a:gd name="T46" fmla="*/ 59 w 138"/>
                <a:gd name="T47" fmla="*/ 139 h 152"/>
                <a:gd name="T48" fmla="*/ 59 w 138"/>
                <a:gd name="T49" fmla="*/ 139 h 152"/>
                <a:gd name="T50" fmla="*/ 59 w 138"/>
                <a:gd name="T51" fmla="*/ 139 h 152"/>
                <a:gd name="T52" fmla="*/ 59 w 138"/>
                <a:gd name="T53" fmla="*/ 138 h 152"/>
                <a:gd name="T54" fmla="*/ 58 w 138"/>
                <a:gd name="T55" fmla="*/ 138 h 152"/>
                <a:gd name="T56" fmla="*/ 58 w 138"/>
                <a:gd name="T57" fmla="*/ 138 h 152"/>
                <a:gd name="T58" fmla="*/ 58 w 138"/>
                <a:gd name="T59" fmla="*/ 138 h 152"/>
                <a:gd name="T60" fmla="*/ 58 w 138"/>
                <a:gd name="T61" fmla="*/ 138 h 152"/>
                <a:gd name="T62" fmla="*/ 6 w 138"/>
                <a:gd name="T63" fmla="*/ 99 h 152"/>
                <a:gd name="T64" fmla="*/ 0 w 138"/>
                <a:gd name="T65" fmla="*/ 116 h 152"/>
                <a:gd name="T66" fmla="*/ 0 w 138"/>
                <a:gd name="T67" fmla="*/ 116 h 152"/>
                <a:gd name="T68" fmla="*/ 70 w 138"/>
                <a:gd name="T69" fmla="*/ 152 h 152"/>
                <a:gd name="T70" fmla="*/ 70 w 138"/>
                <a:gd name="T71" fmla="*/ 152 h 152"/>
                <a:gd name="T72" fmla="*/ 75 w 138"/>
                <a:gd name="T73" fmla="*/ 152 h 152"/>
                <a:gd name="T74" fmla="*/ 75 w 138"/>
                <a:gd name="T75" fmla="*/ 152 h 152"/>
                <a:gd name="T76" fmla="*/ 137 w 138"/>
                <a:gd name="T77" fmla="*/ 68 h 152"/>
                <a:gd name="T78" fmla="*/ 137 w 138"/>
                <a:gd name="T79" fmla="*/ 68 h 152"/>
                <a:gd name="T80" fmla="*/ 137 w 138"/>
                <a:gd name="T81" fmla="*/ 67 h 152"/>
                <a:gd name="T82" fmla="*/ 59 w 138"/>
                <a:gd name="T83" fmla="*/ 0 h 152"/>
                <a:gd name="T84" fmla="*/ 59 w 138"/>
                <a:gd name="T85" fmla="*/ 0 h 152"/>
                <a:gd name="T86" fmla="*/ 57 w 138"/>
                <a:gd name="T87" fmla="*/ 0 h 152"/>
                <a:gd name="T88" fmla="*/ 56 w 138"/>
                <a:gd name="T89" fmla="*/ 0 h 152"/>
                <a:gd name="T90" fmla="*/ 56 w 138"/>
                <a:gd name="T9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152">
                  <a:moveTo>
                    <a:pt x="56" y="0"/>
                  </a:moveTo>
                  <a:cubicBezTo>
                    <a:pt x="54" y="0"/>
                    <a:pt x="52" y="0"/>
                    <a:pt x="50" y="0"/>
                  </a:cubicBezTo>
                  <a:cubicBezTo>
                    <a:pt x="48" y="0"/>
                    <a:pt x="46" y="1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35" y="3"/>
                    <a:pt x="30" y="6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2"/>
                    <a:pt x="24" y="16"/>
                    <a:pt x="24" y="20"/>
                  </a:cubicBezTo>
                  <a:cubicBezTo>
                    <a:pt x="29" y="17"/>
                    <a:pt x="34" y="13"/>
                    <a:pt x="41" y="11"/>
                  </a:cubicBezTo>
                  <a:cubicBezTo>
                    <a:pt x="41" y="11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0"/>
                    <a:pt x="53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89" y="9"/>
                    <a:pt x="118" y="30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7" y="67"/>
                    <a:pt x="127" y="71"/>
                    <a:pt x="127" y="75"/>
                  </a:cubicBezTo>
                  <a:cubicBezTo>
                    <a:pt x="128" y="108"/>
                    <a:pt x="105" y="140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0"/>
                    <a:pt x="67" y="140"/>
                    <a:pt x="65" y="139"/>
                  </a:cubicBezTo>
                  <a:cubicBezTo>
                    <a:pt x="63" y="139"/>
                    <a:pt x="62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60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32" y="133"/>
                    <a:pt x="15" y="118"/>
                    <a:pt x="6" y="99"/>
                  </a:cubicBezTo>
                  <a:cubicBezTo>
                    <a:pt x="4" y="105"/>
                    <a:pt x="2" y="111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38"/>
                    <a:pt x="43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2" y="152"/>
                    <a:pt x="73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115" y="150"/>
                    <a:pt x="138" y="114"/>
                    <a:pt x="138" y="78"/>
                  </a:cubicBezTo>
                  <a:cubicBezTo>
                    <a:pt x="138" y="75"/>
                    <a:pt x="137" y="71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7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2" y="28"/>
                    <a:pt x="98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0D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1698" y="1908"/>
              <a:ext cx="181" cy="309"/>
            </a:xfrm>
            <a:custGeom>
              <a:avLst/>
              <a:gdLst>
                <a:gd name="T0" fmla="*/ 54 w 76"/>
                <a:gd name="T1" fmla="*/ 129 h 130"/>
                <a:gd name="T2" fmla="*/ 54 w 76"/>
                <a:gd name="T3" fmla="*/ 129 h 130"/>
                <a:gd name="T4" fmla="*/ 54 w 76"/>
                <a:gd name="T5" fmla="*/ 129 h 130"/>
                <a:gd name="T6" fmla="*/ 53 w 76"/>
                <a:gd name="T7" fmla="*/ 129 h 130"/>
                <a:gd name="T8" fmla="*/ 53 w 76"/>
                <a:gd name="T9" fmla="*/ 129 h 130"/>
                <a:gd name="T10" fmla="*/ 53 w 76"/>
                <a:gd name="T11" fmla="*/ 129 h 130"/>
                <a:gd name="T12" fmla="*/ 53 w 76"/>
                <a:gd name="T13" fmla="*/ 129 h 130"/>
                <a:gd name="T14" fmla="*/ 53 w 76"/>
                <a:gd name="T15" fmla="*/ 129 h 130"/>
                <a:gd name="T16" fmla="*/ 53 w 76"/>
                <a:gd name="T17" fmla="*/ 129 h 130"/>
                <a:gd name="T18" fmla="*/ 53 w 76"/>
                <a:gd name="T19" fmla="*/ 129 h 130"/>
                <a:gd name="T20" fmla="*/ 53 w 76"/>
                <a:gd name="T21" fmla="*/ 129 h 130"/>
                <a:gd name="T22" fmla="*/ 53 w 76"/>
                <a:gd name="T23" fmla="*/ 129 h 130"/>
                <a:gd name="T24" fmla="*/ 53 w 76"/>
                <a:gd name="T25" fmla="*/ 129 h 130"/>
                <a:gd name="T26" fmla="*/ 53 w 76"/>
                <a:gd name="T27" fmla="*/ 129 h 130"/>
                <a:gd name="T28" fmla="*/ 53 w 76"/>
                <a:gd name="T29" fmla="*/ 129 h 130"/>
                <a:gd name="T30" fmla="*/ 76 w 76"/>
                <a:gd name="T31" fmla="*/ 129 h 130"/>
                <a:gd name="T32" fmla="*/ 64 w 76"/>
                <a:gd name="T33" fmla="*/ 130 h 130"/>
                <a:gd name="T34" fmla="*/ 64 w 76"/>
                <a:gd name="T35" fmla="*/ 130 h 130"/>
                <a:gd name="T36" fmla="*/ 64 w 76"/>
                <a:gd name="T37" fmla="*/ 130 h 130"/>
                <a:gd name="T38" fmla="*/ 64 w 76"/>
                <a:gd name="T39" fmla="*/ 130 h 130"/>
                <a:gd name="T40" fmla="*/ 64 w 76"/>
                <a:gd name="T41" fmla="*/ 130 h 130"/>
                <a:gd name="T42" fmla="*/ 59 w 76"/>
                <a:gd name="T43" fmla="*/ 129 h 130"/>
                <a:gd name="T44" fmla="*/ 64 w 76"/>
                <a:gd name="T45" fmla="*/ 130 h 130"/>
                <a:gd name="T46" fmla="*/ 64 w 76"/>
                <a:gd name="T47" fmla="*/ 130 h 130"/>
                <a:gd name="T48" fmla="*/ 64 w 76"/>
                <a:gd name="T49" fmla="*/ 130 h 130"/>
                <a:gd name="T50" fmla="*/ 64 w 76"/>
                <a:gd name="T51" fmla="*/ 130 h 130"/>
                <a:gd name="T52" fmla="*/ 76 w 76"/>
                <a:gd name="T53" fmla="*/ 129 h 130"/>
                <a:gd name="T54" fmla="*/ 76 w 76"/>
                <a:gd name="T55" fmla="*/ 129 h 130"/>
                <a:gd name="T56" fmla="*/ 76 w 76"/>
                <a:gd name="T57" fmla="*/ 129 h 130"/>
                <a:gd name="T58" fmla="*/ 76 w 76"/>
                <a:gd name="T59" fmla="*/ 129 h 130"/>
                <a:gd name="T60" fmla="*/ 53 w 76"/>
                <a:gd name="T61" fmla="*/ 128 h 130"/>
                <a:gd name="T62" fmla="*/ 53 w 76"/>
                <a:gd name="T63" fmla="*/ 129 h 130"/>
                <a:gd name="T64" fmla="*/ 53 w 76"/>
                <a:gd name="T65" fmla="*/ 128 h 130"/>
                <a:gd name="T66" fmla="*/ 52 w 76"/>
                <a:gd name="T67" fmla="*/ 128 h 130"/>
                <a:gd name="T68" fmla="*/ 52 w 76"/>
                <a:gd name="T69" fmla="*/ 128 h 130"/>
                <a:gd name="T70" fmla="*/ 52 w 76"/>
                <a:gd name="T71" fmla="*/ 128 h 130"/>
                <a:gd name="T72" fmla="*/ 52 w 76"/>
                <a:gd name="T73" fmla="*/ 128 h 130"/>
                <a:gd name="T74" fmla="*/ 52 w 76"/>
                <a:gd name="T75" fmla="*/ 128 h 130"/>
                <a:gd name="T76" fmla="*/ 52 w 76"/>
                <a:gd name="T77" fmla="*/ 128 h 130"/>
                <a:gd name="T78" fmla="*/ 52 w 76"/>
                <a:gd name="T79" fmla="*/ 128 h 130"/>
                <a:gd name="T80" fmla="*/ 52 w 76"/>
                <a:gd name="T81" fmla="*/ 128 h 130"/>
                <a:gd name="T82" fmla="*/ 52 w 76"/>
                <a:gd name="T83" fmla="*/ 128 h 130"/>
                <a:gd name="T84" fmla="*/ 52 w 76"/>
                <a:gd name="T85" fmla="*/ 128 h 130"/>
                <a:gd name="T86" fmla="*/ 52 w 76"/>
                <a:gd name="T87" fmla="*/ 128 h 130"/>
                <a:gd name="T88" fmla="*/ 52 w 76"/>
                <a:gd name="T89" fmla="*/ 128 h 130"/>
                <a:gd name="T90" fmla="*/ 0 w 76"/>
                <a:gd name="T91" fmla="*/ 89 h 130"/>
                <a:gd name="T92" fmla="*/ 0 w 76"/>
                <a:gd name="T93" fmla="*/ 89 h 130"/>
                <a:gd name="T94" fmla="*/ 52 w 76"/>
                <a:gd name="T95" fmla="*/ 128 h 130"/>
                <a:gd name="T96" fmla="*/ 0 w 76"/>
                <a:gd name="T97" fmla="*/ 89 h 130"/>
                <a:gd name="T98" fmla="*/ 35 w 76"/>
                <a:gd name="T99" fmla="*/ 1 h 130"/>
                <a:gd name="T100" fmla="*/ 18 w 76"/>
                <a:gd name="T101" fmla="*/ 10 h 130"/>
                <a:gd name="T102" fmla="*/ 18 w 76"/>
                <a:gd name="T103" fmla="*/ 11 h 130"/>
                <a:gd name="T104" fmla="*/ 35 w 76"/>
                <a:gd name="T105" fmla="*/ 1 h 130"/>
                <a:gd name="T106" fmla="*/ 39 w 76"/>
                <a:gd name="T107" fmla="*/ 0 h 130"/>
                <a:gd name="T108" fmla="*/ 39 w 76"/>
                <a:gd name="T109" fmla="*/ 0 h 130"/>
                <a:gd name="T110" fmla="*/ 39 w 76"/>
                <a:gd name="T111" fmla="*/ 0 h 130"/>
                <a:gd name="T112" fmla="*/ 39 w 76"/>
                <a:gd name="T113" fmla="*/ 0 h 130"/>
                <a:gd name="T114" fmla="*/ 39 w 76"/>
                <a:gd name="T115" fmla="*/ 0 h 130"/>
                <a:gd name="T116" fmla="*/ 39 w 76"/>
                <a:gd name="T117" fmla="*/ 0 h 130"/>
                <a:gd name="T118" fmla="*/ 39 w 76"/>
                <a:gd name="T119" fmla="*/ 0 h 130"/>
                <a:gd name="T120" fmla="*/ 39 w 76"/>
                <a:gd name="T12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130">
                  <a:moveTo>
                    <a:pt x="54" y="129"/>
                  </a:move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4" y="129"/>
                    <a:pt x="54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moveTo>
                    <a:pt x="76" y="129"/>
                  </a:moveTo>
                  <a:cubicBezTo>
                    <a:pt x="72" y="129"/>
                    <a:pt x="68" y="130"/>
                    <a:pt x="64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3" y="130"/>
                    <a:pt x="61" y="130"/>
                    <a:pt x="59" y="129"/>
                  </a:cubicBezTo>
                  <a:cubicBezTo>
                    <a:pt x="61" y="130"/>
                    <a:pt x="63" y="130"/>
                    <a:pt x="64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8" y="130"/>
                    <a:pt x="72" y="129"/>
                    <a:pt x="76" y="129"/>
                  </a:cubicBezTo>
                  <a:moveTo>
                    <a:pt x="76" y="129"/>
                  </a:moveTo>
                  <a:cubicBezTo>
                    <a:pt x="76" y="129"/>
                    <a:pt x="76" y="129"/>
                    <a:pt x="76" y="129"/>
                  </a:cubicBezTo>
                  <a:cubicBezTo>
                    <a:pt x="76" y="129"/>
                    <a:pt x="76" y="129"/>
                    <a:pt x="76" y="129"/>
                  </a:cubicBezTo>
                  <a:moveTo>
                    <a:pt x="53" y="128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8"/>
                  </a:cubicBezTo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moveTo>
                    <a:pt x="0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9" y="108"/>
                    <a:pt x="26" y="123"/>
                    <a:pt x="52" y="128"/>
                  </a:cubicBezTo>
                  <a:cubicBezTo>
                    <a:pt x="26" y="123"/>
                    <a:pt x="9" y="108"/>
                    <a:pt x="0" y="89"/>
                  </a:cubicBezTo>
                  <a:moveTo>
                    <a:pt x="35" y="1"/>
                  </a:moveTo>
                  <a:cubicBezTo>
                    <a:pt x="28" y="3"/>
                    <a:pt x="23" y="7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23" y="7"/>
                    <a:pt x="28" y="3"/>
                    <a:pt x="35" y="1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5B1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1786" y="1905"/>
              <a:ext cx="214" cy="310"/>
            </a:xfrm>
            <a:custGeom>
              <a:avLst/>
              <a:gdLst>
                <a:gd name="T0" fmla="*/ 39 w 90"/>
                <a:gd name="T1" fmla="*/ 130 h 130"/>
                <a:gd name="T2" fmla="*/ 39 w 90"/>
                <a:gd name="T3" fmla="*/ 130 h 130"/>
                <a:gd name="T4" fmla="*/ 39 w 90"/>
                <a:gd name="T5" fmla="*/ 130 h 130"/>
                <a:gd name="T6" fmla="*/ 83 w 90"/>
                <a:gd name="T7" fmla="*/ 54 h 130"/>
                <a:gd name="T8" fmla="*/ 39 w 90"/>
                <a:gd name="T9" fmla="*/ 130 h 130"/>
                <a:gd name="T10" fmla="*/ 84 w 90"/>
                <a:gd name="T11" fmla="*/ 66 h 130"/>
                <a:gd name="T12" fmla="*/ 83 w 90"/>
                <a:gd name="T13" fmla="*/ 54 h 130"/>
                <a:gd name="T14" fmla="*/ 83 w 90"/>
                <a:gd name="T15" fmla="*/ 54 h 130"/>
                <a:gd name="T16" fmla="*/ 83 w 90"/>
                <a:gd name="T17" fmla="*/ 54 h 130"/>
                <a:gd name="T18" fmla="*/ 83 w 90"/>
                <a:gd name="T19" fmla="*/ 54 h 130"/>
                <a:gd name="T20" fmla="*/ 83 w 90"/>
                <a:gd name="T21" fmla="*/ 53 h 130"/>
                <a:gd name="T22" fmla="*/ 83 w 90"/>
                <a:gd name="T23" fmla="*/ 54 h 130"/>
                <a:gd name="T24" fmla="*/ 83 w 90"/>
                <a:gd name="T25" fmla="*/ 53 h 130"/>
                <a:gd name="T26" fmla="*/ 82 w 90"/>
                <a:gd name="T27" fmla="*/ 53 h 130"/>
                <a:gd name="T28" fmla="*/ 83 w 90"/>
                <a:gd name="T29" fmla="*/ 53 h 130"/>
                <a:gd name="T30" fmla="*/ 82 w 90"/>
                <a:gd name="T31" fmla="*/ 53 h 130"/>
                <a:gd name="T32" fmla="*/ 1 w 90"/>
                <a:gd name="T33" fmla="*/ 1 h 130"/>
                <a:gd name="T34" fmla="*/ 1 w 90"/>
                <a:gd name="T35" fmla="*/ 1 h 130"/>
                <a:gd name="T36" fmla="*/ 1 w 90"/>
                <a:gd name="T37" fmla="*/ 1 h 130"/>
                <a:gd name="T38" fmla="*/ 1 w 90"/>
                <a:gd name="T39" fmla="*/ 1 h 130"/>
                <a:gd name="T40" fmla="*/ 2 w 90"/>
                <a:gd name="T41" fmla="*/ 1 h 130"/>
                <a:gd name="T42" fmla="*/ 2 w 90"/>
                <a:gd name="T43" fmla="*/ 1 h 130"/>
                <a:gd name="T44" fmla="*/ 2 w 90"/>
                <a:gd name="T45" fmla="*/ 1 h 130"/>
                <a:gd name="T46" fmla="*/ 2 w 90"/>
                <a:gd name="T47" fmla="*/ 1 h 130"/>
                <a:gd name="T48" fmla="*/ 2 w 90"/>
                <a:gd name="T49" fmla="*/ 1 h 130"/>
                <a:gd name="T50" fmla="*/ 2 w 90"/>
                <a:gd name="T51" fmla="*/ 1 h 130"/>
                <a:gd name="T52" fmla="*/ 2 w 90"/>
                <a:gd name="T53" fmla="*/ 1 h 130"/>
                <a:gd name="T54" fmla="*/ 2 w 90"/>
                <a:gd name="T55" fmla="*/ 1 h 130"/>
                <a:gd name="T56" fmla="*/ 1 w 90"/>
                <a:gd name="T57" fmla="*/ 1 h 130"/>
                <a:gd name="T58" fmla="*/ 2 w 90"/>
                <a:gd name="T59" fmla="*/ 1 h 130"/>
                <a:gd name="T60" fmla="*/ 0 w 90"/>
                <a:gd name="T61" fmla="*/ 1 h 130"/>
                <a:gd name="T62" fmla="*/ 0 w 90"/>
                <a:gd name="T63" fmla="*/ 1 h 130"/>
                <a:gd name="T64" fmla="*/ 0 w 90"/>
                <a:gd name="T65" fmla="*/ 1 h 130"/>
                <a:gd name="T66" fmla="*/ 14 w 90"/>
                <a:gd name="T67" fmla="*/ 0 h 130"/>
                <a:gd name="T68" fmla="*/ 2 w 90"/>
                <a:gd name="T69" fmla="*/ 1 h 130"/>
                <a:gd name="T70" fmla="*/ 14 w 90"/>
                <a:gd name="T71" fmla="*/ 0 h 130"/>
                <a:gd name="T72" fmla="*/ 14 w 90"/>
                <a:gd name="T73" fmla="*/ 0 h 130"/>
                <a:gd name="T74" fmla="*/ 14 w 90"/>
                <a:gd name="T75" fmla="*/ 0 h 130"/>
                <a:gd name="T76" fmla="*/ 14 w 90"/>
                <a:gd name="T77" fmla="*/ 0 h 130"/>
                <a:gd name="T78" fmla="*/ 14 w 90"/>
                <a:gd name="T7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130">
                  <a:moveTo>
                    <a:pt x="39" y="130"/>
                  </a:move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moveTo>
                    <a:pt x="83" y="54"/>
                  </a:moveTo>
                  <a:cubicBezTo>
                    <a:pt x="90" y="88"/>
                    <a:pt x="71" y="123"/>
                    <a:pt x="39" y="130"/>
                  </a:cubicBezTo>
                  <a:cubicBezTo>
                    <a:pt x="67" y="124"/>
                    <a:pt x="85" y="96"/>
                    <a:pt x="84" y="66"/>
                  </a:cubicBezTo>
                  <a:cubicBezTo>
                    <a:pt x="84" y="62"/>
                    <a:pt x="84" y="58"/>
                    <a:pt x="83" y="54"/>
                  </a:cubicBezTo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3" y="54"/>
                    <a:pt x="83" y="54"/>
                  </a:cubicBezTo>
                  <a:moveTo>
                    <a:pt x="83" y="53"/>
                  </a:moveTo>
                  <a:cubicBezTo>
                    <a:pt x="83" y="53"/>
                    <a:pt x="83" y="53"/>
                    <a:pt x="83" y="54"/>
                  </a:cubicBezTo>
                  <a:cubicBezTo>
                    <a:pt x="83" y="53"/>
                    <a:pt x="83" y="53"/>
                    <a:pt x="83" y="53"/>
                  </a:cubicBezTo>
                  <a:moveTo>
                    <a:pt x="82" y="53"/>
                  </a:move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2" y="5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6" y="1"/>
                    <a:pt x="10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08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1781" y="1905"/>
              <a:ext cx="205" cy="310"/>
            </a:xfrm>
            <a:custGeom>
              <a:avLst/>
              <a:gdLst>
                <a:gd name="T0" fmla="*/ 18 w 86"/>
                <a:gd name="T1" fmla="*/ 130 h 130"/>
                <a:gd name="T2" fmla="*/ 18 w 86"/>
                <a:gd name="T3" fmla="*/ 130 h 130"/>
                <a:gd name="T4" fmla="*/ 18 w 86"/>
                <a:gd name="T5" fmla="*/ 130 h 130"/>
                <a:gd name="T6" fmla="*/ 18 w 86"/>
                <a:gd name="T7" fmla="*/ 130 h 130"/>
                <a:gd name="T8" fmla="*/ 17 w 86"/>
                <a:gd name="T9" fmla="*/ 129 h 130"/>
                <a:gd name="T10" fmla="*/ 17 w 86"/>
                <a:gd name="T11" fmla="*/ 129 h 130"/>
                <a:gd name="T12" fmla="*/ 17 w 86"/>
                <a:gd name="T13" fmla="*/ 129 h 130"/>
                <a:gd name="T14" fmla="*/ 17 w 86"/>
                <a:gd name="T15" fmla="*/ 129 h 130"/>
                <a:gd name="T16" fmla="*/ 17 w 86"/>
                <a:gd name="T17" fmla="*/ 129 h 130"/>
                <a:gd name="T18" fmla="*/ 17 w 86"/>
                <a:gd name="T19" fmla="*/ 129 h 130"/>
                <a:gd name="T20" fmla="*/ 17 w 86"/>
                <a:gd name="T21" fmla="*/ 129 h 130"/>
                <a:gd name="T22" fmla="*/ 17 w 86"/>
                <a:gd name="T23" fmla="*/ 129 h 130"/>
                <a:gd name="T24" fmla="*/ 84 w 86"/>
                <a:gd name="T25" fmla="*/ 53 h 130"/>
                <a:gd name="T26" fmla="*/ 85 w 86"/>
                <a:gd name="T27" fmla="*/ 53 h 130"/>
                <a:gd name="T28" fmla="*/ 85 w 86"/>
                <a:gd name="T29" fmla="*/ 54 h 130"/>
                <a:gd name="T30" fmla="*/ 85 w 86"/>
                <a:gd name="T31" fmla="*/ 54 h 130"/>
                <a:gd name="T32" fmla="*/ 86 w 86"/>
                <a:gd name="T33" fmla="*/ 66 h 130"/>
                <a:gd name="T34" fmla="*/ 85 w 86"/>
                <a:gd name="T35" fmla="*/ 54 h 130"/>
                <a:gd name="T36" fmla="*/ 84 w 86"/>
                <a:gd name="T37" fmla="*/ 53 h 130"/>
                <a:gd name="T38" fmla="*/ 4 w 86"/>
                <a:gd name="T39" fmla="*/ 1 h 130"/>
                <a:gd name="T40" fmla="*/ 4 w 86"/>
                <a:gd name="T41" fmla="*/ 1 h 130"/>
                <a:gd name="T42" fmla="*/ 4 w 86"/>
                <a:gd name="T43" fmla="*/ 1 h 130"/>
                <a:gd name="T44" fmla="*/ 4 w 86"/>
                <a:gd name="T45" fmla="*/ 1 h 130"/>
                <a:gd name="T46" fmla="*/ 4 w 86"/>
                <a:gd name="T47" fmla="*/ 1 h 130"/>
                <a:gd name="T48" fmla="*/ 0 w 86"/>
                <a:gd name="T49" fmla="*/ 2 h 130"/>
                <a:gd name="T50" fmla="*/ 2 w 86"/>
                <a:gd name="T51" fmla="*/ 1 h 130"/>
                <a:gd name="T52" fmla="*/ 3 w 86"/>
                <a:gd name="T53" fmla="*/ 1 h 130"/>
                <a:gd name="T54" fmla="*/ 3 w 86"/>
                <a:gd name="T55" fmla="*/ 1 h 130"/>
                <a:gd name="T56" fmla="*/ 3 w 86"/>
                <a:gd name="T57" fmla="*/ 1 h 130"/>
                <a:gd name="T58" fmla="*/ 3 w 86"/>
                <a:gd name="T59" fmla="*/ 1 h 130"/>
                <a:gd name="T60" fmla="*/ 2 w 86"/>
                <a:gd name="T61" fmla="*/ 1 h 130"/>
                <a:gd name="T62" fmla="*/ 16 w 86"/>
                <a:gd name="T63" fmla="*/ 0 h 130"/>
                <a:gd name="T64" fmla="*/ 4 w 86"/>
                <a:gd name="T65" fmla="*/ 1 h 130"/>
                <a:gd name="T66" fmla="*/ 4 w 86"/>
                <a:gd name="T67" fmla="*/ 1 h 130"/>
                <a:gd name="T68" fmla="*/ 4 w 86"/>
                <a:gd name="T69" fmla="*/ 1 h 130"/>
                <a:gd name="T70" fmla="*/ 16 w 86"/>
                <a:gd name="T71" fmla="*/ 0 h 130"/>
                <a:gd name="T72" fmla="*/ 16 w 86"/>
                <a:gd name="T73" fmla="*/ 0 h 130"/>
                <a:gd name="T74" fmla="*/ 16 w 86"/>
                <a:gd name="T75" fmla="*/ 0 h 130"/>
                <a:gd name="T76" fmla="*/ 16 w 86"/>
                <a:gd name="T77" fmla="*/ 0 h 130"/>
                <a:gd name="T78" fmla="*/ 16 w 86"/>
                <a:gd name="T7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130">
                  <a:moveTo>
                    <a:pt x="18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moveTo>
                    <a:pt x="18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moveTo>
                    <a:pt x="18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moveTo>
                    <a:pt x="17" y="129"/>
                  </a:moveTo>
                  <a:cubicBezTo>
                    <a:pt x="17" y="129"/>
                    <a:pt x="17" y="129"/>
                    <a:pt x="18" y="129"/>
                  </a:cubicBezTo>
                  <a:cubicBezTo>
                    <a:pt x="17" y="129"/>
                    <a:pt x="17" y="129"/>
                    <a:pt x="17" y="129"/>
                  </a:cubicBezTo>
                  <a:moveTo>
                    <a:pt x="17" y="129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9"/>
                    <a:pt x="17" y="129"/>
                  </a:cubicBezTo>
                  <a:moveTo>
                    <a:pt x="17" y="129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9"/>
                    <a:pt x="17" y="129"/>
                  </a:cubicBezTo>
                  <a:moveTo>
                    <a:pt x="17" y="129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9"/>
                    <a:pt x="17" y="129"/>
                  </a:cubicBezTo>
                  <a:moveTo>
                    <a:pt x="17" y="129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9"/>
                    <a:pt x="17" y="129"/>
                  </a:cubicBezTo>
                  <a:moveTo>
                    <a:pt x="84" y="53"/>
                  </a:move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8"/>
                    <a:pt x="86" y="62"/>
                    <a:pt x="86" y="66"/>
                  </a:cubicBezTo>
                  <a:cubicBezTo>
                    <a:pt x="86" y="62"/>
                    <a:pt x="86" y="5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2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1F0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 userDrawn="1"/>
          </p:nvSpPr>
          <p:spPr bwMode="auto">
            <a:xfrm>
              <a:off x="1698" y="1905"/>
              <a:ext cx="302" cy="312"/>
            </a:xfrm>
            <a:custGeom>
              <a:avLst/>
              <a:gdLst>
                <a:gd name="T0" fmla="*/ 51 w 127"/>
                <a:gd name="T1" fmla="*/ 0 h 131"/>
                <a:gd name="T2" fmla="*/ 51 w 127"/>
                <a:gd name="T3" fmla="*/ 0 h 131"/>
                <a:gd name="T4" fmla="*/ 51 w 127"/>
                <a:gd name="T5" fmla="*/ 0 h 131"/>
                <a:gd name="T6" fmla="*/ 39 w 127"/>
                <a:gd name="T7" fmla="*/ 1 h 131"/>
                <a:gd name="T8" fmla="*/ 39 w 127"/>
                <a:gd name="T9" fmla="*/ 1 h 131"/>
                <a:gd name="T10" fmla="*/ 39 w 127"/>
                <a:gd name="T11" fmla="*/ 1 h 131"/>
                <a:gd name="T12" fmla="*/ 39 w 127"/>
                <a:gd name="T13" fmla="*/ 1 h 131"/>
                <a:gd name="T14" fmla="*/ 39 w 127"/>
                <a:gd name="T15" fmla="*/ 1 h 131"/>
                <a:gd name="T16" fmla="*/ 39 w 127"/>
                <a:gd name="T17" fmla="*/ 1 h 131"/>
                <a:gd name="T18" fmla="*/ 39 w 127"/>
                <a:gd name="T19" fmla="*/ 1 h 131"/>
                <a:gd name="T20" fmla="*/ 38 w 127"/>
                <a:gd name="T21" fmla="*/ 1 h 131"/>
                <a:gd name="T22" fmla="*/ 38 w 127"/>
                <a:gd name="T23" fmla="*/ 1 h 131"/>
                <a:gd name="T24" fmla="*/ 38 w 127"/>
                <a:gd name="T25" fmla="*/ 1 h 131"/>
                <a:gd name="T26" fmla="*/ 38 w 127"/>
                <a:gd name="T27" fmla="*/ 1 h 131"/>
                <a:gd name="T28" fmla="*/ 37 w 127"/>
                <a:gd name="T29" fmla="*/ 1 h 131"/>
                <a:gd name="T30" fmla="*/ 37 w 127"/>
                <a:gd name="T31" fmla="*/ 1 h 131"/>
                <a:gd name="T32" fmla="*/ 37 w 127"/>
                <a:gd name="T33" fmla="*/ 1 h 131"/>
                <a:gd name="T34" fmla="*/ 35 w 127"/>
                <a:gd name="T35" fmla="*/ 2 h 131"/>
                <a:gd name="T36" fmla="*/ 18 w 127"/>
                <a:gd name="T37" fmla="*/ 12 h 131"/>
                <a:gd name="T38" fmla="*/ 18 w 127"/>
                <a:gd name="T39" fmla="*/ 12 h 131"/>
                <a:gd name="T40" fmla="*/ 0 w 127"/>
                <a:gd name="T41" fmla="*/ 90 h 131"/>
                <a:gd name="T42" fmla="*/ 52 w 127"/>
                <a:gd name="T43" fmla="*/ 129 h 131"/>
                <a:gd name="T44" fmla="*/ 52 w 127"/>
                <a:gd name="T45" fmla="*/ 129 h 131"/>
                <a:gd name="T46" fmla="*/ 52 w 127"/>
                <a:gd name="T47" fmla="*/ 129 h 131"/>
                <a:gd name="T48" fmla="*/ 52 w 127"/>
                <a:gd name="T49" fmla="*/ 129 h 131"/>
                <a:gd name="T50" fmla="*/ 52 w 127"/>
                <a:gd name="T51" fmla="*/ 129 h 131"/>
                <a:gd name="T52" fmla="*/ 52 w 127"/>
                <a:gd name="T53" fmla="*/ 129 h 131"/>
                <a:gd name="T54" fmla="*/ 52 w 127"/>
                <a:gd name="T55" fmla="*/ 129 h 131"/>
                <a:gd name="T56" fmla="*/ 52 w 127"/>
                <a:gd name="T57" fmla="*/ 129 h 131"/>
                <a:gd name="T58" fmla="*/ 52 w 127"/>
                <a:gd name="T59" fmla="*/ 129 h 131"/>
                <a:gd name="T60" fmla="*/ 53 w 127"/>
                <a:gd name="T61" fmla="*/ 129 h 131"/>
                <a:gd name="T62" fmla="*/ 53 w 127"/>
                <a:gd name="T63" fmla="*/ 130 h 131"/>
                <a:gd name="T64" fmla="*/ 53 w 127"/>
                <a:gd name="T65" fmla="*/ 130 h 131"/>
                <a:gd name="T66" fmla="*/ 53 w 127"/>
                <a:gd name="T67" fmla="*/ 130 h 131"/>
                <a:gd name="T68" fmla="*/ 53 w 127"/>
                <a:gd name="T69" fmla="*/ 130 h 131"/>
                <a:gd name="T70" fmla="*/ 53 w 127"/>
                <a:gd name="T71" fmla="*/ 130 h 131"/>
                <a:gd name="T72" fmla="*/ 53 w 127"/>
                <a:gd name="T73" fmla="*/ 130 h 131"/>
                <a:gd name="T74" fmla="*/ 53 w 127"/>
                <a:gd name="T75" fmla="*/ 130 h 131"/>
                <a:gd name="T76" fmla="*/ 64 w 127"/>
                <a:gd name="T77" fmla="*/ 131 h 131"/>
                <a:gd name="T78" fmla="*/ 64 w 127"/>
                <a:gd name="T79" fmla="*/ 131 h 131"/>
                <a:gd name="T80" fmla="*/ 64 w 127"/>
                <a:gd name="T81" fmla="*/ 131 h 131"/>
                <a:gd name="T82" fmla="*/ 64 w 127"/>
                <a:gd name="T83" fmla="*/ 131 h 131"/>
                <a:gd name="T84" fmla="*/ 76 w 127"/>
                <a:gd name="T85" fmla="*/ 130 h 131"/>
                <a:gd name="T86" fmla="*/ 76 w 127"/>
                <a:gd name="T87" fmla="*/ 130 h 131"/>
                <a:gd name="T88" fmla="*/ 76 w 127"/>
                <a:gd name="T89" fmla="*/ 130 h 131"/>
                <a:gd name="T90" fmla="*/ 120 w 127"/>
                <a:gd name="T91" fmla="*/ 54 h 131"/>
                <a:gd name="T92" fmla="*/ 120 w 127"/>
                <a:gd name="T93" fmla="*/ 54 h 131"/>
                <a:gd name="T94" fmla="*/ 120 w 127"/>
                <a:gd name="T95" fmla="*/ 54 h 131"/>
                <a:gd name="T96" fmla="*/ 120 w 127"/>
                <a:gd name="T97" fmla="*/ 54 h 131"/>
                <a:gd name="T98" fmla="*/ 120 w 127"/>
                <a:gd name="T99" fmla="*/ 53 h 131"/>
                <a:gd name="T100" fmla="*/ 120 w 127"/>
                <a:gd name="T101" fmla="*/ 53 h 131"/>
                <a:gd name="T102" fmla="*/ 120 w 127"/>
                <a:gd name="T103" fmla="*/ 53 h 131"/>
                <a:gd name="T104" fmla="*/ 119 w 127"/>
                <a:gd name="T105" fmla="*/ 53 h 131"/>
                <a:gd name="T106" fmla="*/ 119 w 127"/>
                <a:gd name="T107" fmla="*/ 53 h 131"/>
                <a:gd name="T108" fmla="*/ 51 w 127"/>
                <a:gd name="T109" fmla="*/ 0 h 131"/>
                <a:gd name="T110" fmla="*/ 51 w 127"/>
                <a:gd name="T111" fmla="*/ 0 h 131"/>
                <a:gd name="T112" fmla="*/ 51 w 127"/>
                <a:gd name="T113" fmla="*/ 0 h 131"/>
                <a:gd name="T114" fmla="*/ 51 w 127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131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3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5" y="2"/>
                    <a:pt x="35" y="2"/>
                  </a:cubicBezTo>
                  <a:cubicBezTo>
                    <a:pt x="28" y="4"/>
                    <a:pt x="23" y="8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39"/>
                    <a:pt x="9" y="65"/>
                    <a:pt x="0" y="90"/>
                  </a:cubicBezTo>
                  <a:cubicBezTo>
                    <a:pt x="9" y="109"/>
                    <a:pt x="26" y="124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7" y="130"/>
                    <a:pt x="61" y="131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8" y="131"/>
                    <a:pt x="72" y="130"/>
                    <a:pt x="76" y="130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108" y="123"/>
                    <a:pt x="127" y="88"/>
                    <a:pt x="12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2" y="21"/>
                    <a:pt x="83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DB2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auto">
            <a:xfrm>
              <a:off x="537" y="1622"/>
              <a:ext cx="1656" cy="1178"/>
            </a:xfrm>
            <a:custGeom>
              <a:avLst/>
              <a:gdLst>
                <a:gd name="T0" fmla="*/ 478 w 696"/>
                <a:gd name="T1" fmla="*/ 475 h 495"/>
                <a:gd name="T2" fmla="*/ 404 w 696"/>
                <a:gd name="T3" fmla="*/ 495 h 495"/>
                <a:gd name="T4" fmla="*/ 478 w 696"/>
                <a:gd name="T5" fmla="*/ 475 h 495"/>
                <a:gd name="T6" fmla="*/ 317 w 696"/>
                <a:gd name="T7" fmla="*/ 452 h 495"/>
                <a:gd name="T8" fmla="*/ 317 w 696"/>
                <a:gd name="T9" fmla="*/ 452 h 495"/>
                <a:gd name="T10" fmla="*/ 317 w 696"/>
                <a:gd name="T11" fmla="*/ 452 h 495"/>
                <a:gd name="T12" fmla="*/ 317 w 696"/>
                <a:gd name="T13" fmla="*/ 452 h 495"/>
                <a:gd name="T14" fmla="*/ 454 w 696"/>
                <a:gd name="T15" fmla="*/ 427 h 495"/>
                <a:gd name="T16" fmla="*/ 317 w 696"/>
                <a:gd name="T17" fmla="*/ 452 h 495"/>
                <a:gd name="T18" fmla="*/ 454 w 696"/>
                <a:gd name="T19" fmla="*/ 427 h 495"/>
                <a:gd name="T20" fmla="*/ 122 w 696"/>
                <a:gd name="T21" fmla="*/ 420 h 495"/>
                <a:gd name="T22" fmla="*/ 124 w 696"/>
                <a:gd name="T23" fmla="*/ 421 h 495"/>
                <a:gd name="T24" fmla="*/ 122 w 696"/>
                <a:gd name="T25" fmla="*/ 420 h 495"/>
                <a:gd name="T26" fmla="*/ 0 w 696"/>
                <a:gd name="T27" fmla="*/ 338 h 495"/>
                <a:gd name="T28" fmla="*/ 0 w 696"/>
                <a:gd name="T29" fmla="*/ 340 h 495"/>
                <a:gd name="T30" fmla="*/ 65 w 696"/>
                <a:gd name="T31" fmla="*/ 393 h 495"/>
                <a:gd name="T32" fmla="*/ 0 w 696"/>
                <a:gd name="T33" fmla="*/ 340 h 495"/>
                <a:gd name="T34" fmla="*/ 0 w 696"/>
                <a:gd name="T35" fmla="*/ 338 h 495"/>
                <a:gd name="T36" fmla="*/ 1 w 696"/>
                <a:gd name="T37" fmla="*/ 336 h 495"/>
                <a:gd name="T38" fmla="*/ 0 w 696"/>
                <a:gd name="T39" fmla="*/ 338 h 495"/>
                <a:gd name="T40" fmla="*/ 1 w 696"/>
                <a:gd name="T41" fmla="*/ 336 h 495"/>
                <a:gd name="T42" fmla="*/ 1 w 696"/>
                <a:gd name="T43" fmla="*/ 336 h 495"/>
                <a:gd name="T44" fmla="*/ 605 w 696"/>
                <a:gd name="T45" fmla="*/ 333 h 495"/>
                <a:gd name="T46" fmla="*/ 358 w 696"/>
                <a:gd name="T47" fmla="*/ 463 h 495"/>
                <a:gd name="T48" fmla="*/ 519 w 696"/>
                <a:gd name="T49" fmla="*/ 410 h 495"/>
                <a:gd name="T50" fmla="*/ 605 w 696"/>
                <a:gd name="T51" fmla="*/ 333 h 495"/>
                <a:gd name="T52" fmla="*/ 606 w 696"/>
                <a:gd name="T53" fmla="*/ 332 h 495"/>
                <a:gd name="T54" fmla="*/ 605 w 696"/>
                <a:gd name="T55" fmla="*/ 332 h 495"/>
                <a:gd name="T56" fmla="*/ 606 w 696"/>
                <a:gd name="T57" fmla="*/ 332 h 495"/>
                <a:gd name="T58" fmla="*/ 606 w 696"/>
                <a:gd name="T59" fmla="*/ 332 h 495"/>
                <a:gd name="T60" fmla="*/ 572 w 696"/>
                <a:gd name="T61" fmla="*/ 0 h 495"/>
                <a:gd name="T62" fmla="*/ 589 w 696"/>
                <a:gd name="T63" fmla="*/ 15 h 495"/>
                <a:gd name="T64" fmla="*/ 643 w 696"/>
                <a:gd name="T65" fmla="*/ 315 h 495"/>
                <a:gd name="T66" fmla="*/ 589 w 696"/>
                <a:gd name="T67" fmla="*/ 15 h 495"/>
                <a:gd name="T68" fmla="*/ 572 w 696"/>
                <a:gd name="T6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6" h="495">
                  <a:moveTo>
                    <a:pt x="478" y="475"/>
                  </a:moveTo>
                  <a:cubicBezTo>
                    <a:pt x="454" y="485"/>
                    <a:pt x="429" y="491"/>
                    <a:pt x="404" y="495"/>
                  </a:cubicBezTo>
                  <a:cubicBezTo>
                    <a:pt x="429" y="491"/>
                    <a:pt x="454" y="485"/>
                    <a:pt x="478" y="475"/>
                  </a:cubicBezTo>
                  <a:moveTo>
                    <a:pt x="317" y="452"/>
                  </a:moveTo>
                  <a:cubicBezTo>
                    <a:pt x="317" y="452"/>
                    <a:pt x="317" y="452"/>
                    <a:pt x="317" y="452"/>
                  </a:cubicBezTo>
                  <a:cubicBezTo>
                    <a:pt x="317" y="452"/>
                    <a:pt x="317" y="452"/>
                    <a:pt x="317" y="452"/>
                  </a:cubicBezTo>
                  <a:cubicBezTo>
                    <a:pt x="317" y="452"/>
                    <a:pt x="317" y="452"/>
                    <a:pt x="317" y="452"/>
                  </a:cubicBezTo>
                  <a:moveTo>
                    <a:pt x="454" y="427"/>
                  </a:moveTo>
                  <a:cubicBezTo>
                    <a:pt x="410" y="444"/>
                    <a:pt x="363" y="452"/>
                    <a:pt x="317" y="452"/>
                  </a:cubicBezTo>
                  <a:cubicBezTo>
                    <a:pt x="363" y="452"/>
                    <a:pt x="410" y="444"/>
                    <a:pt x="454" y="427"/>
                  </a:cubicBezTo>
                  <a:moveTo>
                    <a:pt x="122" y="420"/>
                  </a:moveTo>
                  <a:cubicBezTo>
                    <a:pt x="123" y="420"/>
                    <a:pt x="123" y="420"/>
                    <a:pt x="124" y="421"/>
                  </a:cubicBezTo>
                  <a:cubicBezTo>
                    <a:pt x="123" y="420"/>
                    <a:pt x="123" y="420"/>
                    <a:pt x="122" y="420"/>
                  </a:cubicBezTo>
                  <a:moveTo>
                    <a:pt x="0" y="338"/>
                  </a:moveTo>
                  <a:cubicBezTo>
                    <a:pt x="0" y="339"/>
                    <a:pt x="0" y="339"/>
                    <a:pt x="0" y="340"/>
                  </a:cubicBezTo>
                  <a:cubicBezTo>
                    <a:pt x="20" y="358"/>
                    <a:pt x="42" y="376"/>
                    <a:pt x="65" y="393"/>
                  </a:cubicBezTo>
                  <a:cubicBezTo>
                    <a:pt x="42" y="376"/>
                    <a:pt x="20" y="358"/>
                    <a:pt x="0" y="340"/>
                  </a:cubicBezTo>
                  <a:cubicBezTo>
                    <a:pt x="0" y="339"/>
                    <a:pt x="0" y="339"/>
                    <a:pt x="0" y="338"/>
                  </a:cubicBezTo>
                  <a:moveTo>
                    <a:pt x="1" y="336"/>
                  </a:moveTo>
                  <a:cubicBezTo>
                    <a:pt x="1" y="336"/>
                    <a:pt x="0" y="337"/>
                    <a:pt x="0" y="338"/>
                  </a:cubicBezTo>
                  <a:cubicBezTo>
                    <a:pt x="0" y="337"/>
                    <a:pt x="1" y="336"/>
                    <a:pt x="1" y="336"/>
                  </a:cubicBezTo>
                  <a:cubicBezTo>
                    <a:pt x="1" y="336"/>
                    <a:pt x="1" y="336"/>
                    <a:pt x="1" y="336"/>
                  </a:cubicBezTo>
                  <a:moveTo>
                    <a:pt x="605" y="333"/>
                  </a:moveTo>
                  <a:cubicBezTo>
                    <a:pt x="545" y="411"/>
                    <a:pt x="454" y="453"/>
                    <a:pt x="358" y="463"/>
                  </a:cubicBezTo>
                  <a:cubicBezTo>
                    <a:pt x="415" y="457"/>
                    <a:pt x="471" y="440"/>
                    <a:pt x="519" y="410"/>
                  </a:cubicBezTo>
                  <a:cubicBezTo>
                    <a:pt x="552" y="390"/>
                    <a:pt x="581" y="365"/>
                    <a:pt x="605" y="333"/>
                  </a:cubicBezTo>
                  <a:moveTo>
                    <a:pt x="606" y="332"/>
                  </a:moveTo>
                  <a:cubicBezTo>
                    <a:pt x="605" y="332"/>
                    <a:pt x="605" y="332"/>
                    <a:pt x="605" y="332"/>
                  </a:cubicBezTo>
                  <a:cubicBezTo>
                    <a:pt x="605" y="332"/>
                    <a:pt x="605" y="332"/>
                    <a:pt x="606" y="332"/>
                  </a:cubicBezTo>
                  <a:cubicBezTo>
                    <a:pt x="606" y="332"/>
                    <a:pt x="606" y="332"/>
                    <a:pt x="606" y="332"/>
                  </a:cubicBezTo>
                  <a:moveTo>
                    <a:pt x="572" y="0"/>
                  </a:moveTo>
                  <a:cubicBezTo>
                    <a:pt x="578" y="5"/>
                    <a:pt x="583" y="9"/>
                    <a:pt x="589" y="15"/>
                  </a:cubicBezTo>
                  <a:cubicBezTo>
                    <a:pt x="696" y="82"/>
                    <a:pt x="695" y="210"/>
                    <a:pt x="643" y="315"/>
                  </a:cubicBezTo>
                  <a:cubicBezTo>
                    <a:pt x="695" y="210"/>
                    <a:pt x="696" y="82"/>
                    <a:pt x="589" y="15"/>
                  </a:cubicBezTo>
                  <a:cubicBezTo>
                    <a:pt x="583" y="9"/>
                    <a:pt x="578" y="5"/>
                    <a:pt x="572" y="0"/>
                  </a:cubicBezTo>
                </a:path>
              </a:pathLst>
            </a:custGeom>
            <a:solidFill>
              <a:srgbClr val="63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auto">
            <a:xfrm>
              <a:off x="632" y="1565"/>
              <a:ext cx="1435" cy="1133"/>
            </a:xfrm>
            <a:custGeom>
              <a:avLst/>
              <a:gdLst>
                <a:gd name="T0" fmla="*/ 602 w 603"/>
                <a:gd name="T1" fmla="*/ 226 h 476"/>
                <a:gd name="T2" fmla="*/ 414 w 603"/>
                <a:gd name="T3" fmla="*/ 451 h 476"/>
                <a:gd name="T4" fmla="*/ 277 w 603"/>
                <a:gd name="T5" fmla="*/ 476 h 476"/>
                <a:gd name="T6" fmla="*/ 277 w 603"/>
                <a:gd name="T7" fmla="*/ 476 h 476"/>
                <a:gd name="T8" fmla="*/ 2 w 603"/>
                <a:gd name="T9" fmla="*/ 377 h 476"/>
                <a:gd name="T10" fmla="*/ 1 w 603"/>
                <a:gd name="T11" fmla="*/ 377 h 476"/>
                <a:gd name="T12" fmla="*/ 0 w 603"/>
                <a:gd name="T13" fmla="*/ 376 h 476"/>
                <a:gd name="T14" fmla="*/ 277 w 603"/>
                <a:gd name="T15" fmla="*/ 476 h 476"/>
                <a:gd name="T16" fmla="*/ 277 w 603"/>
                <a:gd name="T17" fmla="*/ 476 h 476"/>
                <a:gd name="T18" fmla="*/ 415 w 603"/>
                <a:gd name="T19" fmla="*/ 451 h 476"/>
                <a:gd name="T20" fmla="*/ 602 w 603"/>
                <a:gd name="T21" fmla="*/ 226 h 476"/>
                <a:gd name="T22" fmla="*/ 602 w 603"/>
                <a:gd name="T23" fmla="*/ 225 h 476"/>
                <a:gd name="T24" fmla="*/ 602 w 603"/>
                <a:gd name="T25" fmla="*/ 225 h 476"/>
                <a:gd name="T26" fmla="*/ 602 w 603"/>
                <a:gd name="T27" fmla="*/ 225 h 476"/>
                <a:gd name="T28" fmla="*/ 602 w 603"/>
                <a:gd name="T29" fmla="*/ 225 h 476"/>
                <a:gd name="T30" fmla="*/ 602 w 603"/>
                <a:gd name="T31" fmla="*/ 224 h 476"/>
                <a:gd name="T32" fmla="*/ 602 w 603"/>
                <a:gd name="T33" fmla="*/ 224 h 476"/>
                <a:gd name="T34" fmla="*/ 602 w 603"/>
                <a:gd name="T35" fmla="*/ 224 h 476"/>
                <a:gd name="T36" fmla="*/ 602 w 603"/>
                <a:gd name="T37" fmla="*/ 224 h 476"/>
                <a:gd name="T38" fmla="*/ 602 w 603"/>
                <a:gd name="T39" fmla="*/ 224 h 476"/>
                <a:gd name="T40" fmla="*/ 602 w 603"/>
                <a:gd name="T41" fmla="*/ 224 h 476"/>
                <a:gd name="T42" fmla="*/ 602 w 603"/>
                <a:gd name="T43" fmla="*/ 223 h 476"/>
                <a:gd name="T44" fmla="*/ 602 w 603"/>
                <a:gd name="T45" fmla="*/ 223 h 476"/>
                <a:gd name="T46" fmla="*/ 602 w 603"/>
                <a:gd name="T47" fmla="*/ 223 h 476"/>
                <a:gd name="T48" fmla="*/ 602 w 603"/>
                <a:gd name="T49" fmla="*/ 222 h 476"/>
                <a:gd name="T50" fmla="*/ 602 w 603"/>
                <a:gd name="T51" fmla="*/ 222 h 476"/>
                <a:gd name="T52" fmla="*/ 602 w 603"/>
                <a:gd name="T53" fmla="*/ 222 h 476"/>
                <a:gd name="T54" fmla="*/ 602 w 603"/>
                <a:gd name="T55" fmla="*/ 222 h 476"/>
                <a:gd name="T56" fmla="*/ 602 w 603"/>
                <a:gd name="T57" fmla="*/ 222 h 476"/>
                <a:gd name="T58" fmla="*/ 602 w 603"/>
                <a:gd name="T59" fmla="*/ 222 h 476"/>
                <a:gd name="T60" fmla="*/ 602 w 603"/>
                <a:gd name="T61" fmla="*/ 221 h 476"/>
                <a:gd name="T62" fmla="*/ 602 w 603"/>
                <a:gd name="T63" fmla="*/ 221 h 476"/>
                <a:gd name="T64" fmla="*/ 602 w 603"/>
                <a:gd name="T65" fmla="*/ 221 h 476"/>
                <a:gd name="T66" fmla="*/ 602 w 603"/>
                <a:gd name="T67" fmla="*/ 220 h 476"/>
                <a:gd name="T68" fmla="*/ 602 w 603"/>
                <a:gd name="T69" fmla="*/ 220 h 476"/>
                <a:gd name="T70" fmla="*/ 445 w 603"/>
                <a:gd name="T71" fmla="*/ 1 h 476"/>
                <a:gd name="T72" fmla="*/ 602 w 603"/>
                <a:gd name="T73" fmla="*/ 220 h 476"/>
                <a:gd name="T74" fmla="*/ 445 w 603"/>
                <a:gd name="T7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3" h="476">
                  <a:moveTo>
                    <a:pt x="602" y="226"/>
                  </a:moveTo>
                  <a:cubicBezTo>
                    <a:pt x="602" y="226"/>
                    <a:pt x="602" y="226"/>
                    <a:pt x="602" y="226"/>
                  </a:cubicBezTo>
                  <a:cubicBezTo>
                    <a:pt x="592" y="329"/>
                    <a:pt x="510" y="413"/>
                    <a:pt x="415" y="451"/>
                  </a:cubicBezTo>
                  <a:cubicBezTo>
                    <a:pt x="414" y="451"/>
                    <a:pt x="414" y="451"/>
                    <a:pt x="414" y="451"/>
                  </a:cubicBezTo>
                  <a:cubicBezTo>
                    <a:pt x="413" y="451"/>
                    <a:pt x="413" y="451"/>
                    <a:pt x="413" y="451"/>
                  </a:cubicBezTo>
                  <a:cubicBezTo>
                    <a:pt x="369" y="468"/>
                    <a:pt x="323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178" y="476"/>
                    <a:pt x="79" y="439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1" y="377"/>
                    <a:pt x="0" y="376"/>
                    <a:pt x="0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77" y="439"/>
                    <a:pt x="177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323" y="476"/>
                    <a:pt x="370" y="468"/>
                    <a:pt x="414" y="451"/>
                  </a:cubicBezTo>
                  <a:cubicBezTo>
                    <a:pt x="414" y="451"/>
                    <a:pt x="414" y="451"/>
                    <a:pt x="415" y="451"/>
                  </a:cubicBezTo>
                  <a:cubicBezTo>
                    <a:pt x="510" y="413"/>
                    <a:pt x="592" y="329"/>
                    <a:pt x="602" y="226"/>
                  </a:cubicBezTo>
                  <a:cubicBezTo>
                    <a:pt x="602" y="226"/>
                    <a:pt x="602" y="226"/>
                    <a:pt x="602" y="226"/>
                  </a:cubicBezTo>
                  <a:moveTo>
                    <a:pt x="602" y="225"/>
                  </a:moveTo>
                  <a:cubicBezTo>
                    <a:pt x="602" y="225"/>
                    <a:pt x="602" y="225"/>
                    <a:pt x="602" y="225"/>
                  </a:cubicBezTo>
                  <a:cubicBezTo>
                    <a:pt x="602" y="225"/>
                    <a:pt x="602" y="225"/>
                    <a:pt x="602" y="225"/>
                  </a:cubicBezTo>
                  <a:moveTo>
                    <a:pt x="602" y="225"/>
                  </a:moveTo>
                  <a:cubicBezTo>
                    <a:pt x="602" y="225"/>
                    <a:pt x="602" y="225"/>
                    <a:pt x="602" y="225"/>
                  </a:cubicBezTo>
                  <a:cubicBezTo>
                    <a:pt x="602" y="225"/>
                    <a:pt x="602" y="225"/>
                    <a:pt x="602" y="225"/>
                  </a:cubicBezTo>
                  <a:moveTo>
                    <a:pt x="602" y="225"/>
                  </a:moveTo>
                  <a:cubicBezTo>
                    <a:pt x="602" y="225"/>
                    <a:pt x="602" y="225"/>
                    <a:pt x="602" y="225"/>
                  </a:cubicBezTo>
                  <a:cubicBezTo>
                    <a:pt x="602" y="225"/>
                    <a:pt x="602" y="225"/>
                    <a:pt x="602" y="225"/>
                  </a:cubicBezTo>
                  <a:moveTo>
                    <a:pt x="602" y="224"/>
                  </a:moveTo>
                  <a:cubicBezTo>
                    <a:pt x="602" y="224"/>
                    <a:pt x="602" y="224"/>
                    <a:pt x="602" y="224"/>
                  </a:cubicBezTo>
                  <a:cubicBezTo>
                    <a:pt x="602" y="224"/>
                    <a:pt x="602" y="224"/>
                    <a:pt x="602" y="224"/>
                  </a:cubicBezTo>
                  <a:moveTo>
                    <a:pt x="602" y="224"/>
                  </a:moveTo>
                  <a:cubicBezTo>
                    <a:pt x="602" y="224"/>
                    <a:pt x="602" y="224"/>
                    <a:pt x="602" y="224"/>
                  </a:cubicBezTo>
                  <a:cubicBezTo>
                    <a:pt x="602" y="224"/>
                    <a:pt x="602" y="224"/>
                    <a:pt x="602" y="224"/>
                  </a:cubicBezTo>
                  <a:moveTo>
                    <a:pt x="602" y="224"/>
                  </a:moveTo>
                  <a:cubicBezTo>
                    <a:pt x="602" y="224"/>
                    <a:pt x="602" y="224"/>
                    <a:pt x="602" y="224"/>
                  </a:cubicBezTo>
                  <a:cubicBezTo>
                    <a:pt x="602" y="224"/>
                    <a:pt x="602" y="224"/>
                    <a:pt x="602" y="224"/>
                  </a:cubicBezTo>
                  <a:moveTo>
                    <a:pt x="602" y="223"/>
                  </a:moveTo>
                  <a:cubicBezTo>
                    <a:pt x="602" y="223"/>
                    <a:pt x="602" y="223"/>
                    <a:pt x="602" y="224"/>
                  </a:cubicBezTo>
                  <a:cubicBezTo>
                    <a:pt x="602" y="223"/>
                    <a:pt x="602" y="223"/>
                    <a:pt x="602" y="223"/>
                  </a:cubicBezTo>
                  <a:moveTo>
                    <a:pt x="602" y="223"/>
                  </a:moveTo>
                  <a:cubicBezTo>
                    <a:pt x="602" y="223"/>
                    <a:pt x="602" y="223"/>
                    <a:pt x="602" y="223"/>
                  </a:cubicBezTo>
                  <a:cubicBezTo>
                    <a:pt x="602" y="223"/>
                    <a:pt x="602" y="223"/>
                    <a:pt x="602" y="223"/>
                  </a:cubicBezTo>
                  <a:moveTo>
                    <a:pt x="602" y="223"/>
                  </a:moveTo>
                  <a:cubicBezTo>
                    <a:pt x="602" y="223"/>
                    <a:pt x="602" y="223"/>
                    <a:pt x="602" y="223"/>
                  </a:cubicBezTo>
                  <a:cubicBezTo>
                    <a:pt x="602" y="223"/>
                    <a:pt x="602" y="223"/>
                    <a:pt x="602" y="223"/>
                  </a:cubicBezTo>
                  <a:moveTo>
                    <a:pt x="602" y="222"/>
                  </a:moveTo>
                  <a:cubicBezTo>
                    <a:pt x="602" y="222"/>
                    <a:pt x="602" y="223"/>
                    <a:pt x="602" y="223"/>
                  </a:cubicBezTo>
                  <a:cubicBezTo>
                    <a:pt x="602" y="223"/>
                    <a:pt x="602" y="222"/>
                    <a:pt x="602" y="222"/>
                  </a:cubicBezTo>
                  <a:moveTo>
                    <a:pt x="602" y="222"/>
                  </a:move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2"/>
                    <a:pt x="602" y="222"/>
                  </a:cubicBezTo>
                  <a:moveTo>
                    <a:pt x="602" y="222"/>
                  </a:move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2"/>
                    <a:pt x="602" y="222"/>
                  </a:cubicBezTo>
                  <a:moveTo>
                    <a:pt x="602" y="221"/>
                  </a:moveTo>
                  <a:cubicBezTo>
                    <a:pt x="602" y="222"/>
                    <a:pt x="602" y="222"/>
                    <a:pt x="602" y="222"/>
                  </a:cubicBezTo>
                  <a:cubicBezTo>
                    <a:pt x="602" y="222"/>
                    <a:pt x="602" y="222"/>
                    <a:pt x="602" y="221"/>
                  </a:cubicBezTo>
                  <a:moveTo>
                    <a:pt x="602" y="221"/>
                  </a:move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moveTo>
                    <a:pt x="602" y="221"/>
                  </a:move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moveTo>
                    <a:pt x="602" y="220"/>
                  </a:move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0"/>
                  </a:cubicBezTo>
                  <a:moveTo>
                    <a:pt x="445" y="0"/>
                  </a:moveTo>
                  <a:cubicBezTo>
                    <a:pt x="445" y="1"/>
                    <a:pt x="445" y="1"/>
                    <a:pt x="445" y="1"/>
                  </a:cubicBezTo>
                  <a:cubicBezTo>
                    <a:pt x="541" y="28"/>
                    <a:pt x="603" y="109"/>
                    <a:pt x="603" y="205"/>
                  </a:cubicBezTo>
                  <a:cubicBezTo>
                    <a:pt x="603" y="210"/>
                    <a:pt x="603" y="215"/>
                    <a:pt x="602" y="220"/>
                  </a:cubicBezTo>
                  <a:cubicBezTo>
                    <a:pt x="603" y="215"/>
                    <a:pt x="603" y="210"/>
                    <a:pt x="603" y="205"/>
                  </a:cubicBezTo>
                  <a:cubicBezTo>
                    <a:pt x="603" y="108"/>
                    <a:pt x="541" y="27"/>
                    <a:pt x="445" y="0"/>
                  </a:cubicBezTo>
                </a:path>
              </a:pathLst>
            </a:custGeom>
            <a:solidFill>
              <a:srgbClr val="60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827" y="1791"/>
              <a:ext cx="1309" cy="835"/>
            </a:xfrm>
            <a:custGeom>
              <a:avLst/>
              <a:gdLst>
                <a:gd name="T0" fmla="*/ 2 w 550"/>
                <a:gd name="T1" fmla="*/ 350 h 351"/>
                <a:gd name="T2" fmla="*/ 3 w 550"/>
                <a:gd name="T3" fmla="*/ 351 h 351"/>
                <a:gd name="T4" fmla="*/ 2 w 550"/>
                <a:gd name="T5" fmla="*/ 350 h 351"/>
                <a:gd name="T6" fmla="*/ 0 w 550"/>
                <a:gd name="T7" fmla="*/ 349 h 351"/>
                <a:gd name="T8" fmla="*/ 0 w 550"/>
                <a:gd name="T9" fmla="*/ 349 h 351"/>
                <a:gd name="T10" fmla="*/ 2 w 550"/>
                <a:gd name="T11" fmla="*/ 350 h 351"/>
                <a:gd name="T12" fmla="*/ 2 w 550"/>
                <a:gd name="T13" fmla="*/ 350 h 351"/>
                <a:gd name="T14" fmla="*/ 0 w 550"/>
                <a:gd name="T15" fmla="*/ 349 h 351"/>
                <a:gd name="T16" fmla="*/ 0 w 550"/>
                <a:gd name="T17" fmla="*/ 349 h 351"/>
                <a:gd name="T18" fmla="*/ 484 w 550"/>
                <a:gd name="T19" fmla="*/ 261 h 351"/>
                <a:gd name="T20" fmla="*/ 483 w 550"/>
                <a:gd name="T21" fmla="*/ 261 h 351"/>
                <a:gd name="T22" fmla="*/ 483 w 550"/>
                <a:gd name="T23" fmla="*/ 262 h 351"/>
                <a:gd name="T24" fmla="*/ 397 w 550"/>
                <a:gd name="T25" fmla="*/ 339 h 351"/>
                <a:gd name="T26" fmla="*/ 484 w 550"/>
                <a:gd name="T27" fmla="*/ 261 h 351"/>
                <a:gd name="T28" fmla="*/ 509 w 550"/>
                <a:gd name="T29" fmla="*/ 0 h 351"/>
                <a:gd name="T30" fmla="*/ 534 w 550"/>
                <a:gd name="T31" fmla="*/ 107 h 351"/>
                <a:gd name="T32" fmla="*/ 484 w 550"/>
                <a:gd name="T33" fmla="*/ 261 h 351"/>
                <a:gd name="T34" fmla="*/ 509 w 550"/>
                <a:gd name="T35" fmla="*/ 0 h 351"/>
                <a:gd name="T36" fmla="*/ 543 w 550"/>
                <a:gd name="T37" fmla="*/ 116 h 351"/>
                <a:gd name="T38" fmla="*/ 543 w 550"/>
                <a:gd name="T39" fmla="*/ 116 h 351"/>
                <a:gd name="T40" fmla="*/ 543 w 550"/>
                <a:gd name="T41" fmla="*/ 116 h 351"/>
                <a:gd name="T42" fmla="*/ 509 w 550"/>
                <a:gd name="T4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351">
                  <a:moveTo>
                    <a:pt x="2" y="350"/>
                  </a:moveTo>
                  <a:cubicBezTo>
                    <a:pt x="2" y="350"/>
                    <a:pt x="3" y="350"/>
                    <a:pt x="3" y="351"/>
                  </a:cubicBezTo>
                  <a:cubicBezTo>
                    <a:pt x="3" y="350"/>
                    <a:pt x="2" y="350"/>
                    <a:pt x="2" y="350"/>
                  </a:cubicBezTo>
                  <a:moveTo>
                    <a:pt x="0" y="349"/>
                  </a:moveTo>
                  <a:cubicBezTo>
                    <a:pt x="0" y="349"/>
                    <a:pt x="0" y="349"/>
                    <a:pt x="0" y="349"/>
                  </a:cubicBezTo>
                  <a:cubicBezTo>
                    <a:pt x="1" y="349"/>
                    <a:pt x="1" y="349"/>
                    <a:pt x="2" y="350"/>
                  </a:cubicBezTo>
                  <a:cubicBezTo>
                    <a:pt x="2" y="350"/>
                    <a:pt x="2" y="350"/>
                    <a:pt x="2" y="350"/>
                  </a:cubicBezTo>
                  <a:cubicBezTo>
                    <a:pt x="1" y="350"/>
                    <a:pt x="1" y="349"/>
                    <a:pt x="0" y="349"/>
                  </a:cubicBezTo>
                  <a:cubicBezTo>
                    <a:pt x="0" y="349"/>
                    <a:pt x="0" y="349"/>
                    <a:pt x="0" y="349"/>
                  </a:cubicBezTo>
                  <a:moveTo>
                    <a:pt x="484" y="261"/>
                  </a:moveTo>
                  <a:cubicBezTo>
                    <a:pt x="483" y="261"/>
                    <a:pt x="483" y="261"/>
                    <a:pt x="483" y="261"/>
                  </a:cubicBezTo>
                  <a:cubicBezTo>
                    <a:pt x="483" y="261"/>
                    <a:pt x="483" y="261"/>
                    <a:pt x="483" y="262"/>
                  </a:cubicBezTo>
                  <a:cubicBezTo>
                    <a:pt x="459" y="294"/>
                    <a:pt x="430" y="319"/>
                    <a:pt x="397" y="339"/>
                  </a:cubicBezTo>
                  <a:cubicBezTo>
                    <a:pt x="430" y="319"/>
                    <a:pt x="459" y="293"/>
                    <a:pt x="484" y="261"/>
                  </a:cubicBezTo>
                  <a:moveTo>
                    <a:pt x="509" y="0"/>
                  </a:moveTo>
                  <a:cubicBezTo>
                    <a:pt x="526" y="33"/>
                    <a:pt x="534" y="70"/>
                    <a:pt x="534" y="107"/>
                  </a:cubicBezTo>
                  <a:cubicBezTo>
                    <a:pt x="534" y="161"/>
                    <a:pt x="517" y="216"/>
                    <a:pt x="484" y="261"/>
                  </a:cubicBezTo>
                  <a:cubicBezTo>
                    <a:pt x="540" y="185"/>
                    <a:pt x="550" y="80"/>
                    <a:pt x="509" y="0"/>
                  </a:cubicBezTo>
                  <a:cubicBezTo>
                    <a:pt x="533" y="35"/>
                    <a:pt x="543" y="75"/>
                    <a:pt x="543" y="116"/>
                  </a:cubicBezTo>
                  <a:cubicBezTo>
                    <a:pt x="543" y="116"/>
                    <a:pt x="543" y="116"/>
                    <a:pt x="543" y="116"/>
                  </a:cubicBezTo>
                  <a:cubicBezTo>
                    <a:pt x="543" y="116"/>
                    <a:pt x="543" y="116"/>
                    <a:pt x="543" y="116"/>
                  </a:cubicBezTo>
                  <a:cubicBezTo>
                    <a:pt x="543" y="75"/>
                    <a:pt x="533" y="35"/>
                    <a:pt x="509" y="0"/>
                  </a:cubicBezTo>
                </a:path>
              </a:pathLst>
            </a:custGeom>
            <a:solidFill>
              <a:srgbClr val="60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 userDrawn="1"/>
          </p:nvSpPr>
          <p:spPr bwMode="auto">
            <a:xfrm>
              <a:off x="537" y="1524"/>
              <a:ext cx="1656" cy="1283"/>
            </a:xfrm>
            <a:custGeom>
              <a:avLst/>
              <a:gdLst>
                <a:gd name="T0" fmla="*/ 631 w 696"/>
                <a:gd name="T1" fmla="*/ 112 h 539"/>
                <a:gd name="T2" fmla="*/ 665 w 696"/>
                <a:gd name="T3" fmla="*/ 228 h 539"/>
                <a:gd name="T4" fmla="*/ 350 w 696"/>
                <a:gd name="T5" fmla="*/ 530 h 539"/>
                <a:gd name="T6" fmla="*/ 192 w 696"/>
                <a:gd name="T7" fmla="*/ 496 h 539"/>
                <a:gd name="T8" fmla="*/ 128 w 696"/>
                <a:gd name="T9" fmla="*/ 464 h 539"/>
                <a:gd name="T10" fmla="*/ 125 w 696"/>
                <a:gd name="T11" fmla="*/ 463 h 539"/>
                <a:gd name="T12" fmla="*/ 124 w 696"/>
                <a:gd name="T13" fmla="*/ 462 h 539"/>
                <a:gd name="T14" fmla="*/ 122 w 696"/>
                <a:gd name="T15" fmla="*/ 461 h 539"/>
                <a:gd name="T16" fmla="*/ 122 w 696"/>
                <a:gd name="T17" fmla="*/ 461 h 539"/>
                <a:gd name="T18" fmla="*/ 122 w 696"/>
                <a:gd name="T19" fmla="*/ 461 h 539"/>
                <a:gd name="T20" fmla="*/ 181 w 696"/>
                <a:gd name="T21" fmla="*/ 485 h 539"/>
                <a:gd name="T22" fmla="*/ 358 w 696"/>
                <a:gd name="T23" fmla="*/ 504 h 539"/>
                <a:gd name="T24" fmla="*/ 605 w 696"/>
                <a:gd name="T25" fmla="*/ 373 h 539"/>
                <a:gd name="T26" fmla="*/ 606 w 696"/>
                <a:gd name="T27" fmla="*/ 373 h 539"/>
                <a:gd name="T28" fmla="*/ 606 w 696"/>
                <a:gd name="T29" fmla="*/ 373 h 539"/>
                <a:gd name="T30" fmla="*/ 631 w 696"/>
                <a:gd name="T31" fmla="*/ 112 h 539"/>
                <a:gd name="T32" fmla="*/ 485 w 696"/>
                <a:gd name="T33" fmla="*/ 17 h 539"/>
                <a:gd name="T34" fmla="*/ 642 w 696"/>
                <a:gd name="T35" fmla="*/ 237 h 539"/>
                <a:gd name="T36" fmla="*/ 642 w 696"/>
                <a:gd name="T37" fmla="*/ 238 h 539"/>
                <a:gd name="T38" fmla="*/ 642 w 696"/>
                <a:gd name="T39" fmla="*/ 238 h 539"/>
                <a:gd name="T40" fmla="*/ 642 w 696"/>
                <a:gd name="T41" fmla="*/ 238 h 539"/>
                <a:gd name="T42" fmla="*/ 642 w 696"/>
                <a:gd name="T43" fmla="*/ 239 h 539"/>
                <a:gd name="T44" fmla="*/ 642 w 696"/>
                <a:gd name="T45" fmla="*/ 239 h 539"/>
                <a:gd name="T46" fmla="*/ 642 w 696"/>
                <a:gd name="T47" fmla="*/ 239 h 539"/>
                <a:gd name="T48" fmla="*/ 642 w 696"/>
                <a:gd name="T49" fmla="*/ 240 h 539"/>
                <a:gd name="T50" fmla="*/ 642 w 696"/>
                <a:gd name="T51" fmla="*/ 240 h 539"/>
                <a:gd name="T52" fmla="*/ 642 w 696"/>
                <a:gd name="T53" fmla="*/ 240 h 539"/>
                <a:gd name="T54" fmla="*/ 642 w 696"/>
                <a:gd name="T55" fmla="*/ 241 h 539"/>
                <a:gd name="T56" fmla="*/ 642 w 696"/>
                <a:gd name="T57" fmla="*/ 241 h 539"/>
                <a:gd name="T58" fmla="*/ 642 w 696"/>
                <a:gd name="T59" fmla="*/ 241 h 539"/>
                <a:gd name="T60" fmla="*/ 642 w 696"/>
                <a:gd name="T61" fmla="*/ 241 h 539"/>
                <a:gd name="T62" fmla="*/ 642 w 696"/>
                <a:gd name="T63" fmla="*/ 242 h 539"/>
                <a:gd name="T64" fmla="*/ 642 w 696"/>
                <a:gd name="T65" fmla="*/ 242 h 539"/>
                <a:gd name="T66" fmla="*/ 642 w 696"/>
                <a:gd name="T67" fmla="*/ 242 h 539"/>
                <a:gd name="T68" fmla="*/ 642 w 696"/>
                <a:gd name="T69" fmla="*/ 243 h 539"/>
                <a:gd name="T70" fmla="*/ 454 w 696"/>
                <a:gd name="T71" fmla="*/ 468 h 539"/>
                <a:gd name="T72" fmla="*/ 317 w 696"/>
                <a:gd name="T73" fmla="*/ 493 h 539"/>
                <a:gd name="T74" fmla="*/ 317 w 696"/>
                <a:gd name="T75" fmla="*/ 493 h 539"/>
                <a:gd name="T76" fmla="*/ 0 w 696"/>
                <a:gd name="T77" fmla="*/ 376 h 539"/>
                <a:gd name="T78" fmla="*/ 1 w 696"/>
                <a:gd name="T79" fmla="*/ 377 h 539"/>
                <a:gd name="T80" fmla="*/ 0 w 696"/>
                <a:gd name="T81" fmla="*/ 379 h 539"/>
                <a:gd name="T82" fmla="*/ 0 w 696"/>
                <a:gd name="T83" fmla="*/ 381 h 539"/>
                <a:gd name="T84" fmla="*/ 357 w 696"/>
                <a:gd name="T85" fmla="*/ 539 h 539"/>
                <a:gd name="T86" fmla="*/ 478 w 696"/>
                <a:gd name="T87" fmla="*/ 516 h 539"/>
                <a:gd name="T88" fmla="*/ 643 w 696"/>
                <a:gd name="T89" fmla="*/ 356 h 539"/>
                <a:gd name="T90" fmla="*/ 572 w 696"/>
                <a:gd name="T91" fmla="*/ 41 h 539"/>
                <a:gd name="T92" fmla="*/ 477 w 696"/>
                <a:gd name="T9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6" h="539">
                  <a:moveTo>
                    <a:pt x="631" y="112"/>
                  </a:moveTo>
                  <a:cubicBezTo>
                    <a:pt x="631" y="112"/>
                    <a:pt x="631" y="112"/>
                    <a:pt x="631" y="112"/>
                  </a:cubicBezTo>
                  <a:cubicBezTo>
                    <a:pt x="655" y="147"/>
                    <a:pt x="665" y="187"/>
                    <a:pt x="665" y="228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65" y="334"/>
                    <a:pt x="595" y="446"/>
                    <a:pt x="493" y="496"/>
                  </a:cubicBezTo>
                  <a:cubicBezTo>
                    <a:pt x="446" y="520"/>
                    <a:pt x="398" y="530"/>
                    <a:pt x="350" y="530"/>
                  </a:cubicBezTo>
                  <a:cubicBezTo>
                    <a:pt x="296" y="530"/>
                    <a:pt x="243" y="517"/>
                    <a:pt x="192" y="496"/>
                  </a:cubicBezTo>
                  <a:cubicBezTo>
                    <a:pt x="192" y="496"/>
                    <a:pt x="192" y="496"/>
                    <a:pt x="192" y="496"/>
                  </a:cubicBezTo>
                  <a:cubicBezTo>
                    <a:pt x="192" y="496"/>
                    <a:pt x="192" y="496"/>
                    <a:pt x="192" y="496"/>
                  </a:cubicBezTo>
                  <a:cubicBezTo>
                    <a:pt x="170" y="486"/>
                    <a:pt x="149" y="476"/>
                    <a:pt x="128" y="464"/>
                  </a:cubicBezTo>
                  <a:cubicBezTo>
                    <a:pt x="128" y="464"/>
                    <a:pt x="128" y="464"/>
                    <a:pt x="128" y="464"/>
                  </a:cubicBezTo>
                  <a:cubicBezTo>
                    <a:pt x="127" y="464"/>
                    <a:pt x="126" y="463"/>
                    <a:pt x="125" y="463"/>
                  </a:cubicBezTo>
                  <a:cubicBezTo>
                    <a:pt x="125" y="462"/>
                    <a:pt x="124" y="462"/>
                    <a:pt x="124" y="462"/>
                  </a:cubicBezTo>
                  <a:cubicBezTo>
                    <a:pt x="124" y="462"/>
                    <a:pt x="124" y="462"/>
                    <a:pt x="124" y="462"/>
                  </a:cubicBezTo>
                  <a:cubicBezTo>
                    <a:pt x="124" y="462"/>
                    <a:pt x="124" y="462"/>
                    <a:pt x="124" y="462"/>
                  </a:cubicBezTo>
                  <a:cubicBezTo>
                    <a:pt x="123" y="461"/>
                    <a:pt x="123" y="461"/>
                    <a:pt x="122" y="461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42" y="470"/>
                    <a:pt x="161" y="478"/>
                    <a:pt x="181" y="485"/>
                  </a:cubicBezTo>
                  <a:cubicBezTo>
                    <a:pt x="225" y="499"/>
                    <a:pt x="271" y="506"/>
                    <a:pt x="317" y="506"/>
                  </a:cubicBezTo>
                  <a:cubicBezTo>
                    <a:pt x="330" y="506"/>
                    <a:pt x="344" y="505"/>
                    <a:pt x="358" y="504"/>
                  </a:cubicBezTo>
                  <a:cubicBezTo>
                    <a:pt x="454" y="494"/>
                    <a:pt x="545" y="452"/>
                    <a:pt x="605" y="374"/>
                  </a:cubicBezTo>
                  <a:cubicBezTo>
                    <a:pt x="605" y="373"/>
                    <a:pt x="605" y="373"/>
                    <a:pt x="605" y="373"/>
                  </a:cubicBezTo>
                  <a:cubicBezTo>
                    <a:pt x="605" y="373"/>
                    <a:pt x="605" y="373"/>
                    <a:pt x="606" y="373"/>
                  </a:cubicBezTo>
                  <a:cubicBezTo>
                    <a:pt x="606" y="373"/>
                    <a:pt x="606" y="373"/>
                    <a:pt x="606" y="373"/>
                  </a:cubicBezTo>
                  <a:cubicBezTo>
                    <a:pt x="606" y="373"/>
                    <a:pt x="606" y="373"/>
                    <a:pt x="606" y="373"/>
                  </a:cubicBezTo>
                  <a:cubicBezTo>
                    <a:pt x="606" y="373"/>
                    <a:pt x="606" y="373"/>
                    <a:pt x="606" y="373"/>
                  </a:cubicBezTo>
                  <a:cubicBezTo>
                    <a:pt x="639" y="328"/>
                    <a:pt x="656" y="273"/>
                    <a:pt x="656" y="219"/>
                  </a:cubicBezTo>
                  <a:cubicBezTo>
                    <a:pt x="656" y="182"/>
                    <a:pt x="648" y="145"/>
                    <a:pt x="631" y="112"/>
                  </a:cubicBezTo>
                  <a:moveTo>
                    <a:pt x="477" y="0"/>
                  </a:moveTo>
                  <a:cubicBezTo>
                    <a:pt x="480" y="6"/>
                    <a:pt x="482" y="11"/>
                    <a:pt x="485" y="17"/>
                  </a:cubicBezTo>
                  <a:cubicBezTo>
                    <a:pt x="581" y="44"/>
                    <a:pt x="643" y="125"/>
                    <a:pt x="643" y="222"/>
                  </a:cubicBezTo>
                  <a:cubicBezTo>
                    <a:pt x="643" y="227"/>
                    <a:pt x="643" y="232"/>
                    <a:pt x="642" y="237"/>
                  </a:cubicBezTo>
                  <a:cubicBezTo>
                    <a:pt x="642" y="237"/>
                    <a:pt x="642" y="237"/>
                    <a:pt x="642" y="237"/>
                  </a:cubicBezTo>
                  <a:cubicBezTo>
                    <a:pt x="642" y="238"/>
                    <a:pt x="642" y="238"/>
                    <a:pt x="642" y="238"/>
                  </a:cubicBezTo>
                  <a:cubicBezTo>
                    <a:pt x="642" y="238"/>
                    <a:pt x="642" y="238"/>
                    <a:pt x="642" y="238"/>
                  </a:cubicBezTo>
                  <a:cubicBezTo>
                    <a:pt x="642" y="238"/>
                    <a:pt x="642" y="238"/>
                    <a:pt x="642" y="238"/>
                  </a:cubicBezTo>
                  <a:cubicBezTo>
                    <a:pt x="642" y="238"/>
                    <a:pt x="642" y="238"/>
                    <a:pt x="642" y="238"/>
                  </a:cubicBezTo>
                  <a:cubicBezTo>
                    <a:pt x="642" y="238"/>
                    <a:pt x="642" y="238"/>
                    <a:pt x="642" y="238"/>
                  </a:cubicBezTo>
                  <a:cubicBezTo>
                    <a:pt x="642" y="238"/>
                    <a:pt x="642" y="238"/>
                    <a:pt x="642" y="238"/>
                  </a:cubicBezTo>
                  <a:cubicBezTo>
                    <a:pt x="642" y="239"/>
                    <a:pt x="642" y="239"/>
                    <a:pt x="642" y="239"/>
                  </a:cubicBezTo>
                  <a:cubicBezTo>
                    <a:pt x="642" y="239"/>
                    <a:pt x="642" y="239"/>
                    <a:pt x="642" y="239"/>
                  </a:cubicBezTo>
                  <a:cubicBezTo>
                    <a:pt x="642" y="239"/>
                    <a:pt x="642" y="239"/>
                    <a:pt x="642" y="239"/>
                  </a:cubicBezTo>
                  <a:cubicBezTo>
                    <a:pt x="642" y="239"/>
                    <a:pt x="642" y="239"/>
                    <a:pt x="642" y="239"/>
                  </a:cubicBezTo>
                  <a:cubicBezTo>
                    <a:pt x="642" y="239"/>
                    <a:pt x="642" y="239"/>
                    <a:pt x="642" y="239"/>
                  </a:cubicBezTo>
                  <a:cubicBezTo>
                    <a:pt x="642" y="239"/>
                    <a:pt x="642" y="239"/>
                    <a:pt x="642" y="239"/>
                  </a:cubicBezTo>
                  <a:cubicBezTo>
                    <a:pt x="642" y="239"/>
                    <a:pt x="642" y="240"/>
                    <a:pt x="642" y="240"/>
                  </a:cubicBezTo>
                  <a:cubicBezTo>
                    <a:pt x="642" y="240"/>
                    <a:pt x="642" y="240"/>
                    <a:pt x="642" y="240"/>
                  </a:cubicBezTo>
                  <a:cubicBezTo>
                    <a:pt x="642" y="240"/>
                    <a:pt x="642" y="240"/>
                    <a:pt x="642" y="240"/>
                  </a:cubicBezTo>
                  <a:cubicBezTo>
                    <a:pt x="642" y="240"/>
                    <a:pt x="642" y="240"/>
                    <a:pt x="642" y="240"/>
                  </a:cubicBezTo>
                  <a:cubicBezTo>
                    <a:pt x="642" y="240"/>
                    <a:pt x="642" y="240"/>
                    <a:pt x="642" y="240"/>
                  </a:cubicBezTo>
                  <a:cubicBezTo>
                    <a:pt x="642" y="240"/>
                    <a:pt x="642" y="240"/>
                    <a:pt x="642" y="240"/>
                  </a:cubicBezTo>
                  <a:cubicBezTo>
                    <a:pt x="642" y="240"/>
                    <a:pt x="642" y="240"/>
                    <a:pt x="642" y="241"/>
                  </a:cubicBezTo>
                  <a:cubicBezTo>
                    <a:pt x="642" y="241"/>
                    <a:pt x="642" y="241"/>
                    <a:pt x="642" y="241"/>
                  </a:cubicBezTo>
                  <a:cubicBezTo>
                    <a:pt x="642" y="241"/>
                    <a:pt x="642" y="241"/>
                    <a:pt x="642" y="241"/>
                  </a:cubicBezTo>
                  <a:cubicBezTo>
                    <a:pt x="642" y="241"/>
                    <a:pt x="642" y="241"/>
                    <a:pt x="642" y="241"/>
                  </a:cubicBezTo>
                  <a:cubicBezTo>
                    <a:pt x="642" y="241"/>
                    <a:pt x="642" y="241"/>
                    <a:pt x="642" y="241"/>
                  </a:cubicBezTo>
                  <a:cubicBezTo>
                    <a:pt x="642" y="241"/>
                    <a:pt x="642" y="241"/>
                    <a:pt x="642" y="241"/>
                  </a:cubicBezTo>
                  <a:cubicBezTo>
                    <a:pt x="642" y="241"/>
                    <a:pt x="642" y="241"/>
                    <a:pt x="642" y="241"/>
                  </a:cubicBezTo>
                  <a:cubicBezTo>
                    <a:pt x="642" y="242"/>
                    <a:pt x="642" y="242"/>
                    <a:pt x="642" y="242"/>
                  </a:cubicBezTo>
                  <a:cubicBezTo>
                    <a:pt x="642" y="242"/>
                    <a:pt x="642" y="242"/>
                    <a:pt x="642" y="242"/>
                  </a:cubicBezTo>
                  <a:cubicBezTo>
                    <a:pt x="642" y="242"/>
                    <a:pt x="642" y="242"/>
                    <a:pt x="642" y="242"/>
                  </a:cubicBezTo>
                  <a:cubicBezTo>
                    <a:pt x="642" y="242"/>
                    <a:pt x="642" y="242"/>
                    <a:pt x="642" y="242"/>
                  </a:cubicBezTo>
                  <a:cubicBezTo>
                    <a:pt x="642" y="242"/>
                    <a:pt x="642" y="242"/>
                    <a:pt x="642" y="242"/>
                  </a:cubicBezTo>
                  <a:cubicBezTo>
                    <a:pt x="642" y="242"/>
                    <a:pt x="642" y="242"/>
                    <a:pt x="642" y="242"/>
                  </a:cubicBezTo>
                  <a:cubicBezTo>
                    <a:pt x="642" y="243"/>
                    <a:pt x="642" y="243"/>
                    <a:pt x="642" y="243"/>
                  </a:cubicBezTo>
                  <a:cubicBezTo>
                    <a:pt x="642" y="243"/>
                    <a:pt x="642" y="243"/>
                    <a:pt x="642" y="243"/>
                  </a:cubicBezTo>
                  <a:cubicBezTo>
                    <a:pt x="632" y="346"/>
                    <a:pt x="550" y="430"/>
                    <a:pt x="455" y="468"/>
                  </a:cubicBezTo>
                  <a:cubicBezTo>
                    <a:pt x="454" y="468"/>
                    <a:pt x="454" y="468"/>
                    <a:pt x="454" y="468"/>
                  </a:cubicBezTo>
                  <a:cubicBezTo>
                    <a:pt x="410" y="485"/>
                    <a:pt x="363" y="493"/>
                    <a:pt x="317" y="493"/>
                  </a:cubicBezTo>
                  <a:cubicBezTo>
                    <a:pt x="317" y="493"/>
                    <a:pt x="317" y="493"/>
                    <a:pt x="317" y="493"/>
                  </a:cubicBezTo>
                  <a:cubicBezTo>
                    <a:pt x="317" y="493"/>
                    <a:pt x="317" y="493"/>
                    <a:pt x="317" y="493"/>
                  </a:cubicBezTo>
                  <a:cubicBezTo>
                    <a:pt x="317" y="493"/>
                    <a:pt x="317" y="493"/>
                    <a:pt x="317" y="493"/>
                  </a:cubicBezTo>
                  <a:cubicBezTo>
                    <a:pt x="217" y="493"/>
                    <a:pt x="117" y="456"/>
                    <a:pt x="40" y="393"/>
                  </a:cubicBezTo>
                  <a:cubicBezTo>
                    <a:pt x="26" y="388"/>
                    <a:pt x="13" y="382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1" y="377"/>
                    <a:pt x="0" y="378"/>
                    <a:pt x="0" y="37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80"/>
                    <a:pt x="0" y="380"/>
                    <a:pt x="0" y="381"/>
                  </a:cubicBezTo>
                  <a:cubicBezTo>
                    <a:pt x="20" y="399"/>
                    <a:pt x="42" y="417"/>
                    <a:pt x="65" y="434"/>
                  </a:cubicBezTo>
                  <a:cubicBezTo>
                    <a:pt x="150" y="495"/>
                    <a:pt x="255" y="539"/>
                    <a:pt x="357" y="539"/>
                  </a:cubicBezTo>
                  <a:cubicBezTo>
                    <a:pt x="373" y="539"/>
                    <a:pt x="388" y="538"/>
                    <a:pt x="404" y="536"/>
                  </a:cubicBezTo>
                  <a:cubicBezTo>
                    <a:pt x="429" y="532"/>
                    <a:pt x="454" y="526"/>
                    <a:pt x="478" y="516"/>
                  </a:cubicBezTo>
                  <a:cubicBezTo>
                    <a:pt x="500" y="507"/>
                    <a:pt x="521" y="495"/>
                    <a:pt x="541" y="480"/>
                  </a:cubicBezTo>
                  <a:cubicBezTo>
                    <a:pt x="583" y="450"/>
                    <a:pt x="618" y="406"/>
                    <a:pt x="643" y="356"/>
                  </a:cubicBezTo>
                  <a:cubicBezTo>
                    <a:pt x="695" y="251"/>
                    <a:pt x="696" y="123"/>
                    <a:pt x="589" y="56"/>
                  </a:cubicBezTo>
                  <a:cubicBezTo>
                    <a:pt x="583" y="50"/>
                    <a:pt x="578" y="46"/>
                    <a:pt x="572" y="41"/>
                  </a:cubicBezTo>
                  <a:cubicBezTo>
                    <a:pt x="559" y="32"/>
                    <a:pt x="546" y="24"/>
                    <a:pt x="531" y="17"/>
                  </a:cubicBezTo>
                  <a:cubicBezTo>
                    <a:pt x="514" y="9"/>
                    <a:pt x="495" y="4"/>
                    <a:pt x="477" y="0"/>
                  </a:cubicBezTo>
                </a:path>
              </a:pathLst>
            </a:custGeom>
            <a:solidFill>
              <a:srgbClr val="0D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 userDrawn="1"/>
          </p:nvSpPr>
          <p:spPr bwMode="auto">
            <a:xfrm>
              <a:off x="1396" y="2400"/>
              <a:ext cx="152" cy="143"/>
            </a:xfrm>
            <a:custGeom>
              <a:avLst/>
              <a:gdLst>
                <a:gd name="T0" fmla="*/ 64 w 64"/>
                <a:gd name="T1" fmla="*/ 0 h 60"/>
                <a:gd name="T2" fmla="*/ 6 w 64"/>
                <a:gd name="T3" fmla="*/ 60 h 60"/>
                <a:gd name="T4" fmla="*/ 0 w 64"/>
                <a:gd name="T5" fmla="*/ 60 h 60"/>
                <a:gd name="T6" fmla="*/ 0 w 64"/>
                <a:gd name="T7" fmla="*/ 60 h 60"/>
                <a:gd name="T8" fmla="*/ 6 w 64"/>
                <a:gd name="T9" fmla="*/ 60 h 60"/>
                <a:gd name="T10" fmla="*/ 64 w 64"/>
                <a:gd name="T11" fmla="*/ 0 h 60"/>
                <a:gd name="T12" fmla="*/ 64 w 6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64" y="0"/>
                  </a:moveTo>
                  <a:cubicBezTo>
                    <a:pt x="63" y="31"/>
                    <a:pt x="38" y="56"/>
                    <a:pt x="6" y="60"/>
                  </a:cubicBezTo>
                  <a:cubicBezTo>
                    <a:pt x="4" y="60"/>
                    <a:pt x="2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4" y="60"/>
                    <a:pt x="6" y="60"/>
                  </a:cubicBezTo>
                  <a:cubicBezTo>
                    <a:pt x="38" y="56"/>
                    <a:pt x="63" y="31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63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 userDrawn="1"/>
          </p:nvSpPr>
          <p:spPr bwMode="auto">
            <a:xfrm>
              <a:off x="1396" y="2400"/>
              <a:ext cx="152" cy="143"/>
            </a:xfrm>
            <a:custGeom>
              <a:avLst/>
              <a:gdLst>
                <a:gd name="T0" fmla="*/ 64 w 64"/>
                <a:gd name="T1" fmla="*/ 0 h 60"/>
                <a:gd name="T2" fmla="*/ 6 w 64"/>
                <a:gd name="T3" fmla="*/ 60 h 60"/>
                <a:gd name="T4" fmla="*/ 0 w 64"/>
                <a:gd name="T5" fmla="*/ 60 h 60"/>
                <a:gd name="T6" fmla="*/ 6 w 64"/>
                <a:gd name="T7" fmla="*/ 60 h 60"/>
                <a:gd name="T8" fmla="*/ 6 w 64"/>
                <a:gd name="T9" fmla="*/ 60 h 60"/>
                <a:gd name="T10" fmla="*/ 6 w 64"/>
                <a:gd name="T11" fmla="*/ 60 h 60"/>
                <a:gd name="T12" fmla="*/ 6 w 64"/>
                <a:gd name="T13" fmla="*/ 60 h 60"/>
                <a:gd name="T14" fmla="*/ 64 w 64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0">
                  <a:moveTo>
                    <a:pt x="64" y="0"/>
                  </a:moveTo>
                  <a:cubicBezTo>
                    <a:pt x="63" y="31"/>
                    <a:pt x="38" y="56"/>
                    <a:pt x="6" y="60"/>
                  </a:cubicBezTo>
                  <a:cubicBezTo>
                    <a:pt x="4" y="60"/>
                    <a:pt x="2" y="60"/>
                    <a:pt x="0" y="60"/>
                  </a:cubicBezTo>
                  <a:cubicBezTo>
                    <a:pt x="2" y="60"/>
                    <a:pt x="4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8" y="56"/>
                    <a:pt x="63" y="31"/>
                    <a:pt x="64" y="0"/>
                  </a:cubicBezTo>
                </a:path>
              </a:pathLst>
            </a:custGeom>
            <a:solidFill>
              <a:srgbClr val="60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 userDrawn="1"/>
          </p:nvSpPr>
          <p:spPr bwMode="auto">
            <a:xfrm>
              <a:off x="1396" y="2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3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 userDrawn="1"/>
          </p:nvSpPr>
          <p:spPr bwMode="auto">
            <a:xfrm>
              <a:off x="1301" y="2369"/>
              <a:ext cx="247" cy="174"/>
            </a:xfrm>
            <a:custGeom>
              <a:avLst/>
              <a:gdLst>
                <a:gd name="T0" fmla="*/ 102 w 104"/>
                <a:gd name="T1" fmla="*/ 0 h 73"/>
                <a:gd name="T2" fmla="*/ 93 w 104"/>
                <a:gd name="T3" fmla="*/ 8 h 73"/>
                <a:gd name="T4" fmla="*/ 93 w 104"/>
                <a:gd name="T5" fmla="*/ 9 h 73"/>
                <a:gd name="T6" fmla="*/ 93 w 104"/>
                <a:gd name="T7" fmla="*/ 9 h 73"/>
                <a:gd name="T8" fmla="*/ 93 w 104"/>
                <a:gd name="T9" fmla="*/ 11 h 73"/>
                <a:gd name="T10" fmla="*/ 93 w 104"/>
                <a:gd name="T11" fmla="*/ 11 h 73"/>
                <a:gd name="T12" fmla="*/ 93 w 104"/>
                <a:gd name="T13" fmla="*/ 11 h 73"/>
                <a:gd name="T14" fmla="*/ 40 w 104"/>
                <a:gd name="T15" fmla="*/ 62 h 73"/>
                <a:gd name="T16" fmla="*/ 40 w 104"/>
                <a:gd name="T17" fmla="*/ 62 h 73"/>
                <a:gd name="T18" fmla="*/ 40 w 104"/>
                <a:gd name="T19" fmla="*/ 62 h 73"/>
                <a:gd name="T20" fmla="*/ 40 w 104"/>
                <a:gd name="T21" fmla="*/ 62 h 73"/>
                <a:gd name="T22" fmla="*/ 40 w 104"/>
                <a:gd name="T23" fmla="*/ 62 h 73"/>
                <a:gd name="T24" fmla="*/ 40 w 104"/>
                <a:gd name="T25" fmla="*/ 62 h 73"/>
                <a:gd name="T26" fmla="*/ 40 w 104"/>
                <a:gd name="T27" fmla="*/ 62 h 73"/>
                <a:gd name="T28" fmla="*/ 39 w 104"/>
                <a:gd name="T29" fmla="*/ 62 h 73"/>
                <a:gd name="T30" fmla="*/ 39 w 104"/>
                <a:gd name="T31" fmla="*/ 62 h 73"/>
                <a:gd name="T32" fmla="*/ 39 w 104"/>
                <a:gd name="T33" fmla="*/ 62 h 73"/>
                <a:gd name="T34" fmla="*/ 39 w 104"/>
                <a:gd name="T35" fmla="*/ 62 h 73"/>
                <a:gd name="T36" fmla="*/ 39 w 104"/>
                <a:gd name="T37" fmla="*/ 62 h 73"/>
                <a:gd name="T38" fmla="*/ 39 w 104"/>
                <a:gd name="T39" fmla="*/ 62 h 73"/>
                <a:gd name="T40" fmla="*/ 39 w 104"/>
                <a:gd name="T41" fmla="*/ 62 h 73"/>
                <a:gd name="T42" fmla="*/ 38 w 104"/>
                <a:gd name="T43" fmla="*/ 62 h 73"/>
                <a:gd name="T44" fmla="*/ 38 w 104"/>
                <a:gd name="T45" fmla="*/ 62 h 73"/>
                <a:gd name="T46" fmla="*/ 38 w 104"/>
                <a:gd name="T47" fmla="*/ 62 h 73"/>
                <a:gd name="T48" fmla="*/ 38 w 104"/>
                <a:gd name="T49" fmla="*/ 62 h 73"/>
                <a:gd name="T50" fmla="*/ 38 w 104"/>
                <a:gd name="T51" fmla="*/ 62 h 73"/>
                <a:gd name="T52" fmla="*/ 15 w 104"/>
                <a:gd name="T53" fmla="*/ 56 h 73"/>
                <a:gd name="T54" fmla="*/ 0 w 104"/>
                <a:gd name="T55" fmla="*/ 61 h 73"/>
                <a:gd name="T56" fmla="*/ 39 w 104"/>
                <a:gd name="T57" fmla="*/ 73 h 73"/>
                <a:gd name="T58" fmla="*/ 39 w 104"/>
                <a:gd name="T59" fmla="*/ 73 h 73"/>
                <a:gd name="T60" fmla="*/ 39 w 104"/>
                <a:gd name="T61" fmla="*/ 73 h 73"/>
                <a:gd name="T62" fmla="*/ 39 w 104"/>
                <a:gd name="T63" fmla="*/ 73 h 73"/>
                <a:gd name="T64" fmla="*/ 40 w 104"/>
                <a:gd name="T65" fmla="*/ 73 h 73"/>
                <a:gd name="T66" fmla="*/ 46 w 104"/>
                <a:gd name="T67" fmla="*/ 73 h 73"/>
                <a:gd name="T68" fmla="*/ 104 w 104"/>
                <a:gd name="T69" fmla="*/ 13 h 73"/>
                <a:gd name="T70" fmla="*/ 104 w 104"/>
                <a:gd name="T71" fmla="*/ 11 h 73"/>
                <a:gd name="T72" fmla="*/ 104 w 104"/>
                <a:gd name="T73" fmla="*/ 6 h 73"/>
                <a:gd name="T74" fmla="*/ 104 w 104"/>
                <a:gd name="T75" fmla="*/ 6 h 73"/>
                <a:gd name="T76" fmla="*/ 102 w 104"/>
                <a:gd name="T77" fmla="*/ 0 h 73"/>
                <a:gd name="T78" fmla="*/ 102 w 10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73">
                  <a:moveTo>
                    <a:pt x="102" y="0"/>
                  </a:moveTo>
                  <a:cubicBezTo>
                    <a:pt x="99" y="3"/>
                    <a:pt x="96" y="5"/>
                    <a:pt x="93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10"/>
                    <a:pt x="93" y="10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39"/>
                    <a:pt x="69" y="61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0" y="61"/>
                    <a:pt x="22" y="59"/>
                    <a:pt x="15" y="56"/>
                  </a:cubicBezTo>
                  <a:cubicBezTo>
                    <a:pt x="10" y="57"/>
                    <a:pt x="5" y="59"/>
                    <a:pt x="0" y="61"/>
                  </a:cubicBezTo>
                  <a:cubicBezTo>
                    <a:pt x="11" y="68"/>
                    <a:pt x="25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40" y="73"/>
                  </a:cubicBezTo>
                  <a:cubicBezTo>
                    <a:pt x="42" y="73"/>
                    <a:pt x="44" y="73"/>
                    <a:pt x="46" y="73"/>
                  </a:cubicBezTo>
                  <a:cubicBezTo>
                    <a:pt x="78" y="69"/>
                    <a:pt x="103" y="44"/>
                    <a:pt x="104" y="13"/>
                  </a:cubicBezTo>
                  <a:cubicBezTo>
                    <a:pt x="104" y="13"/>
                    <a:pt x="104" y="12"/>
                    <a:pt x="104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3" y="4"/>
                    <a:pt x="103" y="2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0D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 userDrawn="1"/>
          </p:nvSpPr>
          <p:spPr bwMode="auto">
            <a:xfrm>
              <a:off x="1336" y="2388"/>
              <a:ext cx="186" cy="129"/>
            </a:xfrm>
            <a:custGeom>
              <a:avLst/>
              <a:gdLst>
                <a:gd name="T0" fmla="*/ 24 w 78"/>
                <a:gd name="T1" fmla="*/ 54 h 54"/>
                <a:gd name="T2" fmla="*/ 24 w 78"/>
                <a:gd name="T3" fmla="*/ 54 h 54"/>
                <a:gd name="T4" fmla="*/ 24 w 78"/>
                <a:gd name="T5" fmla="*/ 54 h 54"/>
                <a:gd name="T6" fmla="*/ 25 w 78"/>
                <a:gd name="T7" fmla="*/ 54 h 54"/>
                <a:gd name="T8" fmla="*/ 25 w 78"/>
                <a:gd name="T9" fmla="*/ 54 h 54"/>
                <a:gd name="T10" fmla="*/ 25 w 78"/>
                <a:gd name="T11" fmla="*/ 54 h 54"/>
                <a:gd name="T12" fmla="*/ 23 w 78"/>
                <a:gd name="T13" fmla="*/ 54 h 54"/>
                <a:gd name="T14" fmla="*/ 23 w 78"/>
                <a:gd name="T15" fmla="*/ 54 h 54"/>
                <a:gd name="T16" fmla="*/ 23 w 78"/>
                <a:gd name="T17" fmla="*/ 54 h 54"/>
                <a:gd name="T18" fmla="*/ 23 w 78"/>
                <a:gd name="T19" fmla="*/ 54 h 54"/>
                <a:gd name="T20" fmla="*/ 23 w 78"/>
                <a:gd name="T21" fmla="*/ 54 h 54"/>
                <a:gd name="T22" fmla="*/ 23 w 78"/>
                <a:gd name="T23" fmla="*/ 54 h 54"/>
                <a:gd name="T24" fmla="*/ 0 w 78"/>
                <a:gd name="T25" fmla="*/ 48 h 54"/>
                <a:gd name="T26" fmla="*/ 0 w 78"/>
                <a:gd name="T27" fmla="*/ 48 h 54"/>
                <a:gd name="T28" fmla="*/ 23 w 78"/>
                <a:gd name="T29" fmla="*/ 54 h 54"/>
                <a:gd name="T30" fmla="*/ 1 w 78"/>
                <a:gd name="T31" fmla="*/ 48 h 54"/>
                <a:gd name="T32" fmla="*/ 1 w 78"/>
                <a:gd name="T33" fmla="*/ 48 h 54"/>
                <a:gd name="T34" fmla="*/ 1 w 78"/>
                <a:gd name="T35" fmla="*/ 48 h 54"/>
                <a:gd name="T36" fmla="*/ 1 w 78"/>
                <a:gd name="T37" fmla="*/ 48 h 54"/>
                <a:gd name="T38" fmla="*/ 0 w 78"/>
                <a:gd name="T39" fmla="*/ 48 h 54"/>
                <a:gd name="T40" fmla="*/ 0 w 78"/>
                <a:gd name="T41" fmla="*/ 48 h 54"/>
                <a:gd name="T42" fmla="*/ 0 w 78"/>
                <a:gd name="T43" fmla="*/ 48 h 54"/>
                <a:gd name="T44" fmla="*/ 78 w 78"/>
                <a:gd name="T45" fmla="*/ 3 h 54"/>
                <a:gd name="T46" fmla="*/ 25 w 78"/>
                <a:gd name="T47" fmla="*/ 54 h 54"/>
                <a:gd name="T48" fmla="*/ 25 w 78"/>
                <a:gd name="T49" fmla="*/ 54 h 54"/>
                <a:gd name="T50" fmla="*/ 25 w 78"/>
                <a:gd name="T51" fmla="*/ 54 h 54"/>
                <a:gd name="T52" fmla="*/ 25 w 78"/>
                <a:gd name="T53" fmla="*/ 54 h 54"/>
                <a:gd name="T54" fmla="*/ 25 w 78"/>
                <a:gd name="T55" fmla="*/ 54 h 54"/>
                <a:gd name="T56" fmla="*/ 25 w 78"/>
                <a:gd name="T57" fmla="*/ 54 h 54"/>
                <a:gd name="T58" fmla="*/ 25 w 78"/>
                <a:gd name="T59" fmla="*/ 54 h 54"/>
                <a:gd name="T60" fmla="*/ 78 w 78"/>
                <a:gd name="T61" fmla="*/ 3 h 54"/>
                <a:gd name="T62" fmla="*/ 78 w 78"/>
                <a:gd name="T63" fmla="*/ 3 h 54"/>
                <a:gd name="T64" fmla="*/ 78 w 78"/>
                <a:gd name="T65" fmla="*/ 0 h 54"/>
                <a:gd name="T66" fmla="*/ 78 w 78"/>
                <a:gd name="T67" fmla="*/ 0 h 54"/>
                <a:gd name="T68" fmla="*/ 78 w 78"/>
                <a:gd name="T69" fmla="*/ 1 h 54"/>
                <a:gd name="T70" fmla="*/ 78 w 78"/>
                <a:gd name="T7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54"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moveTo>
                    <a:pt x="23" y="54"/>
                  </a:move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moveTo>
                    <a:pt x="23" y="54"/>
                  </a:move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moveTo>
                    <a:pt x="0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7" y="51"/>
                    <a:pt x="15" y="53"/>
                    <a:pt x="23" y="54"/>
                  </a:cubicBezTo>
                  <a:cubicBezTo>
                    <a:pt x="15" y="53"/>
                    <a:pt x="8" y="5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moveTo>
                    <a:pt x="78" y="3"/>
                  </a:moveTo>
                  <a:cubicBezTo>
                    <a:pt x="78" y="31"/>
                    <a:pt x="54" y="53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54" y="53"/>
                    <a:pt x="78" y="31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0"/>
                  </a:cubicBezTo>
                </a:path>
              </a:pathLst>
            </a:custGeom>
            <a:solidFill>
              <a:srgbClr val="614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 userDrawn="1"/>
          </p:nvSpPr>
          <p:spPr bwMode="auto">
            <a:xfrm>
              <a:off x="1391" y="2391"/>
              <a:ext cx="131" cy="126"/>
            </a:xfrm>
            <a:custGeom>
              <a:avLst/>
              <a:gdLst>
                <a:gd name="T0" fmla="*/ 0 w 55"/>
                <a:gd name="T1" fmla="*/ 53 h 53"/>
                <a:gd name="T2" fmla="*/ 1 w 55"/>
                <a:gd name="T3" fmla="*/ 53 h 53"/>
                <a:gd name="T4" fmla="*/ 0 w 55"/>
                <a:gd name="T5" fmla="*/ 53 h 53"/>
                <a:gd name="T6" fmla="*/ 0 w 55"/>
                <a:gd name="T7" fmla="*/ 53 h 53"/>
                <a:gd name="T8" fmla="*/ 0 w 55"/>
                <a:gd name="T9" fmla="*/ 53 h 53"/>
                <a:gd name="T10" fmla="*/ 0 w 55"/>
                <a:gd name="T11" fmla="*/ 53 h 53"/>
                <a:gd name="T12" fmla="*/ 0 w 55"/>
                <a:gd name="T13" fmla="*/ 53 h 53"/>
                <a:gd name="T14" fmla="*/ 0 w 55"/>
                <a:gd name="T15" fmla="*/ 53 h 53"/>
                <a:gd name="T16" fmla="*/ 0 w 55"/>
                <a:gd name="T17" fmla="*/ 53 h 53"/>
                <a:gd name="T18" fmla="*/ 55 w 55"/>
                <a:gd name="T19" fmla="*/ 0 h 53"/>
                <a:gd name="T20" fmla="*/ 55 w 55"/>
                <a:gd name="T21" fmla="*/ 0 h 53"/>
                <a:gd name="T22" fmla="*/ 55 w 55"/>
                <a:gd name="T23" fmla="*/ 2 h 53"/>
                <a:gd name="T24" fmla="*/ 55 w 55"/>
                <a:gd name="T25" fmla="*/ 2 h 53"/>
                <a:gd name="T26" fmla="*/ 55 w 55"/>
                <a:gd name="T27" fmla="*/ 0 h 53"/>
                <a:gd name="T28" fmla="*/ 55 w 55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3">
                  <a:moveTo>
                    <a:pt x="0" y="53"/>
                  </a:moveTo>
                  <a:cubicBezTo>
                    <a:pt x="0" y="53"/>
                    <a:pt x="1" y="53"/>
                    <a:pt x="1" y="53"/>
                  </a:cubicBezTo>
                  <a:cubicBezTo>
                    <a:pt x="1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201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 userDrawn="1"/>
          </p:nvSpPr>
          <p:spPr bwMode="auto">
            <a:xfrm>
              <a:off x="1393" y="2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01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 userDrawn="1"/>
          </p:nvSpPr>
          <p:spPr bwMode="auto">
            <a:xfrm>
              <a:off x="1396" y="2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D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 userDrawn="1"/>
          </p:nvSpPr>
          <p:spPr bwMode="auto">
            <a:xfrm>
              <a:off x="1396" y="2517"/>
              <a:ext cx="1" cy="1"/>
            </a:xfrm>
            <a:prstGeom prst="ellipse">
              <a:avLst/>
            </a:prstGeom>
            <a:solidFill>
              <a:srgbClr val="201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 userDrawn="1"/>
          </p:nvSpPr>
          <p:spPr bwMode="auto">
            <a:xfrm>
              <a:off x="1393" y="2517"/>
              <a:ext cx="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01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 userDrawn="1"/>
          </p:nvSpPr>
          <p:spPr bwMode="auto">
            <a:xfrm>
              <a:off x="1336" y="2388"/>
              <a:ext cx="186" cy="129"/>
            </a:xfrm>
            <a:custGeom>
              <a:avLst/>
              <a:gdLst>
                <a:gd name="T0" fmla="*/ 78 w 78"/>
                <a:gd name="T1" fmla="*/ 0 h 54"/>
                <a:gd name="T2" fmla="*/ 0 w 78"/>
                <a:gd name="T3" fmla="*/ 48 h 54"/>
                <a:gd name="T4" fmla="*/ 0 w 78"/>
                <a:gd name="T5" fmla="*/ 48 h 54"/>
                <a:gd name="T6" fmla="*/ 0 w 78"/>
                <a:gd name="T7" fmla="*/ 48 h 54"/>
                <a:gd name="T8" fmla="*/ 1 w 78"/>
                <a:gd name="T9" fmla="*/ 48 h 54"/>
                <a:gd name="T10" fmla="*/ 1 w 78"/>
                <a:gd name="T11" fmla="*/ 48 h 54"/>
                <a:gd name="T12" fmla="*/ 1 w 78"/>
                <a:gd name="T13" fmla="*/ 48 h 54"/>
                <a:gd name="T14" fmla="*/ 1 w 78"/>
                <a:gd name="T15" fmla="*/ 48 h 54"/>
                <a:gd name="T16" fmla="*/ 23 w 78"/>
                <a:gd name="T17" fmla="*/ 54 h 54"/>
                <a:gd name="T18" fmla="*/ 23 w 78"/>
                <a:gd name="T19" fmla="*/ 54 h 54"/>
                <a:gd name="T20" fmla="*/ 23 w 78"/>
                <a:gd name="T21" fmla="*/ 54 h 54"/>
                <a:gd name="T22" fmla="*/ 23 w 78"/>
                <a:gd name="T23" fmla="*/ 54 h 54"/>
                <a:gd name="T24" fmla="*/ 23 w 78"/>
                <a:gd name="T25" fmla="*/ 54 h 54"/>
                <a:gd name="T26" fmla="*/ 24 w 78"/>
                <a:gd name="T27" fmla="*/ 54 h 54"/>
                <a:gd name="T28" fmla="*/ 24 w 78"/>
                <a:gd name="T29" fmla="*/ 54 h 54"/>
                <a:gd name="T30" fmla="*/ 24 w 78"/>
                <a:gd name="T31" fmla="*/ 54 h 54"/>
                <a:gd name="T32" fmla="*/ 24 w 78"/>
                <a:gd name="T33" fmla="*/ 54 h 54"/>
                <a:gd name="T34" fmla="*/ 24 w 78"/>
                <a:gd name="T35" fmla="*/ 54 h 54"/>
                <a:gd name="T36" fmla="*/ 24 w 78"/>
                <a:gd name="T37" fmla="*/ 54 h 54"/>
                <a:gd name="T38" fmla="*/ 24 w 78"/>
                <a:gd name="T39" fmla="*/ 54 h 54"/>
                <a:gd name="T40" fmla="*/ 24 w 78"/>
                <a:gd name="T41" fmla="*/ 54 h 54"/>
                <a:gd name="T42" fmla="*/ 24 w 78"/>
                <a:gd name="T43" fmla="*/ 54 h 54"/>
                <a:gd name="T44" fmla="*/ 25 w 78"/>
                <a:gd name="T45" fmla="*/ 54 h 54"/>
                <a:gd name="T46" fmla="*/ 25 w 78"/>
                <a:gd name="T47" fmla="*/ 54 h 54"/>
                <a:gd name="T48" fmla="*/ 25 w 78"/>
                <a:gd name="T49" fmla="*/ 54 h 54"/>
                <a:gd name="T50" fmla="*/ 25 w 78"/>
                <a:gd name="T51" fmla="*/ 54 h 54"/>
                <a:gd name="T52" fmla="*/ 25 w 78"/>
                <a:gd name="T53" fmla="*/ 54 h 54"/>
                <a:gd name="T54" fmla="*/ 25 w 78"/>
                <a:gd name="T55" fmla="*/ 54 h 54"/>
                <a:gd name="T56" fmla="*/ 25 w 78"/>
                <a:gd name="T57" fmla="*/ 54 h 54"/>
                <a:gd name="T58" fmla="*/ 78 w 78"/>
                <a:gd name="T59" fmla="*/ 3 h 54"/>
                <a:gd name="T60" fmla="*/ 78 w 78"/>
                <a:gd name="T61" fmla="*/ 1 h 54"/>
                <a:gd name="T62" fmla="*/ 78 w 78"/>
                <a:gd name="T63" fmla="*/ 1 h 54"/>
                <a:gd name="T64" fmla="*/ 78 w 78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54">
                  <a:moveTo>
                    <a:pt x="78" y="0"/>
                  </a:moveTo>
                  <a:cubicBezTo>
                    <a:pt x="54" y="21"/>
                    <a:pt x="28" y="3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8" y="52"/>
                    <a:pt x="15" y="53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54" y="53"/>
                    <a:pt x="78" y="31"/>
                    <a:pt x="78" y="3"/>
                  </a:cubicBezTo>
                  <a:cubicBezTo>
                    <a:pt x="78" y="2"/>
                    <a:pt x="78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F6B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 userDrawn="1"/>
          </p:nvSpPr>
          <p:spPr bwMode="auto">
            <a:xfrm>
              <a:off x="354" y="1667"/>
              <a:ext cx="221" cy="614"/>
            </a:xfrm>
            <a:custGeom>
              <a:avLst/>
              <a:gdLst>
                <a:gd name="T0" fmla="*/ 25 w 93"/>
                <a:gd name="T1" fmla="*/ 0 h 258"/>
                <a:gd name="T2" fmla="*/ 9 w 93"/>
                <a:gd name="T3" fmla="*/ 14 h 258"/>
                <a:gd name="T4" fmla="*/ 86 w 93"/>
                <a:gd name="T5" fmla="*/ 257 h 258"/>
                <a:gd name="T6" fmla="*/ 88 w 93"/>
                <a:gd name="T7" fmla="*/ 258 h 258"/>
                <a:gd name="T8" fmla="*/ 92 w 93"/>
                <a:gd name="T9" fmla="*/ 253 h 258"/>
                <a:gd name="T10" fmla="*/ 39 w 93"/>
                <a:gd name="T11" fmla="*/ 14 h 258"/>
                <a:gd name="T12" fmla="*/ 25 w 93"/>
                <a:gd name="T1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58">
                  <a:moveTo>
                    <a:pt x="25" y="0"/>
                  </a:moveTo>
                  <a:cubicBezTo>
                    <a:pt x="18" y="0"/>
                    <a:pt x="10" y="5"/>
                    <a:pt x="9" y="14"/>
                  </a:cubicBezTo>
                  <a:cubicBezTo>
                    <a:pt x="0" y="99"/>
                    <a:pt x="28" y="192"/>
                    <a:pt x="86" y="257"/>
                  </a:cubicBezTo>
                  <a:cubicBezTo>
                    <a:pt x="86" y="258"/>
                    <a:pt x="87" y="258"/>
                    <a:pt x="88" y="258"/>
                  </a:cubicBezTo>
                  <a:cubicBezTo>
                    <a:pt x="91" y="258"/>
                    <a:pt x="93" y="255"/>
                    <a:pt x="92" y="253"/>
                  </a:cubicBezTo>
                  <a:cubicBezTo>
                    <a:pt x="48" y="175"/>
                    <a:pt x="30" y="103"/>
                    <a:pt x="39" y="14"/>
                  </a:cubicBezTo>
                  <a:cubicBezTo>
                    <a:pt x="40" y="5"/>
                    <a:pt x="33" y="0"/>
                    <a:pt x="25" y="0"/>
                  </a:cubicBezTo>
                </a:path>
              </a:pathLst>
            </a:custGeom>
            <a:solidFill>
              <a:srgbClr val="F9C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矩形: 圆角 240"/>
          <p:cNvSpPr/>
          <p:nvPr userDrawn="1"/>
        </p:nvSpPr>
        <p:spPr>
          <a:xfrm>
            <a:off x="587873" y="480767"/>
            <a:ext cx="7968255" cy="4383464"/>
          </a:xfrm>
          <a:prstGeom prst="roundRect">
            <a:avLst>
              <a:gd name="adj" fmla="val 7535"/>
            </a:avLst>
          </a:prstGeom>
          <a:solidFill>
            <a:schemeClr val="bg1"/>
          </a:solidFill>
          <a:ln w="19050">
            <a:solidFill>
              <a:srgbClr val="4E0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3" name="任意多边形: 形状 112"/>
          <p:cNvSpPr/>
          <p:nvPr userDrawn="1"/>
        </p:nvSpPr>
        <p:spPr bwMode="auto">
          <a:xfrm>
            <a:off x="-27217" y="1"/>
            <a:ext cx="3415876" cy="2657210"/>
          </a:xfrm>
          <a:custGeom>
            <a:avLst/>
            <a:gdLst>
              <a:gd name="connsiteX0" fmla="*/ 15542 w 3240885"/>
              <a:gd name="connsiteY0" fmla="*/ 0 h 2521085"/>
              <a:gd name="connsiteX1" fmla="*/ 3184078 w 3240885"/>
              <a:gd name="connsiteY1" fmla="*/ 0 h 2521085"/>
              <a:gd name="connsiteX2" fmla="*/ 3199870 w 3240885"/>
              <a:gd name="connsiteY2" fmla="*/ 59390 h 2521085"/>
              <a:gd name="connsiteX3" fmla="*/ 3240665 w 3240885"/>
              <a:gd name="connsiteY3" fmla="*/ 410842 h 2521085"/>
              <a:gd name="connsiteX4" fmla="*/ 1799529 w 3240885"/>
              <a:gd name="connsiteY4" fmla="*/ 1497296 h 2521085"/>
              <a:gd name="connsiteX5" fmla="*/ 680905 w 3240885"/>
              <a:gd name="connsiteY5" fmla="*/ 2499507 h 2521085"/>
              <a:gd name="connsiteX6" fmla="*/ 15542 w 3240885"/>
              <a:gd name="connsiteY6" fmla="*/ 1851701 h 252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885" h="2521085">
                <a:moveTo>
                  <a:pt x="15542" y="0"/>
                </a:moveTo>
                <a:lnTo>
                  <a:pt x="3184078" y="0"/>
                </a:lnTo>
                <a:lnTo>
                  <a:pt x="3199870" y="59390"/>
                </a:lnTo>
                <a:cubicBezTo>
                  <a:pt x="3222279" y="157941"/>
                  <a:pt x="3237396" y="274128"/>
                  <a:pt x="3240665" y="410842"/>
                </a:cubicBezTo>
                <a:cubicBezTo>
                  <a:pt x="3258098" y="1139986"/>
                  <a:pt x="2235356" y="1189371"/>
                  <a:pt x="1799529" y="1497296"/>
                </a:cubicBezTo>
                <a:cubicBezTo>
                  <a:pt x="1442150" y="1747123"/>
                  <a:pt x="1523505" y="2339734"/>
                  <a:pt x="680905" y="2499507"/>
                </a:cubicBezTo>
                <a:cubicBezTo>
                  <a:pt x="-161695" y="2662184"/>
                  <a:pt x="15542" y="1851701"/>
                  <a:pt x="15542" y="1851701"/>
                </a:cubicBezTo>
                <a:close/>
              </a:path>
            </a:pathLst>
          </a:custGeom>
          <a:solidFill>
            <a:srgbClr val="F7B0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223" name="组合 222"/>
          <p:cNvGrpSpPr/>
          <p:nvPr userDrawn="1"/>
        </p:nvGrpSpPr>
        <p:grpSpPr>
          <a:xfrm>
            <a:off x="6886971" y="293721"/>
            <a:ext cx="1872725" cy="504107"/>
            <a:chOff x="2157315" y="178108"/>
            <a:chExt cx="1872725" cy="504107"/>
          </a:xfrm>
        </p:grpSpPr>
        <p:sp>
          <p:nvSpPr>
            <p:cNvPr id="79" name="Freeform 26"/>
            <p:cNvSpPr/>
            <p:nvPr userDrawn="1"/>
          </p:nvSpPr>
          <p:spPr bwMode="auto">
            <a:xfrm>
              <a:off x="3612611" y="264787"/>
              <a:ext cx="417428" cy="417428"/>
            </a:xfrm>
            <a:custGeom>
              <a:avLst/>
              <a:gdLst>
                <a:gd name="T0" fmla="*/ 151 w 154"/>
                <a:gd name="T1" fmla="*/ 54 h 154"/>
                <a:gd name="T2" fmla="*/ 152 w 154"/>
                <a:gd name="T3" fmla="*/ 62 h 154"/>
                <a:gd name="T4" fmla="*/ 114 w 154"/>
                <a:gd name="T5" fmla="*/ 96 h 154"/>
                <a:gd name="T6" fmla="*/ 114 w 154"/>
                <a:gd name="T7" fmla="*/ 97 h 154"/>
                <a:gd name="T8" fmla="*/ 111 w 154"/>
                <a:gd name="T9" fmla="*/ 136 h 154"/>
                <a:gd name="T10" fmla="*/ 101 w 154"/>
                <a:gd name="T11" fmla="*/ 154 h 154"/>
                <a:gd name="T12" fmla="*/ 83 w 154"/>
                <a:gd name="T13" fmla="*/ 139 h 154"/>
                <a:gd name="T14" fmla="*/ 66 w 154"/>
                <a:gd name="T15" fmla="*/ 111 h 154"/>
                <a:gd name="T16" fmla="*/ 66 w 154"/>
                <a:gd name="T17" fmla="*/ 111 h 154"/>
                <a:gd name="T18" fmla="*/ 70 w 154"/>
                <a:gd name="T19" fmla="*/ 109 h 154"/>
                <a:gd name="T20" fmla="*/ 83 w 154"/>
                <a:gd name="T21" fmla="*/ 127 h 154"/>
                <a:gd name="T22" fmla="*/ 99 w 154"/>
                <a:gd name="T23" fmla="*/ 143 h 154"/>
                <a:gd name="T24" fmla="*/ 103 w 154"/>
                <a:gd name="T25" fmla="*/ 134 h 154"/>
                <a:gd name="T26" fmla="*/ 105 w 154"/>
                <a:gd name="T27" fmla="*/ 121 h 154"/>
                <a:gd name="T28" fmla="*/ 107 w 154"/>
                <a:gd name="T29" fmla="*/ 97 h 154"/>
                <a:gd name="T30" fmla="*/ 109 w 154"/>
                <a:gd name="T31" fmla="*/ 93 h 154"/>
                <a:gd name="T32" fmla="*/ 110 w 154"/>
                <a:gd name="T33" fmla="*/ 92 h 154"/>
                <a:gd name="T34" fmla="*/ 141 w 154"/>
                <a:gd name="T35" fmla="*/ 61 h 154"/>
                <a:gd name="T36" fmla="*/ 124 w 154"/>
                <a:gd name="T37" fmla="*/ 60 h 154"/>
                <a:gd name="T38" fmla="*/ 118 w 154"/>
                <a:gd name="T39" fmla="*/ 59 h 154"/>
                <a:gd name="T40" fmla="*/ 104 w 154"/>
                <a:gd name="T41" fmla="*/ 58 h 154"/>
                <a:gd name="T42" fmla="*/ 102 w 154"/>
                <a:gd name="T43" fmla="*/ 57 h 154"/>
                <a:gd name="T44" fmla="*/ 99 w 154"/>
                <a:gd name="T45" fmla="*/ 56 h 154"/>
                <a:gd name="T46" fmla="*/ 95 w 154"/>
                <a:gd name="T47" fmla="*/ 45 h 154"/>
                <a:gd name="T48" fmla="*/ 95 w 154"/>
                <a:gd name="T49" fmla="*/ 45 h 154"/>
                <a:gd name="T50" fmla="*/ 85 w 154"/>
                <a:gd name="T51" fmla="*/ 24 h 154"/>
                <a:gd name="T52" fmla="*/ 81 w 154"/>
                <a:gd name="T53" fmla="*/ 14 h 154"/>
                <a:gd name="T54" fmla="*/ 76 w 154"/>
                <a:gd name="T55" fmla="*/ 12 h 154"/>
                <a:gd name="T56" fmla="*/ 67 w 154"/>
                <a:gd name="T57" fmla="*/ 33 h 154"/>
                <a:gd name="T58" fmla="*/ 57 w 154"/>
                <a:gd name="T59" fmla="*/ 51 h 154"/>
                <a:gd name="T60" fmla="*/ 55 w 154"/>
                <a:gd name="T61" fmla="*/ 52 h 154"/>
                <a:gd name="T62" fmla="*/ 52 w 154"/>
                <a:gd name="T63" fmla="*/ 54 h 154"/>
                <a:gd name="T64" fmla="*/ 11 w 154"/>
                <a:gd name="T65" fmla="*/ 54 h 154"/>
                <a:gd name="T66" fmla="*/ 33 w 154"/>
                <a:gd name="T67" fmla="*/ 84 h 154"/>
                <a:gd name="T68" fmla="*/ 34 w 154"/>
                <a:gd name="T69" fmla="*/ 86 h 154"/>
                <a:gd name="T70" fmla="*/ 35 w 154"/>
                <a:gd name="T71" fmla="*/ 88 h 154"/>
                <a:gd name="T72" fmla="*/ 21 w 154"/>
                <a:gd name="T73" fmla="*/ 129 h 154"/>
                <a:gd name="T74" fmla="*/ 41 w 154"/>
                <a:gd name="T75" fmla="*/ 121 h 154"/>
                <a:gd name="T76" fmla="*/ 61 w 154"/>
                <a:gd name="T77" fmla="*/ 109 h 154"/>
                <a:gd name="T78" fmla="*/ 66 w 154"/>
                <a:gd name="T79" fmla="*/ 111 h 154"/>
                <a:gd name="T80" fmla="*/ 65 w 154"/>
                <a:gd name="T81" fmla="*/ 115 h 154"/>
                <a:gd name="T82" fmla="*/ 33 w 154"/>
                <a:gd name="T83" fmla="*/ 133 h 154"/>
                <a:gd name="T84" fmla="*/ 15 w 154"/>
                <a:gd name="T85" fmla="*/ 137 h 154"/>
                <a:gd name="T86" fmla="*/ 15 w 154"/>
                <a:gd name="T87" fmla="*/ 118 h 154"/>
                <a:gd name="T88" fmla="*/ 30 w 154"/>
                <a:gd name="T89" fmla="*/ 88 h 154"/>
                <a:gd name="T90" fmla="*/ 2 w 154"/>
                <a:gd name="T91" fmla="*/ 53 h 154"/>
                <a:gd name="T92" fmla="*/ 5 w 154"/>
                <a:gd name="T93" fmla="*/ 47 h 154"/>
                <a:gd name="T94" fmla="*/ 53 w 154"/>
                <a:gd name="T95" fmla="*/ 48 h 154"/>
                <a:gd name="T96" fmla="*/ 54 w 154"/>
                <a:gd name="T97" fmla="*/ 48 h 154"/>
                <a:gd name="T98" fmla="*/ 65 w 154"/>
                <a:gd name="T99" fmla="*/ 20 h 154"/>
                <a:gd name="T100" fmla="*/ 76 w 154"/>
                <a:gd name="T101" fmla="*/ 2 h 154"/>
                <a:gd name="T102" fmla="*/ 87 w 154"/>
                <a:gd name="T103" fmla="*/ 11 h 154"/>
                <a:gd name="T104" fmla="*/ 102 w 154"/>
                <a:gd name="T105" fmla="*/ 41 h 154"/>
                <a:gd name="T106" fmla="*/ 102 w 154"/>
                <a:gd name="T107" fmla="*/ 43 h 154"/>
                <a:gd name="T108" fmla="*/ 106 w 154"/>
                <a:gd name="T109" fmla="*/ 52 h 154"/>
                <a:gd name="T110" fmla="*/ 127 w 154"/>
                <a:gd name="T111" fmla="*/ 52 h 154"/>
                <a:gd name="T112" fmla="*/ 151 w 154"/>
                <a:gd name="T113" fmla="*/ 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54">
                  <a:moveTo>
                    <a:pt x="151" y="54"/>
                  </a:moveTo>
                  <a:cubicBezTo>
                    <a:pt x="154" y="55"/>
                    <a:pt x="154" y="59"/>
                    <a:pt x="152" y="62"/>
                  </a:cubicBezTo>
                  <a:cubicBezTo>
                    <a:pt x="141" y="75"/>
                    <a:pt x="128" y="86"/>
                    <a:pt x="114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110"/>
                    <a:pt x="113" y="123"/>
                    <a:pt x="111" y="136"/>
                  </a:cubicBezTo>
                  <a:cubicBezTo>
                    <a:pt x="110" y="142"/>
                    <a:pt x="109" y="153"/>
                    <a:pt x="101" y="154"/>
                  </a:cubicBezTo>
                  <a:cubicBezTo>
                    <a:pt x="93" y="154"/>
                    <a:pt x="87" y="145"/>
                    <a:pt x="83" y="139"/>
                  </a:cubicBezTo>
                  <a:cubicBezTo>
                    <a:pt x="76" y="131"/>
                    <a:pt x="70" y="121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08"/>
                    <a:pt x="69" y="107"/>
                    <a:pt x="70" y="109"/>
                  </a:cubicBezTo>
                  <a:cubicBezTo>
                    <a:pt x="75" y="115"/>
                    <a:pt x="79" y="121"/>
                    <a:pt x="83" y="127"/>
                  </a:cubicBezTo>
                  <a:cubicBezTo>
                    <a:pt x="86" y="130"/>
                    <a:pt x="94" y="143"/>
                    <a:pt x="99" y="143"/>
                  </a:cubicBezTo>
                  <a:cubicBezTo>
                    <a:pt x="103" y="143"/>
                    <a:pt x="102" y="138"/>
                    <a:pt x="103" y="134"/>
                  </a:cubicBezTo>
                  <a:cubicBezTo>
                    <a:pt x="104" y="129"/>
                    <a:pt x="104" y="125"/>
                    <a:pt x="105" y="121"/>
                  </a:cubicBezTo>
                  <a:cubicBezTo>
                    <a:pt x="106" y="113"/>
                    <a:pt x="106" y="105"/>
                    <a:pt x="107" y="97"/>
                  </a:cubicBezTo>
                  <a:cubicBezTo>
                    <a:pt x="107" y="95"/>
                    <a:pt x="108" y="94"/>
                    <a:pt x="109" y="93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20" y="82"/>
                    <a:pt x="131" y="72"/>
                    <a:pt x="141" y="61"/>
                  </a:cubicBezTo>
                  <a:cubicBezTo>
                    <a:pt x="135" y="61"/>
                    <a:pt x="129" y="60"/>
                    <a:pt x="124" y="60"/>
                  </a:cubicBezTo>
                  <a:cubicBezTo>
                    <a:pt x="122" y="59"/>
                    <a:pt x="120" y="59"/>
                    <a:pt x="118" y="59"/>
                  </a:cubicBezTo>
                  <a:cubicBezTo>
                    <a:pt x="113" y="59"/>
                    <a:pt x="108" y="59"/>
                    <a:pt x="104" y="58"/>
                  </a:cubicBezTo>
                  <a:cubicBezTo>
                    <a:pt x="103" y="58"/>
                    <a:pt x="103" y="57"/>
                    <a:pt x="102" y="57"/>
                  </a:cubicBezTo>
                  <a:cubicBezTo>
                    <a:pt x="101" y="57"/>
                    <a:pt x="100" y="58"/>
                    <a:pt x="99" y="56"/>
                  </a:cubicBezTo>
                  <a:cubicBezTo>
                    <a:pt x="97" y="53"/>
                    <a:pt x="96" y="49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1" y="38"/>
                    <a:pt x="88" y="31"/>
                    <a:pt x="85" y="24"/>
                  </a:cubicBezTo>
                  <a:cubicBezTo>
                    <a:pt x="83" y="21"/>
                    <a:pt x="82" y="18"/>
                    <a:pt x="81" y="14"/>
                  </a:cubicBezTo>
                  <a:cubicBezTo>
                    <a:pt x="79" y="10"/>
                    <a:pt x="79" y="9"/>
                    <a:pt x="76" y="12"/>
                  </a:cubicBezTo>
                  <a:cubicBezTo>
                    <a:pt x="72" y="17"/>
                    <a:pt x="70" y="27"/>
                    <a:pt x="67" y="33"/>
                  </a:cubicBezTo>
                  <a:cubicBezTo>
                    <a:pt x="64" y="39"/>
                    <a:pt x="61" y="45"/>
                    <a:pt x="57" y="51"/>
                  </a:cubicBezTo>
                  <a:cubicBezTo>
                    <a:pt x="57" y="52"/>
                    <a:pt x="56" y="52"/>
                    <a:pt x="55" y="52"/>
                  </a:cubicBezTo>
                  <a:cubicBezTo>
                    <a:pt x="54" y="53"/>
                    <a:pt x="53" y="54"/>
                    <a:pt x="52" y="54"/>
                  </a:cubicBezTo>
                  <a:cubicBezTo>
                    <a:pt x="38" y="54"/>
                    <a:pt x="25" y="53"/>
                    <a:pt x="11" y="54"/>
                  </a:cubicBezTo>
                  <a:cubicBezTo>
                    <a:pt x="18" y="65"/>
                    <a:pt x="25" y="74"/>
                    <a:pt x="33" y="84"/>
                  </a:cubicBezTo>
                  <a:cubicBezTo>
                    <a:pt x="34" y="84"/>
                    <a:pt x="34" y="85"/>
                    <a:pt x="34" y="86"/>
                  </a:cubicBezTo>
                  <a:cubicBezTo>
                    <a:pt x="35" y="86"/>
                    <a:pt x="35" y="87"/>
                    <a:pt x="35" y="88"/>
                  </a:cubicBezTo>
                  <a:cubicBezTo>
                    <a:pt x="34" y="92"/>
                    <a:pt x="20" y="129"/>
                    <a:pt x="21" y="129"/>
                  </a:cubicBezTo>
                  <a:cubicBezTo>
                    <a:pt x="24" y="131"/>
                    <a:pt x="37" y="123"/>
                    <a:pt x="41" y="121"/>
                  </a:cubicBezTo>
                  <a:cubicBezTo>
                    <a:pt x="48" y="117"/>
                    <a:pt x="55" y="113"/>
                    <a:pt x="61" y="109"/>
                  </a:cubicBezTo>
                  <a:cubicBezTo>
                    <a:pt x="64" y="108"/>
                    <a:pt x="66" y="109"/>
                    <a:pt x="66" y="111"/>
                  </a:cubicBezTo>
                  <a:cubicBezTo>
                    <a:pt x="67" y="112"/>
                    <a:pt x="66" y="114"/>
                    <a:pt x="65" y="115"/>
                  </a:cubicBezTo>
                  <a:cubicBezTo>
                    <a:pt x="55" y="122"/>
                    <a:pt x="44" y="128"/>
                    <a:pt x="33" y="133"/>
                  </a:cubicBezTo>
                  <a:cubicBezTo>
                    <a:pt x="28" y="135"/>
                    <a:pt x="20" y="141"/>
                    <a:pt x="15" y="137"/>
                  </a:cubicBezTo>
                  <a:cubicBezTo>
                    <a:pt x="8" y="132"/>
                    <a:pt x="13" y="123"/>
                    <a:pt x="15" y="118"/>
                  </a:cubicBezTo>
                  <a:cubicBezTo>
                    <a:pt x="20" y="108"/>
                    <a:pt x="24" y="97"/>
                    <a:pt x="30" y="88"/>
                  </a:cubicBezTo>
                  <a:cubicBezTo>
                    <a:pt x="17" y="80"/>
                    <a:pt x="8" y="67"/>
                    <a:pt x="2" y="53"/>
                  </a:cubicBezTo>
                  <a:cubicBezTo>
                    <a:pt x="0" y="50"/>
                    <a:pt x="2" y="48"/>
                    <a:pt x="5" y="47"/>
                  </a:cubicBezTo>
                  <a:cubicBezTo>
                    <a:pt x="21" y="45"/>
                    <a:pt x="37" y="44"/>
                    <a:pt x="53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38"/>
                    <a:pt x="61" y="29"/>
                    <a:pt x="65" y="20"/>
                  </a:cubicBezTo>
                  <a:cubicBezTo>
                    <a:pt x="67" y="15"/>
                    <a:pt x="70" y="4"/>
                    <a:pt x="76" y="2"/>
                  </a:cubicBezTo>
                  <a:cubicBezTo>
                    <a:pt x="82" y="0"/>
                    <a:pt x="84" y="7"/>
                    <a:pt x="87" y="11"/>
                  </a:cubicBezTo>
                  <a:cubicBezTo>
                    <a:pt x="92" y="21"/>
                    <a:pt x="97" y="3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4" y="46"/>
                    <a:pt x="105" y="49"/>
                    <a:pt x="106" y="52"/>
                  </a:cubicBezTo>
                  <a:cubicBezTo>
                    <a:pt x="112" y="50"/>
                    <a:pt x="120" y="51"/>
                    <a:pt x="127" y="52"/>
                  </a:cubicBezTo>
                  <a:cubicBezTo>
                    <a:pt x="135" y="52"/>
                    <a:pt x="143" y="53"/>
                    <a:pt x="151" y="5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"/>
            <p:cNvSpPr/>
            <p:nvPr userDrawn="1"/>
          </p:nvSpPr>
          <p:spPr bwMode="auto">
            <a:xfrm>
              <a:off x="3642265" y="289878"/>
              <a:ext cx="352419" cy="362684"/>
            </a:xfrm>
            <a:custGeom>
              <a:avLst/>
              <a:gdLst>
                <a:gd name="T0" fmla="*/ 113 w 130"/>
                <a:gd name="T1" fmla="*/ 51 h 134"/>
                <a:gd name="T2" fmla="*/ 130 w 130"/>
                <a:gd name="T3" fmla="*/ 52 h 134"/>
                <a:gd name="T4" fmla="*/ 99 w 130"/>
                <a:gd name="T5" fmla="*/ 83 h 134"/>
                <a:gd name="T6" fmla="*/ 98 w 130"/>
                <a:gd name="T7" fmla="*/ 84 h 134"/>
                <a:gd name="T8" fmla="*/ 96 w 130"/>
                <a:gd name="T9" fmla="*/ 88 h 134"/>
                <a:gd name="T10" fmla="*/ 94 w 130"/>
                <a:gd name="T11" fmla="*/ 112 h 134"/>
                <a:gd name="T12" fmla="*/ 92 w 130"/>
                <a:gd name="T13" fmla="*/ 125 h 134"/>
                <a:gd name="T14" fmla="*/ 88 w 130"/>
                <a:gd name="T15" fmla="*/ 134 h 134"/>
                <a:gd name="T16" fmla="*/ 72 w 130"/>
                <a:gd name="T17" fmla="*/ 118 h 134"/>
                <a:gd name="T18" fmla="*/ 59 w 130"/>
                <a:gd name="T19" fmla="*/ 100 h 134"/>
                <a:gd name="T20" fmla="*/ 55 w 130"/>
                <a:gd name="T21" fmla="*/ 102 h 134"/>
                <a:gd name="T22" fmla="*/ 55 w 130"/>
                <a:gd name="T23" fmla="*/ 102 h 134"/>
                <a:gd name="T24" fmla="*/ 50 w 130"/>
                <a:gd name="T25" fmla="*/ 100 h 134"/>
                <a:gd name="T26" fmla="*/ 30 w 130"/>
                <a:gd name="T27" fmla="*/ 112 h 134"/>
                <a:gd name="T28" fmla="*/ 10 w 130"/>
                <a:gd name="T29" fmla="*/ 120 h 134"/>
                <a:gd name="T30" fmla="*/ 24 w 130"/>
                <a:gd name="T31" fmla="*/ 79 h 134"/>
                <a:gd name="T32" fmla="*/ 23 w 130"/>
                <a:gd name="T33" fmla="*/ 77 h 134"/>
                <a:gd name="T34" fmla="*/ 22 w 130"/>
                <a:gd name="T35" fmla="*/ 75 h 134"/>
                <a:gd name="T36" fmla="*/ 0 w 130"/>
                <a:gd name="T37" fmla="*/ 45 h 134"/>
                <a:gd name="T38" fmla="*/ 41 w 130"/>
                <a:gd name="T39" fmla="*/ 45 h 134"/>
                <a:gd name="T40" fmla="*/ 44 w 130"/>
                <a:gd name="T41" fmla="*/ 43 h 134"/>
                <a:gd name="T42" fmla="*/ 46 w 130"/>
                <a:gd name="T43" fmla="*/ 42 h 134"/>
                <a:gd name="T44" fmla="*/ 56 w 130"/>
                <a:gd name="T45" fmla="*/ 24 h 134"/>
                <a:gd name="T46" fmla="*/ 65 w 130"/>
                <a:gd name="T47" fmla="*/ 3 h 134"/>
                <a:gd name="T48" fmla="*/ 70 w 130"/>
                <a:gd name="T49" fmla="*/ 5 h 134"/>
                <a:gd name="T50" fmla="*/ 74 w 130"/>
                <a:gd name="T51" fmla="*/ 15 h 134"/>
                <a:gd name="T52" fmla="*/ 84 w 130"/>
                <a:gd name="T53" fmla="*/ 36 h 134"/>
                <a:gd name="T54" fmla="*/ 84 w 130"/>
                <a:gd name="T55" fmla="*/ 36 h 134"/>
                <a:gd name="T56" fmla="*/ 88 w 130"/>
                <a:gd name="T57" fmla="*/ 47 h 134"/>
                <a:gd name="T58" fmla="*/ 91 w 130"/>
                <a:gd name="T59" fmla="*/ 48 h 134"/>
                <a:gd name="T60" fmla="*/ 93 w 130"/>
                <a:gd name="T61" fmla="*/ 49 h 134"/>
                <a:gd name="T62" fmla="*/ 107 w 130"/>
                <a:gd name="T63" fmla="*/ 50 h 134"/>
                <a:gd name="T64" fmla="*/ 113 w 130"/>
                <a:gd name="T65" fmla="*/ 5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34">
                  <a:moveTo>
                    <a:pt x="113" y="51"/>
                  </a:moveTo>
                  <a:cubicBezTo>
                    <a:pt x="118" y="51"/>
                    <a:pt x="124" y="52"/>
                    <a:pt x="130" y="52"/>
                  </a:cubicBezTo>
                  <a:cubicBezTo>
                    <a:pt x="120" y="63"/>
                    <a:pt x="109" y="73"/>
                    <a:pt x="99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7" y="85"/>
                    <a:pt x="96" y="86"/>
                    <a:pt x="96" y="88"/>
                  </a:cubicBezTo>
                  <a:cubicBezTo>
                    <a:pt x="95" y="96"/>
                    <a:pt x="95" y="104"/>
                    <a:pt x="94" y="112"/>
                  </a:cubicBezTo>
                  <a:cubicBezTo>
                    <a:pt x="93" y="116"/>
                    <a:pt x="93" y="120"/>
                    <a:pt x="92" y="125"/>
                  </a:cubicBezTo>
                  <a:cubicBezTo>
                    <a:pt x="91" y="129"/>
                    <a:pt x="92" y="134"/>
                    <a:pt x="88" y="134"/>
                  </a:cubicBezTo>
                  <a:cubicBezTo>
                    <a:pt x="83" y="134"/>
                    <a:pt x="75" y="121"/>
                    <a:pt x="72" y="118"/>
                  </a:cubicBezTo>
                  <a:cubicBezTo>
                    <a:pt x="68" y="112"/>
                    <a:pt x="64" y="106"/>
                    <a:pt x="59" y="100"/>
                  </a:cubicBezTo>
                  <a:cubicBezTo>
                    <a:pt x="58" y="98"/>
                    <a:pt x="54" y="99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0"/>
                    <a:pt x="53" y="99"/>
                    <a:pt x="50" y="100"/>
                  </a:cubicBezTo>
                  <a:cubicBezTo>
                    <a:pt x="44" y="104"/>
                    <a:pt x="37" y="108"/>
                    <a:pt x="30" y="112"/>
                  </a:cubicBezTo>
                  <a:cubicBezTo>
                    <a:pt x="26" y="114"/>
                    <a:pt x="13" y="122"/>
                    <a:pt x="10" y="120"/>
                  </a:cubicBezTo>
                  <a:cubicBezTo>
                    <a:pt x="9" y="120"/>
                    <a:pt x="23" y="83"/>
                    <a:pt x="24" y="79"/>
                  </a:cubicBezTo>
                  <a:cubicBezTo>
                    <a:pt x="24" y="78"/>
                    <a:pt x="24" y="77"/>
                    <a:pt x="23" y="77"/>
                  </a:cubicBezTo>
                  <a:cubicBezTo>
                    <a:pt x="23" y="76"/>
                    <a:pt x="23" y="75"/>
                    <a:pt x="22" y="75"/>
                  </a:cubicBezTo>
                  <a:cubicBezTo>
                    <a:pt x="14" y="65"/>
                    <a:pt x="7" y="56"/>
                    <a:pt x="0" y="45"/>
                  </a:cubicBezTo>
                  <a:cubicBezTo>
                    <a:pt x="14" y="44"/>
                    <a:pt x="27" y="45"/>
                    <a:pt x="41" y="45"/>
                  </a:cubicBezTo>
                  <a:cubicBezTo>
                    <a:pt x="42" y="45"/>
                    <a:pt x="43" y="44"/>
                    <a:pt x="44" y="43"/>
                  </a:cubicBezTo>
                  <a:cubicBezTo>
                    <a:pt x="45" y="43"/>
                    <a:pt x="46" y="43"/>
                    <a:pt x="46" y="42"/>
                  </a:cubicBezTo>
                  <a:cubicBezTo>
                    <a:pt x="50" y="36"/>
                    <a:pt x="53" y="30"/>
                    <a:pt x="56" y="24"/>
                  </a:cubicBezTo>
                  <a:cubicBezTo>
                    <a:pt x="59" y="18"/>
                    <a:pt x="61" y="8"/>
                    <a:pt x="65" y="3"/>
                  </a:cubicBezTo>
                  <a:cubicBezTo>
                    <a:pt x="68" y="0"/>
                    <a:pt x="68" y="1"/>
                    <a:pt x="70" y="5"/>
                  </a:cubicBezTo>
                  <a:cubicBezTo>
                    <a:pt x="71" y="9"/>
                    <a:pt x="72" y="12"/>
                    <a:pt x="74" y="15"/>
                  </a:cubicBezTo>
                  <a:cubicBezTo>
                    <a:pt x="77" y="22"/>
                    <a:pt x="80" y="29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40"/>
                    <a:pt x="86" y="44"/>
                    <a:pt x="88" y="47"/>
                  </a:cubicBezTo>
                  <a:cubicBezTo>
                    <a:pt x="89" y="49"/>
                    <a:pt x="90" y="48"/>
                    <a:pt x="91" y="48"/>
                  </a:cubicBezTo>
                  <a:cubicBezTo>
                    <a:pt x="92" y="48"/>
                    <a:pt x="92" y="49"/>
                    <a:pt x="93" y="49"/>
                  </a:cubicBezTo>
                  <a:cubicBezTo>
                    <a:pt x="97" y="50"/>
                    <a:pt x="102" y="50"/>
                    <a:pt x="107" y="50"/>
                  </a:cubicBezTo>
                  <a:cubicBezTo>
                    <a:pt x="109" y="50"/>
                    <a:pt x="111" y="50"/>
                    <a:pt x="113" y="51"/>
                  </a:cubicBezTo>
                </a:path>
              </a:pathLst>
            </a:custGeom>
            <a:solidFill>
              <a:srgbClr val="FDE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0"/>
            <p:cNvSpPr>
              <a:spLocks noEditPoints="1"/>
            </p:cNvSpPr>
            <p:nvPr userDrawn="1"/>
          </p:nvSpPr>
          <p:spPr bwMode="auto">
            <a:xfrm>
              <a:off x="3791672" y="406211"/>
              <a:ext cx="238368" cy="246351"/>
            </a:xfrm>
            <a:custGeom>
              <a:avLst/>
              <a:gdLst>
                <a:gd name="T0" fmla="*/ 32 w 88"/>
                <a:gd name="T1" fmla="*/ 91 h 91"/>
                <a:gd name="T2" fmla="*/ 33 w 88"/>
                <a:gd name="T3" fmla="*/ 91 h 91"/>
                <a:gd name="T4" fmla="*/ 33 w 88"/>
                <a:gd name="T5" fmla="*/ 91 h 91"/>
                <a:gd name="T6" fmla="*/ 32 w 88"/>
                <a:gd name="T7" fmla="*/ 91 h 91"/>
                <a:gd name="T8" fmla="*/ 32 w 88"/>
                <a:gd name="T9" fmla="*/ 91 h 91"/>
                <a:gd name="T10" fmla="*/ 32 w 88"/>
                <a:gd name="T11" fmla="*/ 91 h 91"/>
                <a:gd name="T12" fmla="*/ 32 w 88"/>
                <a:gd name="T13" fmla="*/ 91 h 91"/>
                <a:gd name="T14" fmla="*/ 36 w 88"/>
                <a:gd name="T15" fmla="*/ 89 h 91"/>
                <a:gd name="T16" fmla="*/ 36 w 88"/>
                <a:gd name="T17" fmla="*/ 89 h 91"/>
                <a:gd name="T18" fmla="*/ 33 w 88"/>
                <a:gd name="T19" fmla="*/ 91 h 91"/>
                <a:gd name="T20" fmla="*/ 33 w 88"/>
                <a:gd name="T21" fmla="*/ 91 h 91"/>
                <a:gd name="T22" fmla="*/ 33 w 88"/>
                <a:gd name="T23" fmla="*/ 91 h 91"/>
                <a:gd name="T24" fmla="*/ 36 w 88"/>
                <a:gd name="T25" fmla="*/ 89 h 91"/>
                <a:gd name="T26" fmla="*/ 24 w 88"/>
                <a:gd name="T27" fmla="*/ 84 h 91"/>
                <a:gd name="T28" fmla="*/ 24 w 88"/>
                <a:gd name="T29" fmla="*/ 84 h 91"/>
                <a:gd name="T30" fmla="*/ 24 w 88"/>
                <a:gd name="T31" fmla="*/ 84 h 91"/>
                <a:gd name="T32" fmla="*/ 24 w 88"/>
                <a:gd name="T33" fmla="*/ 84 h 91"/>
                <a:gd name="T34" fmla="*/ 24 w 88"/>
                <a:gd name="T35" fmla="*/ 84 h 91"/>
                <a:gd name="T36" fmla="*/ 24 w 88"/>
                <a:gd name="T37" fmla="*/ 84 h 91"/>
                <a:gd name="T38" fmla="*/ 24 w 88"/>
                <a:gd name="T39" fmla="*/ 83 h 91"/>
                <a:gd name="T40" fmla="*/ 24 w 88"/>
                <a:gd name="T41" fmla="*/ 84 h 91"/>
                <a:gd name="T42" fmla="*/ 24 w 88"/>
                <a:gd name="T43" fmla="*/ 83 h 91"/>
                <a:gd name="T44" fmla="*/ 23 w 88"/>
                <a:gd name="T45" fmla="*/ 83 h 91"/>
                <a:gd name="T46" fmla="*/ 23 w 88"/>
                <a:gd name="T47" fmla="*/ 83 h 91"/>
                <a:gd name="T48" fmla="*/ 23 w 88"/>
                <a:gd name="T49" fmla="*/ 83 h 91"/>
                <a:gd name="T50" fmla="*/ 18 w 88"/>
                <a:gd name="T51" fmla="*/ 75 h 91"/>
                <a:gd name="T52" fmla="*/ 23 w 88"/>
                <a:gd name="T53" fmla="*/ 83 h 91"/>
                <a:gd name="T54" fmla="*/ 18 w 88"/>
                <a:gd name="T55" fmla="*/ 75 h 91"/>
                <a:gd name="T56" fmla="*/ 17 w 88"/>
                <a:gd name="T57" fmla="*/ 75 h 91"/>
                <a:gd name="T58" fmla="*/ 18 w 88"/>
                <a:gd name="T59" fmla="*/ 75 h 91"/>
                <a:gd name="T60" fmla="*/ 17 w 88"/>
                <a:gd name="T61" fmla="*/ 75 h 91"/>
                <a:gd name="T62" fmla="*/ 17 w 88"/>
                <a:gd name="T63" fmla="*/ 75 h 91"/>
                <a:gd name="T64" fmla="*/ 17 w 88"/>
                <a:gd name="T65" fmla="*/ 75 h 91"/>
                <a:gd name="T66" fmla="*/ 17 w 88"/>
                <a:gd name="T67" fmla="*/ 75 h 91"/>
                <a:gd name="T68" fmla="*/ 0 w 88"/>
                <a:gd name="T69" fmla="*/ 59 h 91"/>
                <a:gd name="T70" fmla="*/ 0 w 88"/>
                <a:gd name="T71" fmla="*/ 59 h 91"/>
                <a:gd name="T72" fmla="*/ 16 w 88"/>
                <a:gd name="T73" fmla="*/ 87 h 91"/>
                <a:gd name="T74" fmla="*/ 0 w 88"/>
                <a:gd name="T75" fmla="*/ 59 h 91"/>
                <a:gd name="T76" fmla="*/ 0 w 88"/>
                <a:gd name="T77" fmla="*/ 58 h 91"/>
                <a:gd name="T78" fmla="*/ 0 w 88"/>
                <a:gd name="T79" fmla="*/ 59 h 91"/>
                <a:gd name="T80" fmla="*/ 0 w 88"/>
                <a:gd name="T81" fmla="*/ 58 h 91"/>
                <a:gd name="T82" fmla="*/ 0 w 88"/>
                <a:gd name="T83" fmla="*/ 58 h 91"/>
                <a:gd name="T84" fmla="*/ 0 w 88"/>
                <a:gd name="T85" fmla="*/ 58 h 91"/>
                <a:gd name="T86" fmla="*/ 0 w 88"/>
                <a:gd name="T87" fmla="*/ 58 h 91"/>
                <a:gd name="T88" fmla="*/ 0 w 88"/>
                <a:gd name="T89" fmla="*/ 58 h 91"/>
                <a:gd name="T90" fmla="*/ 48 w 88"/>
                <a:gd name="T91" fmla="*/ 45 h 91"/>
                <a:gd name="T92" fmla="*/ 45 w 88"/>
                <a:gd name="T93" fmla="*/ 84 h 91"/>
                <a:gd name="T94" fmla="*/ 48 w 88"/>
                <a:gd name="T95" fmla="*/ 45 h 91"/>
                <a:gd name="T96" fmla="*/ 61 w 88"/>
                <a:gd name="T97" fmla="*/ 35 h 91"/>
                <a:gd name="T98" fmla="*/ 48 w 88"/>
                <a:gd name="T99" fmla="*/ 44 h 91"/>
                <a:gd name="T100" fmla="*/ 48 w 88"/>
                <a:gd name="T101" fmla="*/ 44 h 91"/>
                <a:gd name="T102" fmla="*/ 61 w 88"/>
                <a:gd name="T103" fmla="*/ 35 h 91"/>
                <a:gd name="T104" fmla="*/ 86 w 88"/>
                <a:gd name="T105" fmla="*/ 10 h 91"/>
                <a:gd name="T106" fmla="*/ 66 w 88"/>
                <a:gd name="T107" fmla="*/ 30 h 91"/>
                <a:gd name="T108" fmla="*/ 86 w 88"/>
                <a:gd name="T109" fmla="*/ 10 h 91"/>
                <a:gd name="T110" fmla="*/ 61 w 88"/>
                <a:gd name="T111" fmla="*/ 0 h 91"/>
                <a:gd name="T112" fmla="*/ 61 w 88"/>
                <a:gd name="T113" fmla="*/ 0 h 91"/>
                <a:gd name="T114" fmla="*/ 85 w 88"/>
                <a:gd name="T115" fmla="*/ 2 h 91"/>
                <a:gd name="T116" fmla="*/ 86 w 88"/>
                <a:gd name="T117" fmla="*/ 10 h 91"/>
                <a:gd name="T118" fmla="*/ 85 w 88"/>
                <a:gd name="T119" fmla="*/ 2 h 91"/>
                <a:gd name="T120" fmla="*/ 61 w 88"/>
                <a:gd name="T121" fmla="*/ 0 h 91"/>
                <a:gd name="T122" fmla="*/ 61 w 88"/>
                <a:gd name="T1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" h="91">
                  <a:moveTo>
                    <a:pt x="32" y="91"/>
                  </a:moveTo>
                  <a:cubicBezTo>
                    <a:pt x="32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2" y="91"/>
                    <a:pt x="32" y="91"/>
                  </a:cubicBezTo>
                  <a:moveTo>
                    <a:pt x="32" y="91"/>
                  </a:move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90"/>
                    <a:pt x="35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5" y="91"/>
                    <a:pt x="36" y="90"/>
                    <a:pt x="36" y="89"/>
                  </a:cubicBezTo>
                  <a:moveTo>
                    <a:pt x="24" y="84"/>
                  </a:move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moveTo>
                    <a:pt x="24" y="84"/>
                  </a:move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moveTo>
                    <a:pt x="24" y="83"/>
                  </a:moveTo>
                  <a:cubicBezTo>
                    <a:pt x="24" y="83"/>
                    <a:pt x="24" y="83"/>
                    <a:pt x="24" y="84"/>
                  </a:cubicBezTo>
                  <a:cubicBezTo>
                    <a:pt x="24" y="83"/>
                    <a:pt x="24" y="83"/>
                    <a:pt x="24" y="83"/>
                  </a:cubicBezTo>
                  <a:moveTo>
                    <a:pt x="23" y="83"/>
                  </a:move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moveTo>
                    <a:pt x="18" y="75"/>
                  </a:moveTo>
                  <a:cubicBezTo>
                    <a:pt x="19" y="77"/>
                    <a:pt x="21" y="80"/>
                    <a:pt x="23" y="83"/>
                  </a:cubicBezTo>
                  <a:cubicBezTo>
                    <a:pt x="21" y="80"/>
                    <a:pt x="19" y="77"/>
                    <a:pt x="18" y="75"/>
                  </a:cubicBezTo>
                  <a:moveTo>
                    <a:pt x="17" y="75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18" y="75"/>
                    <a:pt x="18" y="75"/>
                    <a:pt x="17" y="75"/>
                  </a:cubicBezTo>
                  <a:moveTo>
                    <a:pt x="17" y="75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4" y="69"/>
                    <a:pt x="10" y="78"/>
                    <a:pt x="16" y="87"/>
                  </a:cubicBezTo>
                  <a:cubicBezTo>
                    <a:pt x="10" y="78"/>
                    <a:pt x="4" y="69"/>
                    <a:pt x="0" y="59"/>
                  </a:cubicBezTo>
                  <a:moveTo>
                    <a:pt x="0" y="58"/>
                  </a:moveTo>
                  <a:cubicBezTo>
                    <a:pt x="0" y="58"/>
                    <a:pt x="0" y="58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48" y="45"/>
                  </a:moveTo>
                  <a:cubicBezTo>
                    <a:pt x="48" y="58"/>
                    <a:pt x="47" y="71"/>
                    <a:pt x="45" y="84"/>
                  </a:cubicBezTo>
                  <a:cubicBezTo>
                    <a:pt x="47" y="71"/>
                    <a:pt x="48" y="58"/>
                    <a:pt x="48" y="45"/>
                  </a:cubicBezTo>
                  <a:moveTo>
                    <a:pt x="61" y="35"/>
                  </a:moveTo>
                  <a:cubicBezTo>
                    <a:pt x="57" y="38"/>
                    <a:pt x="52" y="41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2" y="41"/>
                    <a:pt x="57" y="38"/>
                    <a:pt x="61" y="35"/>
                  </a:cubicBezTo>
                  <a:moveTo>
                    <a:pt x="86" y="10"/>
                  </a:moveTo>
                  <a:cubicBezTo>
                    <a:pt x="80" y="17"/>
                    <a:pt x="73" y="24"/>
                    <a:pt x="66" y="30"/>
                  </a:cubicBezTo>
                  <a:cubicBezTo>
                    <a:pt x="73" y="24"/>
                    <a:pt x="80" y="17"/>
                    <a:pt x="86" y="10"/>
                  </a:cubicBezTo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7" y="1"/>
                    <a:pt x="85" y="2"/>
                  </a:cubicBezTo>
                  <a:cubicBezTo>
                    <a:pt x="88" y="3"/>
                    <a:pt x="88" y="7"/>
                    <a:pt x="86" y="10"/>
                  </a:cubicBezTo>
                  <a:cubicBezTo>
                    <a:pt x="88" y="7"/>
                    <a:pt x="88" y="3"/>
                    <a:pt x="85" y="2"/>
                  </a:cubicBezTo>
                  <a:cubicBezTo>
                    <a:pt x="77" y="1"/>
                    <a:pt x="69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9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1"/>
            <p:cNvSpPr/>
            <p:nvPr userDrawn="1"/>
          </p:nvSpPr>
          <p:spPr bwMode="auto">
            <a:xfrm>
              <a:off x="3791672" y="402789"/>
              <a:ext cx="238368" cy="279426"/>
            </a:xfrm>
            <a:custGeom>
              <a:avLst/>
              <a:gdLst>
                <a:gd name="T0" fmla="*/ 47 w 88"/>
                <a:gd name="T1" fmla="*/ 8 h 103"/>
                <a:gd name="T2" fmla="*/ 58 w 88"/>
                <a:gd name="T3" fmla="*/ 9 h 103"/>
                <a:gd name="T4" fmla="*/ 75 w 88"/>
                <a:gd name="T5" fmla="*/ 10 h 103"/>
                <a:gd name="T6" fmla="*/ 44 w 88"/>
                <a:gd name="T7" fmla="*/ 41 h 103"/>
                <a:gd name="T8" fmla="*/ 43 w 88"/>
                <a:gd name="T9" fmla="*/ 42 h 103"/>
                <a:gd name="T10" fmla="*/ 41 w 88"/>
                <a:gd name="T11" fmla="*/ 46 h 103"/>
                <a:gd name="T12" fmla="*/ 38 w 88"/>
                <a:gd name="T13" fmla="*/ 78 h 103"/>
                <a:gd name="T14" fmla="*/ 37 w 88"/>
                <a:gd name="T15" fmla="*/ 83 h 103"/>
                <a:gd name="T16" fmla="*/ 33 w 88"/>
                <a:gd name="T17" fmla="*/ 92 h 103"/>
                <a:gd name="T18" fmla="*/ 33 w 88"/>
                <a:gd name="T19" fmla="*/ 92 h 103"/>
                <a:gd name="T20" fmla="*/ 33 w 88"/>
                <a:gd name="T21" fmla="*/ 92 h 103"/>
                <a:gd name="T22" fmla="*/ 32 w 88"/>
                <a:gd name="T23" fmla="*/ 92 h 103"/>
                <a:gd name="T24" fmla="*/ 24 w 88"/>
                <a:gd name="T25" fmla="*/ 85 h 103"/>
                <a:gd name="T26" fmla="*/ 24 w 88"/>
                <a:gd name="T27" fmla="*/ 85 h 103"/>
                <a:gd name="T28" fmla="*/ 24 w 88"/>
                <a:gd name="T29" fmla="*/ 85 h 103"/>
                <a:gd name="T30" fmla="*/ 23 w 88"/>
                <a:gd name="T31" fmla="*/ 84 h 103"/>
                <a:gd name="T32" fmla="*/ 23 w 88"/>
                <a:gd name="T33" fmla="*/ 84 h 103"/>
                <a:gd name="T34" fmla="*/ 18 w 88"/>
                <a:gd name="T35" fmla="*/ 76 h 103"/>
                <a:gd name="T36" fmla="*/ 17 w 88"/>
                <a:gd name="T37" fmla="*/ 76 h 103"/>
                <a:gd name="T38" fmla="*/ 17 w 88"/>
                <a:gd name="T39" fmla="*/ 76 h 103"/>
                <a:gd name="T40" fmla="*/ 12 w 88"/>
                <a:gd name="T41" fmla="*/ 68 h 103"/>
                <a:gd name="T42" fmla="*/ 4 w 88"/>
                <a:gd name="T43" fmla="*/ 58 h 103"/>
                <a:gd name="T44" fmla="*/ 4 w 88"/>
                <a:gd name="T45" fmla="*/ 57 h 103"/>
                <a:gd name="T46" fmla="*/ 2 w 88"/>
                <a:gd name="T47" fmla="*/ 57 h 103"/>
                <a:gd name="T48" fmla="*/ 2 w 88"/>
                <a:gd name="T49" fmla="*/ 57 h 103"/>
                <a:gd name="T50" fmla="*/ 0 w 88"/>
                <a:gd name="T51" fmla="*/ 58 h 103"/>
                <a:gd name="T52" fmla="*/ 0 w 88"/>
                <a:gd name="T53" fmla="*/ 59 h 103"/>
                <a:gd name="T54" fmla="*/ 0 w 88"/>
                <a:gd name="T55" fmla="*/ 60 h 103"/>
                <a:gd name="T56" fmla="*/ 0 w 88"/>
                <a:gd name="T57" fmla="*/ 60 h 103"/>
                <a:gd name="T58" fmla="*/ 0 w 88"/>
                <a:gd name="T59" fmla="*/ 60 h 103"/>
                <a:gd name="T60" fmla="*/ 0 w 88"/>
                <a:gd name="T61" fmla="*/ 60 h 103"/>
                <a:gd name="T62" fmla="*/ 0 w 88"/>
                <a:gd name="T63" fmla="*/ 60 h 103"/>
                <a:gd name="T64" fmla="*/ 16 w 88"/>
                <a:gd name="T65" fmla="*/ 88 h 103"/>
                <a:gd name="T66" fmla="*/ 34 w 88"/>
                <a:gd name="T67" fmla="*/ 103 h 103"/>
                <a:gd name="T68" fmla="*/ 45 w 88"/>
                <a:gd name="T69" fmla="*/ 85 h 103"/>
                <a:gd name="T70" fmla="*/ 48 w 88"/>
                <a:gd name="T71" fmla="*/ 46 h 103"/>
                <a:gd name="T72" fmla="*/ 48 w 88"/>
                <a:gd name="T73" fmla="*/ 46 h 103"/>
                <a:gd name="T74" fmla="*/ 48 w 88"/>
                <a:gd name="T75" fmla="*/ 45 h 103"/>
                <a:gd name="T76" fmla="*/ 61 w 88"/>
                <a:gd name="T77" fmla="*/ 36 h 103"/>
                <a:gd name="T78" fmla="*/ 86 w 88"/>
                <a:gd name="T79" fmla="*/ 11 h 103"/>
                <a:gd name="T80" fmla="*/ 86 w 88"/>
                <a:gd name="T81" fmla="*/ 11 h 103"/>
                <a:gd name="T82" fmla="*/ 61 w 88"/>
                <a:gd name="T83" fmla="*/ 1 h 103"/>
                <a:gd name="T84" fmla="*/ 52 w 88"/>
                <a:gd name="T8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103">
                  <a:moveTo>
                    <a:pt x="52" y="0"/>
                  </a:moveTo>
                  <a:cubicBezTo>
                    <a:pt x="50" y="3"/>
                    <a:pt x="49" y="6"/>
                    <a:pt x="47" y="8"/>
                  </a:cubicBezTo>
                  <a:cubicBezTo>
                    <a:pt x="50" y="8"/>
                    <a:pt x="54" y="8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4" y="9"/>
                    <a:pt x="69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65" y="21"/>
                    <a:pt x="54" y="31"/>
                    <a:pt x="44" y="41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3"/>
                    <a:pt x="41" y="44"/>
                    <a:pt x="41" y="46"/>
                  </a:cubicBezTo>
                  <a:cubicBezTo>
                    <a:pt x="40" y="54"/>
                    <a:pt x="40" y="62"/>
                    <a:pt x="39" y="70"/>
                  </a:cubicBezTo>
                  <a:cubicBezTo>
                    <a:pt x="39" y="72"/>
                    <a:pt x="38" y="75"/>
                    <a:pt x="38" y="78"/>
                  </a:cubicBezTo>
                  <a:cubicBezTo>
                    <a:pt x="38" y="79"/>
                    <a:pt x="37" y="81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5"/>
                    <a:pt x="37" y="88"/>
                    <a:pt x="36" y="90"/>
                  </a:cubicBezTo>
                  <a:cubicBezTo>
                    <a:pt x="36" y="91"/>
                    <a:pt x="35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29" y="91"/>
                    <a:pt x="27" y="88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1" y="81"/>
                    <a:pt x="19" y="78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3"/>
                    <a:pt x="14" y="71"/>
                    <a:pt x="12" y="68"/>
                  </a:cubicBezTo>
                  <a:cubicBezTo>
                    <a:pt x="12" y="68"/>
                    <a:pt x="11" y="67"/>
                    <a:pt x="11" y="66"/>
                  </a:cubicBezTo>
                  <a:cubicBezTo>
                    <a:pt x="8" y="63"/>
                    <a:pt x="6" y="61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7"/>
                  </a:cubicBezTo>
                  <a:cubicBezTo>
                    <a:pt x="4" y="57"/>
                    <a:pt x="3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8"/>
                    <a:pt x="0" y="58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" y="70"/>
                    <a:pt x="10" y="79"/>
                    <a:pt x="16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21" y="93"/>
                    <a:pt x="27" y="103"/>
                    <a:pt x="34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3" y="102"/>
                    <a:pt x="44" y="91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7" y="72"/>
                    <a:pt x="48" y="59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2" y="42"/>
                    <a:pt x="57" y="39"/>
                    <a:pt x="61" y="36"/>
                  </a:cubicBezTo>
                  <a:cubicBezTo>
                    <a:pt x="62" y="34"/>
                    <a:pt x="64" y="33"/>
                    <a:pt x="66" y="31"/>
                  </a:cubicBezTo>
                  <a:cubicBezTo>
                    <a:pt x="73" y="25"/>
                    <a:pt x="80" y="18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8" y="8"/>
                    <a:pt x="88" y="4"/>
                    <a:pt x="85" y="3"/>
                  </a:cubicBezTo>
                  <a:cubicBezTo>
                    <a:pt x="77" y="2"/>
                    <a:pt x="69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0"/>
                    <a:pt x="55" y="0"/>
                    <a:pt x="52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2"/>
            <p:cNvSpPr>
              <a:spLocks noEditPoints="1"/>
            </p:cNvSpPr>
            <p:nvPr userDrawn="1"/>
          </p:nvSpPr>
          <p:spPr bwMode="auto">
            <a:xfrm>
              <a:off x="3791672" y="427881"/>
              <a:ext cx="203012" cy="224681"/>
            </a:xfrm>
            <a:custGeom>
              <a:avLst/>
              <a:gdLst>
                <a:gd name="T0" fmla="*/ 37 w 75"/>
                <a:gd name="T1" fmla="*/ 74 h 83"/>
                <a:gd name="T2" fmla="*/ 37 w 75"/>
                <a:gd name="T3" fmla="*/ 74 h 83"/>
                <a:gd name="T4" fmla="*/ 12 w 75"/>
                <a:gd name="T5" fmla="*/ 59 h 83"/>
                <a:gd name="T6" fmla="*/ 17 w 75"/>
                <a:gd name="T7" fmla="*/ 67 h 83"/>
                <a:gd name="T8" fmla="*/ 17 w 75"/>
                <a:gd name="T9" fmla="*/ 67 h 83"/>
                <a:gd name="T10" fmla="*/ 18 w 75"/>
                <a:gd name="T11" fmla="*/ 67 h 83"/>
                <a:gd name="T12" fmla="*/ 23 w 75"/>
                <a:gd name="T13" fmla="*/ 75 h 83"/>
                <a:gd name="T14" fmla="*/ 23 w 75"/>
                <a:gd name="T15" fmla="*/ 75 h 83"/>
                <a:gd name="T16" fmla="*/ 24 w 75"/>
                <a:gd name="T17" fmla="*/ 76 h 83"/>
                <a:gd name="T18" fmla="*/ 24 w 75"/>
                <a:gd name="T19" fmla="*/ 76 h 83"/>
                <a:gd name="T20" fmla="*/ 24 w 75"/>
                <a:gd name="T21" fmla="*/ 76 h 83"/>
                <a:gd name="T22" fmla="*/ 32 w 75"/>
                <a:gd name="T23" fmla="*/ 83 h 83"/>
                <a:gd name="T24" fmla="*/ 33 w 75"/>
                <a:gd name="T25" fmla="*/ 83 h 83"/>
                <a:gd name="T26" fmla="*/ 33 w 75"/>
                <a:gd name="T27" fmla="*/ 83 h 83"/>
                <a:gd name="T28" fmla="*/ 36 w 75"/>
                <a:gd name="T29" fmla="*/ 81 h 83"/>
                <a:gd name="T30" fmla="*/ 33 w 75"/>
                <a:gd name="T31" fmla="*/ 83 h 83"/>
                <a:gd name="T32" fmla="*/ 33 w 75"/>
                <a:gd name="T33" fmla="*/ 83 h 83"/>
                <a:gd name="T34" fmla="*/ 33 w 75"/>
                <a:gd name="T35" fmla="*/ 83 h 83"/>
                <a:gd name="T36" fmla="*/ 25 w 75"/>
                <a:gd name="T37" fmla="*/ 78 h 83"/>
                <a:gd name="T38" fmla="*/ 25 w 75"/>
                <a:gd name="T39" fmla="*/ 77 h 83"/>
                <a:gd name="T40" fmla="*/ 25 w 75"/>
                <a:gd name="T41" fmla="*/ 77 h 83"/>
                <a:gd name="T42" fmla="*/ 24 w 75"/>
                <a:gd name="T43" fmla="*/ 77 h 83"/>
                <a:gd name="T44" fmla="*/ 24 w 75"/>
                <a:gd name="T45" fmla="*/ 76 h 83"/>
                <a:gd name="T46" fmla="*/ 24 w 75"/>
                <a:gd name="T47" fmla="*/ 76 h 83"/>
                <a:gd name="T48" fmla="*/ 18 w 75"/>
                <a:gd name="T49" fmla="*/ 68 h 83"/>
                <a:gd name="T50" fmla="*/ 18 w 75"/>
                <a:gd name="T51" fmla="*/ 67 h 83"/>
                <a:gd name="T52" fmla="*/ 18 w 75"/>
                <a:gd name="T53" fmla="*/ 67 h 83"/>
                <a:gd name="T54" fmla="*/ 18 w 75"/>
                <a:gd name="T55" fmla="*/ 67 h 83"/>
                <a:gd name="T56" fmla="*/ 18 w 75"/>
                <a:gd name="T57" fmla="*/ 67 h 83"/>
                <a:gd name="T58" fmla="*/ 18 w 75"/>
                <a:gd name="T59" fmla="*/ 67 h 83"/>
                <a:gd name="T60" fmla="*/ 18 w 75"/>
                <a:gd name="T61" fmla="*/ 67 h 83"/>
                <a:gd name="T62" fmla="*/ 17 w 75"/>
                <a:gd name="T63" fmla="*/ 67 h 83"/>
                <a:gd name="T64" fmla="*/ 17 w 75"/>
                <a:gd name="T65" fmla="*/ 67 h 83"/>
                <a:gd name="T66" fmla="*/ 0 w 75"/>
                <a:gd name="T67" fmla="*/ 51 h 83"/>
                <a:gd name="T68" fmla="*/ 0 w 75"/>
                <a:gd name="T69" fmla="*/ 51 h 83"/>
                <a:gd name="T70" fmla="*/ 0 w 75"/>
                <a:gd name="T71" fmla="*/ 50 h 83"/>
                <a:gd name="T72" fmla="*/ 0 w 75"/>
                <a:gd name="T73" fmla="*/ 51 h 83"/>
                <a:gd name="T74" fmla="*/ 0 w 75"/>
                <a:gd name="T75" fmla="*/ 51 h 83"/>
                <a:gd name="T76" fmla="*/ 0 w 75"/>
                <a:gd name="T77" fmla="*/ 50 h 83"/>
                <a:gd name="T78" fmla="*/ 4 w 75"/>
                <a:gd name="T79" fmla="*/ 48 h 83"/>
                <a:gd name="T80" fmla="*/ 4 w 75"/>
                <a:gd name="T81" fmla="*/ 49 h 83"/>
                <a:gd name="T82" fmla="*/ 4 w 75"/>
                <a:gd name="T83" fmla="*/ 49 h 83"/>
                <a:gd name="T84" fmla="*/ 58 w 75"/>
                <a:gd name="T85" fmla="*/ 0 h 83"/>
                <a:gd name="T86" fmla="*/ 75 w 75"/>
                <a:gd name="T87" fmla="*/ 1 h 83"/>
                <a:gd name="T88" fmla="*/ 44 w 75"/>
                <a:gd name="T89" fmla="*/ 32 h 83"/>
                <a:gd name="T90" fmla="*/ 43 w 75"/>
                <a:gd name="T91" fmla="*/ 33 h 83"/>
                <a:gd name="T92" fmla="*/ 75 w 75"/>
                <a:gd name="T93" fmla="*/ 1 h 83"/>
                <a:gd name="T94" fmla="*/ 58 w 75"/>
                <a:gd name="T9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83">
                  <a:moveTo>
                    <a:pt x="38" y="69"/>
                  </a:moveTo>
                  <a:cubicBezTo>
                    <a:pt x="38" y="70"/>
                    <a:pt x="37" y="72"/>
                    <a:pt x="37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72"/>
                    <a:pt x="38" y="70"/>
                    <a:pt x="38" y="69"/>
                  </a:cubicBezTo>
                  <a:moveTo>
                    <a:pt x="12" y="59"/>
                  </a:moveTo>
                  <a:cubicBezTo>
                    <a:pt x="14" y="62"/>
                    <a:pt x="16" y="64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9"/>
                    <a:pt x="21" y="72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4" y="75"/>
                  </a:cubicBezTo>
                  <a:cubicBezTo>
                    <a:pt x="24" y="75"/>
                    <a:pt x="24" y="75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5" y="83"/>
                    <a:pt x="36" y="82"/>
                    <a:pt x="36" y="81"/>
                  </a:cubicBezTo>
                  <a:cubicBezTo>
                    <a:pt x="36" y="82"/>
                    <a:pt x="35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2" y="83"/>
                    <a:pt x="32" y="83"/>
                  </a:cubicBezTo>
                  <a:cubicBezTo>
                    <a:pt x="30" y="83"/>
                    <a:pt x="28" y="80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2" y="73"/>
                    <a:pt x="19" y="70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6" y="64"/>
                    <a:pt x="14" y="62"/>
                    <a:pt x="12" y="59"/>
                  </a:cubicBezTo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4" y="48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6" y="52"/>
                    <a:pt x="8" y="54"/>
                    <a:pt x="11" y="57"/>
                  </a:cubicBezTo>
                  <a:cubicBezTo>
                    <a:pt x="8" y="54"/>
                    <a:pt x="6" y="52"/>
                    <a:pt x="4" y="49"/>
                  </a:cubicBezTo>
                  <a:cubicBezTo>
                    <a:pt x="4" y="49"/>
                    <a:pt x="4" y="49"/>
                    <a:pt x="4" y="48"/>
                  </a:cubicBezTo>
                  <a:moveTo>
                    <a:pt x="58" y="0"/>
                  </a:moveTo>
                  <a:cubicBezTo>
                    <a:pt x="64" y="0"/>
                    <a:pt x="69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65" y="12"/>
                    <a:pt x="54" y="22"/>
                    <a:pt x="44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54" y="22"/>
                    <a:pt x="65" y="12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69" y="1"/>
                    <a:pt x="64" y="0"/>
                    <a:pt x="58" y="0"/>
                  </a:cubicBezTo>
                </a:path>
              </a:pathLst>
            </a:custGeom>
            <a:solidFill>
              <a:srgbClr val="928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3"/>
            <p:cNvSpPr>
              <a:spLocks noEditPoints="1"/>
            </p:cNvSpPr>
            <p:nvPr userDrawn="1"/>
          </p:nvSpPr>
          <p:spPr bwMode="auto">
            <a:xfrm>
              <a:off x="3943361" y="424459"/>
              <a:ext cx="4562" cy="342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2 w 2"/>
                <a:gd name="T9" fmla="*/ 1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1 w 2"/>
                <a:gd name="T19" fmla="*/ 0 h 1"/>
                <a:gd name="T20" fmla="*/ 1 w 2"/>
                <a:gd name="T21" fmla="*/ 0 h 1"/>
                <a:gd name="T22" fmla="*/ 1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  <a:gd name="T30" fmla="*/ 1 w 2"/>
                <a:gd name="T31" fmla="*/ 0 h 1"/>
                <a:gd name="T32" fmla="*/ 1 w 2"/>
                <a:gd name="T33" fmla="*/ 0 h 1"/>
                <a:gd name="T34" fmla="*/ 1 w 2"/>
                <a:gd name="T35" fmla="*/ 0 h 1"/>
                <a:gd name="T36" fmla="*/ 1 w 2"/>
                <a:gd name="T37" fmla="*/ 0 h 1"/>
                <a:gd name="T38" fmla="*/ 1 w 2"/>
                <a:gd name="T39" fmla="*/ 0 h 1"/>
                <a:gd name="T40" fmla="*/ 1 w 2"/>
                <a:gd name="T41" fmla="*/ 0 h 1"/>
                <a:gd name="T42" fmla="*/ 1 w 2"/>
                <a:gd name="T43" fmla="*/ 0 h 1"/>
                <a:gd name="T44" fmla="*/ 1 w 2"/>
                <a:gd name="T45" fmla="*/ 0 h 1"/>
                <a:gd name="T46" fmla="*/ 1 w 2"/>
                <a:gd name="T47" fmla="*/ 0 h 1"/>
                <a:gd name="T48" fmla="*/ 1 w 2"/>
                <a:gd name="T49" fmla="*/ 0 h 1"/>
                <a:gd name="T50" fmla="*/ 1 w 2"/>
                <a:gd name="T51" fmla="*/ 0 h 1"/>
                <a:gd name="T52" fmla="*/ 1 w 2"/>
                <a:gd name="T53" fmla="*/ 0 h 1"/>
                <a:gd name="T54" fmla="*/ 1 w 2"/>
                <a:gd name="T55" fmla="*/ 0 h 1"/>
                <a:gd name="T56" fmla="*/ 1 w 2"/>
                <a:gd name="T57" fmla="*/ 0 h 1"/>
                <a:gd name="T58" fmla="*/ 1 w 2"/>
                <a:gd name="T59" fmla="*/ 0 h 1"/>
                <a:gd name="T60" fmla="*/ 1 w 2"/>
                <a:gd name="T61" fmla="*/ 0 h 1"/>
                <a:gd name="T62" fmla="*/ 1 w 2"/>
                <a:gd name="T63" fmla="*/ 0 h 1"/>
                <a:gd name="T64" fmla="*/ 1 w 2"/>
                <a:gd name="T65" fmla="*/ 0 h 1"/>
                <a:gd name="T66" fmla="*/ 1 w 2"/>
                <a:gd name="T67" fmla="*/ 0 h 1"/>
                <a:gd name="T68" fmla="*/ 1 w 2"/>
                <a:gd name="T69" fmla="*/ 0 h 1"/>
                <a:gd name="T70" fmla="*/ 1 w 2"/>
                <a:gd name="T71" fmla="*/ 0 h 1"/>
                <a:gd name="T72" fmla="*/ 1 w 2"/>
                <a:gd name="T73" fmla="*/ 0 h 1"/>
                <a:gd name="T74" fmla="*/ 1 w 2"/>
                <a:gd name="T75" fmla="*/ 0 h 1"/>
                <a:gd name="T76" fmla="*/ 1 w 2"/>
                <a:gd name="T77" fmla="*/ 0 h 1"/>
                <a:gd name="T78" fmla="*/ 0 w 2"/>
                <a:gd name="T79" fmla="*/ 0 h 1"/>
                <a:gd name="T80" fmla="*/ 0 w 2"/>
                <a:gd name="T81" fmla="*/ 0 h 1"/>
                <a:gd name="T82" fmla="*/ 0 w 2"/>
                <a:gd name="T83" fmla="*/ 0 h 1"/>
                <a:gd name="T84" fmla="*/ 0 w 2"/>
                <a:gd name="T85" fmla="*/ 0 h 1"/>
                <a:gd name="T86" fmla="*/ 0 w 2"/>
                <a:gd name="T87" fmla="*/ 0 h 1"/>
                <a:gd name="T88" fmla="*/ 0 w 2"/>
                <a:gd name="T89" fmla="*/ 0 h 1"/>
                <a:gd name="T90" fmla="*/ 0 w 2"/>
                <a:gd name="T91" fmla="*/ 0 h 1"/>
                <a:gd name="T92" fmla="*/ 0 w 2"/>
                <a:gd name="T93" fmla="*/ 0 h 1"/>
                <a:gd name="T94" fmla="*/ 0 w 2"/>
                <a:gd name="T9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F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4"/>
            <p:cNvSpPr/>
            <p:nvPr userDrawn="1"/>
          </p:nvSpPr>
          <p:spPr bwMode="auto">
            <a:xfrm>
              <a:off x="3918269" y="424459"/>
              <a:ext cx="29653" cy="3422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4 w 11"/>
                <a:gd name="T5" fmla="*/ 0 h 1"/>
                <a:gd name="T6" fmla="*/ 5 w 11"/>
                <a:gd name="T7" fmla="*/ 0 h 1"/>
                <a:gd name="T8" fmla="*/ 6 w 11"/>
                <a:gd name="T9" fmla="*/ 0 h 1"/>
                <a:gd name="T10" fmla="*/ 9 w 11"/>
                <a:gd name="T11" fmla="*/ 0 h 1"/>
                <a:gd name="T12" fmla="*/ 9 w 11"/>
                <a:gd name="T13" fmla="*/ 0 h 1"/>
                <a:gd name="T14" fmla="*/ 9 w 11"/>
                <a:gd name="T15" fmla="*/ 0 h 1"/>
                <a:gd name="T16" fmla="*/ 9 w 11"/>
                <a:gd name="T17" fmla="*/ 0 h 1"/>
                <a:gd name="T18" fmla="*/ 9 w 11"/>
                <a:gd name="T19" fmla="*/ 0 h 1"/>
                <a:gd name="T20" fmla="*/ 9 w 11"/>
                <a:gd name="T21" fmla="*/ 0 h 1"/>
                <a:gd name="T22" fmla="*/ 10 w 11"/>
                <a:gd name="T23" fmla="*/ 0 h 1"/>
                <a:gd name="T24" fmla="*/ 10 w 11"/>
                <a:gd name="T25" fmla="*/ 0 h 1"/>
                <a:gd name="T26" fmla="*/ 10 w 11"/>
                <a:gd name="T27" fmla="*/ 0 h 1"/>
                <a:gd name="T28" fmla="*/ 10 w 11"/>
                <a:gd name="T29" fmla="*/ 0 h 1"/>
                <a:gd name="T30" fmla="*/ 10 w 11"/>
                <a:gd name="T31" fmla="*/ 0 h 1"/>
                <a:gd name="T32" fmla="*/ 10 w 11"/>
                <a:gd name="T33" fmla="*/ 0 h 1"/>
                <a:gd name="T34" fmla="*/ 10 w 11"/>
                <a:gd name="T35" fmla="*/ 0 h 1"/>
                <a:gd name="T36" fmla="*/ 10 w 11"/>
                <a:gd name="T37" fmla="*/ 0 h 1"/>
                <a:gd name="T38" fmla="*/ 10 w 11"/>
                <a:gd name="T39" fmla="*/ 0 h 1"/>
                <a:gd name="T40" fmla="*/ 10 w 11"/>
                <a:gd name="T41" fmla="*/ 0 h 1"/>
                <a:gd name="T42" fmla="*/ 10 w 11"/>
                <a:gd name="T43" fmla="*/ 0 h 1"/>
                <a:gd name="T44" fmla="*/ 10 w 11"/>
                <a:gd name="T45" fmla="*/ 0 h 1"/>
                <a:gd name="T46" fmla="*/ 10 w 11"/>
                <a:gd name="T47" fmla="*/ 0 h 1"/>
                <a:gd name="T48" fmla="*/ 10 w 11"/>
                <a:gd name="T49" fmla="*/ 0 h 1"/>
                <a:gd name="T50" fmla="*/ 10 w 11"/>
                <a:gd name="T51" fmla="*/ 0 h 1"/>
                <a:gd name="T52" fmla="*/ 10 w 11"/>
                <a:gd name="T53" fmla="*/ 0 h 1"/>
                <a:gd name="T54" fmla="*/ 10 w 11"/>
                <a:gd name="T55" fmla="*/ 0 h 1"/>
                <a:gd name="T56" fmla="*/ 10 w 11"/>
                <a:gd name="T57" fmla="*/ 0 h 1"/>
                <a:gd name="T58" fmla="*/ 10 w 11"/>
                <a:gd name="T59" fmla="*/ 0 h 1"/>
                <a:gd name="T60" fmla="*/ 10 w 11"/>
                <a:gd name="T61" fmla="*/ 0 h 1"/>
                <a:gd name="T62" fmla="*/ 10 w 11"/>
                <a:gd name="T63" fmla="*/ 0 h 1"/>
                <a:gd name="T64" fmla="*/ 10 w 11"/>
                <a:gd name="T65" fmla="*/ 0 h 1"/>
                <a:gd name="T66" fmla="*/ 10 w 11"/>
                <a:gd name="T67" fmla="*/ 0 h 1"/>
                <a:gd name="T68" fmla="*/ 11 w 11"/>
                <a:gd name="T69" fmla="*/ 1 h 1"/>
                <a:gd name="T70" fmla="*/ 11 w 11"/>
                <a:gd name="T71" fmla="*/ 1 h 1"/>
                <a:gd name="T72" fmla="*/ 11 w 11"/>
                <a:gd name="T73" fmla="*/ 1 h 1"/>
                <a:gd name="T74" fmla="*/ 11 w 11"/>
                <a:gd name="T75" fmla="*/ 1 h 1"/>
                <a:gd name="T76" fmla="*/ 11 w 11"/>
                <a:gd name="T77" fmla="*/ 1 h 1"/>
                <a:gd name="T78" fmla="*/ 11 w 11"/>
                <a:gd name="T79" fmla="*/ 1 h 1"/>
                <a:gd name="T80" fmla="*/ 0 w 11"/>
                <a:gd name="T81" fmla="*/ 0 h 1"/>
                <a:gd name="T82" fmla="*/ 0 w 11"/>
                <a:gd name="T8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D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5"/>
            <p:cNvSpPr/>
            <p:nvPr userDrawn="1"/>
          </p:nvSpPr>
          <p:spPr bwMode="auto">
            <a:xfrm>
              <a:off x="3894319" y="516841"/>
              <a:ext cx="13686" cy="98084"/>
            </a:xfrm>
            <a:custGeom>
              <a:avLst/>
              <a:gdLst>
                <a:gd name="T0" fmla="*/ 5 w 5"/>
                <a:gd name="T1" fmla="*/ 0 h 36"/>
                <a:gd name="T2" fmla="*/ 3 w 5"/>
                <a:gd name="T3" fmla="*/ 4 h 36"/>
                <a:gd name="T4" fmla="*/ 1 w 5"/>
                <a:gd name="T5" fmla="*/ 28 h 36"/>
                <a:gd name="T6" fmla="*/ 0 w 5"/>
                <a:gd name="T7" fmla="*/ 36 h 36"/>
                <a:gd name="T8" fmla="*/ 1 w 5"/>
                <a:gd name="T9" fmla="*/ 28 h 36"/>
                <a:gd name="T10" fmla="*/ 3 w 5"/>
                <a:gd name="T11" fmla="*/ 4 h 36"/>
                <a:gd name="T12" fmla="*/ 5 w 5"/>
                <a:gd name="T13" fmla="*/ 0 h 36"/>
                <a:gd name="T14" fmla="*/ 5 w 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6">
                  <a:moveTo>
                    <a:pt x="5" y="0"/>
                  </a:moveTo>
                  <a:cubicBezTo>
                    <a:pt x="4" y="1"/>
                    <a:pt x="3" y="2"/>
                    <a:pt x="3" y="4"/>
                  </a:cubicBezTo>
                  <a:cubicBezTo>
                    <a:pt x="2" y="12"/>
                    <a:pt x="2" y="20"/>
                    <a:pt x="1" y="28"/>
                  </a:cubicBezTo>
                  <a:cubicBezTo>
                    <a:pt x="1" y="30"/>
                    <a:pt x="0" y="33"/>
                    <a:pt x="0" y="36"/>
                  </a:cubicBezTo>
                  <a:cubicBezTo>
                    <a:pt x="0" y="33"/>
                    <a:pt x="1" y="30"/>
                    <a:pt x="1" y="28"/>
                  </a:cubicBezTo>
                  <a:cubicBezTo>
                    <a:pt x="2" y="20"/>
                    <a:pt x="2" y="12"/>
                    <a:pt x="3" y="4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1D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0"/>
            <p:cNvSpPr/>
            <p:nvPr userDrawn="1"/>
          </p:nvSpPr>
          <p:spPr bwMode="auto">
            <a:xfrm>
              <a:off x="3796234" y="424459"/>
              <a:ext cx="198450" cy="228103"/>
            </a:xfrm>
            <a:custGeom>
              <a:avLst/>
              <a:gdLst>
                <a:gd name="T0" fmla="*/ 0 w 73"/>
                <a:gd name="T1" fmla="*/ 49 h 84"/>
                <a:gd name="T2" fmla="*/ 0 w 73"/>
                <a:gd name="T3" fmla="*/ 49 h 84"/>
                <a:gd name="T4" fmla="*/ 0 w 73"/>
                <a:gd name="T5" fmla="*/ 49 h 84"/>
                <a:gd name="T6" fmla="*/ 2 w 73"/>
                <a:gd name="T7" fmla="*/ 50 h 84"/>
                <a:gd name="T8" fmla="*/ 10 w 73"/>
                <a:gd name="T9" fmla="*/ 60 h 84"/>
                <a:gd name="T10" fmla="*/ 15 w 73"/>
                <a:gd name="T11" fmla="*/ 68 h 84"/>
                <a:gd name="T12" fmla="*/ 15 w 73"/>
                <a:gd name="T13" fmla="*/ 68 h 84"/>
                <a:gd name="T14" fmla="*/ 16 w 73"/>
                <a:gd name="T15" fmla="*/ 68 h 84"/>
                <a:gd name="T16" fmla="*/ 16 w 73"/>
                <a:gd name="T17" fmla="*/ 68 h 84"/>
                <a:gd name="T18" fmla="*/ 16 w 73"/>
                <a:gd name="T19" fmla="*/ 68 h 84"/>
                <a:gd name="T20" fmla="*/ 16 w 73"/>
                <a:gd name="T21" fmla="*/ 68 h 84"/>
                <a:gd name="T22" fmla="*/ 16 w 73"/>
                <a:gd name="T23" fmla="*/ 68 h 84"/>
                <a:gd name="T24" fmla="*/ 16 w 73"/>
                <a:gd name="T25" fmla="*/ 68 h 84"/>
                <a:gd name="T26" fmla="*/ 16 w 73"/>
                <a:gd name="T27" fmla="*/ 69 h 84"/>
                <a:gd name="T28" fmla="*/ 22 w 73"/>
                <a:gd name="T29" fmla="*/ 77 h 84"/>
                <a:gd name="T30" fmla="*/ 22 w 73"/>
                <a:gd name="T31" fmla="*/ 78 h 84"/>
                <a:gd name="T32" fmla="*/ 23 w 73"/>
                <a:gd name="T33" fmla="*/ 78 h 84"/>
                <a:gd name="T34" fmla="*/ 23 w 73"/>
                <a:gd name="T35" fmla="*/ 78 h 84"/>
                <a:gd name="T36" fmla="*/ 23 w 73"/>
                <a:gd name="T37" fmla="*/ 79 h 84"/>
                <a:gd name="T38" fmla="*/ 30 w 73"/>
                <a:gd name="T39" fmla="*/ 84 h 84"/>
                <a:gd name="T40" fmla="*/ 31 w 73"/>
                <a:gd name="T41" fmla="*/ 84 h 84"/>
                <a:gd name="T42" fmla="*/ 31 w 73"/>
                <a:gd name="T43" fmla="*/ 84 h 84"/>
                <a:gd name="T44" fmla="*/ 34 w 73"/>
                <a:gd name="T45" fmla="*/ 82 h 84"/>
                <a:gd name="T46" fmla="*/ 35 w 73"/>
                <a:gd name="T47" fmla="*/ 75 h 84"/>
                <a:gd name="T48" fmla="*/ 37 w 73"/>
                <a:gd name="T49" fmla="*/ 62 h 84"/>
                <a:gd name="T50" fmla="*/ 41 w 73"/>
                <a:gd name="T51" fmla="*/ 34 h 84"/>
                <a:gd name="T52" fmla="*/ 73 w 73"/>
                <a:gd name="T53" fmla="*/ 2 h 84"/>
                <a:gd name="T54" fmla="*/ 56 w 73"/>
                <a:gd name="T55" fmla="*/ 1 h 84"/>
                <a:gd name="T56" fmla="*/ 56 w 73"/>
                <a:gd name="T57" fmla="*/ 1 h 84"/>
                <a:gd name="T58" fmla="*/ 56 w 73"/>
                <a:gd name="T59" fmla="*/ 1 h 84"/>
                <a:gd name="T60" fmla="*/ 55 w 73"/>
                <a:gd name="T61" fmla="*/ 0 h 84"/>
                <a:gd name="T62" fmla="*/ 55 w 73"/>
                <a:gd name="T63" fmla="*/ 0 h 84"/>
                <a:gd name="T64" fmla="*/ 55 w 73"/>
                <a:gd name="T65" fmla="*/ 0 h 84"/>
                <a:gd name="T66" fmla="*/ 55 w 73"/>
                <a:gd name="T67" fmla="*/ 0 h 84"/>
                <a:gd name="T68" fmla="*/ 55 w 73"/>
                <a:gd name="T69" fmla="*/ 0 h 84"/>
                <a:gd name="T70" fmla="*/ 55 w 73"/>
                <a:gd name="T71" fmla="*/ 0 h 84"/>
                <a:gd name="T72" fmla="*/ 55 w 73"/>
                <a:gd name="T73" fmla="*/ 0 h 84"/>
                <a:gd name="T74" fmla="*/ 55 w 73"/>
                <a:gd name="T75" fmla="*/ 0 h 84"/>
                <a:gd name="T76" fmla="*/ 55 w 73"/>
                <a:gd name="T77" fmla="*/ 0 h 84"/>
                <a:gd name="T78" fmla="*/ 55 w 73"/>
                <a:gd name="T79" fmla="*/ 0 h 84"/>
                <a:gd name="T80" fmla="*/ 55 w 73"/>
                <a:gd name="T81" fmla="*/ 0 h 84"/>
                <a:gd name="T82" fmla="*/ 54 w 73"/>
                <a:gd name="T83" fmla="*/ 0 h 84"/>
                <a:gd name="T84" fmla="*/ 54 w 73"/>
                <a:gd name="T85" fmla="*/ 0 h 84"/>
                <a:gd name="T86" fmla="*/ 54 w 73"/>
                <a:gd name="T87" fmla="*/ 0 h 84"/>
                <a:gd name="T88" fmla="*/ 51 w 73"/>
                <a:gd name="T89" fmla="*/ 0 h 84"/>
                <a:gd name="T90" fmla="*/ 49 w 73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84">
                  <a:moveTo>
                    <a:pt x="45" y="0"/>
                  </a:moveTo>
                  <a:cubicBezTo>
                    <a:pt x="33" y="19"/>
                    <a:pt x="17" y="3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3"/>
                    <a:pt x="6" y="55"/>
                    <a:pt x="9" y="58"/>
                  </a:cubicBezTo>
                  <a:cubicBezTo>
                    <a:pt x="9" y="59"/>
                    <a:pt x="10" y="60"/>
                    <a:pt x="10" y="60"/>
                  </a:cubicBezTo>
                  <a:cubicBezTo>
                    <a:pt x="12" y="63"/>
                    <a:pt x="14" y="65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71"/>
                    <a:pt x="20" y="74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7"/>
                    <a:pt x="22" y="77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6" y="81"/>
                    <a:pt x="28" y="84"/>
                    <a:pt x="30" y="84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3" y="84"/>
                    <a:pt x="34" y="83"/>
                    <a:pt x="34" y="82"/>
                  </a:cubicBezTo>
                  <a:cubicBezTo>
                    <a:pt x="35" y="80"/>
                    <a:pt x="35" y="77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6" y="71"/>
                    <a:pt x="36" y="70"/>
                  </a:cubicBezTo>
                  <a:cubicBezTo>
                    <a:pt x="36" y="67"/>
                    <a:pt x="37" y="64"/>
                    <a:pt x="37" y="62"/>
                  </a:cubicBezTo>
                  <a:cubicBezTo>
                    <a:pt x="38" y="54"/>
                    <a:pt x="38" y="46"/>
                    <a:pt x="39" y="38"/>
                  </a:cubicBezTo>
                  <a:cubicBezTo>
                    <a:pt x="39" y="36"/>
                    <a:pt x="40" y="35"/>
                    <a:pt x="41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52" y="23"/>
                    <a:pt x="63" y="13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7" y="2"/>
                    <a:pt x="62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0"/>
                    <a:pt x="46" y="0"/>
                    <a:pt x="45" y="0"/>
                  </a:cubicBezTo>
                </a:path>
              </a:pathLst>
            </a:custGeom>
            <a:solidFill>
              <a:srgbClr val="FCD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1"/>
            <p:cNvSpPr/>
            <p:nvPr userDrawn="1"/>
          </p:nvSpPr>
          <p:spPr bwMode="auto">
            <a:xfrm>
              <a:off x="3720960" y="408492"/>
              <a:ext cx="92382" cy="125457"/>
            </a:xfrm>
            <a:custGeom>
              <a:avLst/>
              <a:gdLst>
                <a:gd name="T0" fmla="*/ 27 w 34"/>
                <a:gd name="T1" fmla="*/ 0 h 46"/>
                <a:gd name="T2" fmla="*/ 22 w 34"/>
                <a:gd name="T3" fmla="*/ 4 h 46"/>
                <a:gd name="T4" fmla="*/ 1 w 34"/>
                <a:gd name="T5" fmla="*/ 42 h 46"/>
                <a:gd name="T6" fmla="*/ 3 w 34"/>
                <a:gd name="T7" fmla="*/ 46 h 46"/>
                <a:gd name="T8" fmla="*/ 4 w 34"/>
                <a:gd name="T9" fmla="*/ 45 h 46"/>
                <a:gd name="T10" fmla="*/ 33 w 34"/>
                <a:gd name="T11" fmla="*/ 7 h 46"/>
                <a:gd name="T12" fmla="*/ 27 w 34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6">
                  <a:moveTo>
                    <a:pt x="27" y="0"/>
                  </a:moveTo>
                  <a:cubicBezTo>
                    <a:pt x="25" y="0"/>
                    <a:pt x="23" y="1"/>
                    <a:pt x="22" y="4"/>
                  </a:cubicBezTo>
                  <a:cubicBezTo>
                    <a:pt x="18" y="18"/>
                    <a:pt x="10" y="31"/>
                    <a:pt x="1" y="42"/>
                  </a:cubicBezTo>
                  <a:cubicBezTo>
                    <a:pt x="0" y="43"/>
                    <a:pt x="1" y="46"/>
                    <a:pt x="3" y="46"/>
                  </a:cubicBezTo>
                  <a:cubicBezTo>
                    <a:pt x="3" y="46"/>
                    <a:pt x="4" y="46"/>
                    <a:pt x="4" y="45"/>
                  </a:cubicBezTo>
                  <a:cubicBezTo>
                    <a:pt x="18" y="36"/>
                    <a:pt x="27" y="23"/>
                    <a:pt x="33" y="7"/>
                  </a:cubicBezTo>
                  <a:cubicBezTo>
                    <a:pt x="34" y="3"/>
                    <a:pt x="31" y="0"/>
                    <a:pt x="27" y="0"/>
                  </a:cubicBezTo>
                </a:path>
              </a:pathLst>
            </a:custGeom>
            <a:solidFill>
              <a:srgbClr val="FEF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2"/>
            <p:cNvSpPr>
              <a:spLocks noEditPoints="1"/>
            </p:cNvSpPr>
            <p:nvPr userDrawn="1"/>
          </p:nvSpPr>
          <p:spPr bwMode="auto">
            <a:xfrm>
              <a:off x="2157315" y="178108"/>
              <a:ext cx="306798" cy="290831"/>
            </a:xfrm>
            <a:custGeom>
              <a:avLst/>
              <a:gdLst>
                <a:gd name="T0" fmla="*/ 14 w 113"/>
                <a:gd name="T1" fmla="*/ 30 h 107"/>
                <a:gd name="T2" fmla="*/ 14 w 113"/>
                <a:gd name="T3" fmla="*/ 31 h 107"/>
                <a:gd name="T4" fmla="*/ 19 w 113"/>
                <a:gd name="T5" fmla="*/ 44 h 107"/>
                <a:gd name="T6" fmla="*/ 24 w 113"/>
                <a:gd name="T7" fmla="*/ 56 h 107"/>
                <a:gd name="T8" fmla="*/ 24 w 113"/>
                <a:gd name="T9" fmla="*/ 57 h 107"/>
                <a:gd name="T10" fmla="*/ 27 w 113"/>
                <a:gd name="T11" fmla="*/ 59 h 107"/>
                <a:gd name="T12" fmla="*/ 19 w 113"/>
                <a:gd name="T13" fmla="*/ 75 h 107"/>
                <a:gd name="T14" fmla="*/ 11 w 113"/>
                <a:gd name="T15" fmla="*/ 89 h 107"/>
                <a:gd name="T16" fmla="*/ 28 w 113"/>
                <a:gd name="T17" fmla="*/ 83 h 107"/>
                <a:gd name="T18" fmla="*/ 42 w 113"/>
                <a:gd name="T19" fmla="*/ 75 h 107"/>
                <a:gd name="T20" fmla="*/ 46 w 113"/>
                <a:gd name="T21" fmla="*/ 75 h 107"/>
                <a:gd name="T22" fmla="*/ 50 w 113"/>
                <a:gd name="T23" fmla="*/ 75 h 107"/>
                <a:gd name="T24" fmla="*/ 72 w 113"/>
                <a:gd name="T25" fmla="*/ 95 h 107"/>
                <a:gd name="T26" fmla="*/ 76 w 113"/>
                <a:gd name="T27" fmla="*/ 96 h 107"/>
                <a:gd name="T28" fmla="*/ 76 w 113"/>
                <a:gd name="T29" fmla="*/ 87 h 107"/>
                <a:gd name="T30" fmla="*/ 74 w 113"/>
                <a:gd name="T31" fmla="*/ 70 h 107"/>
                <a:gd name="T32" fmla="*/ 78 w 113"/>
                <a:gd name="T33" fmla="*/ 66 h 107"/>
                <a:gd name="T34" fmla="*/ 80 w 113"/>
                <a:gd name="T35" fmla="*/ 64 h 107"/>
                <a:gd name="T36" fmla="*/ 99 w 113"/>
                <a:gd name="T37" fmla="*/ 49 h 107"/>
                <a:gd name="T38" fmla="*/ 72 w 113"/>
                <a:gd name="T39" fmla="*/ 45 h 107"/>
                <a:gd name="T40" fmla="*/ 69 w 113"/>
                <a:gd name="T41" fmla="*/ 42 h 107"/>
                <a:gd name="T42" fmla="*/ 66 w 113"/>
                <a:gd name="T43" fmla="*/ 39 h 107"/>
                <a:gd name="T44" fmla="*/ 64 w 113"/>
                <a:gd name="T45" fmla="*/ 12 h 107"/>
                <a:gd name="T46" fmla="*/ 44 w 113"/>
                <a:gd name="T47" fmla="*/ 35 h 107"/>
                <a:gd name="T48" fmla="*/ 42 w 113"/>
                <a:gd name="T49" fmla="*/ 35 h 107"/>
                <a:gd name="T50" fmla="*/ 39 w 113"/>
                <a:gd name="T51" fmla="*/ 36 h 107"/>
                <a:gd name="T52" fmla="*/ 24 w 113"/>
                <a:gd name="T53" fmla="*/ 33 h 107"/>
                <a:gd name="T54" fmla="*/ 18 w 113"/>
                <a:gd name="T55" fmla="*/ 32 h 107"/>
                <a:gd name="T56" fmla="*/ 15 w 113"/>
                <a:gd name="T57" fmla="*/ 31 h 107"/>
                <a:gd name="T58" fmla="*/ 14 w 113"/>
                <a:gd name="T59" fmla="*/ 30 h 107"/>
                <a:gd name="T60" fmla="*/ 109 w 113"/>
                <a:gd name="T61" fmla="*/ 43 h 107"/>
                <a:gd name="T62" fmla="*/ 111 w 113"/>
                <a:gd name="T63" fmla="*/ 50 h 107"/>
                <a:gd name="T64" fmla="*/ 82 w 113"/>
                <a:gd name="T65" fmla="*/ 68 h 107"/>
                <a:gd name="T66" fmla="*/ 81 w 113"/>
                <a:gd name="T67" fmla="*/ 69 h 107"/>
                <a:gd name="T68" fmla="*/ 83 w 113"/>
                <a:gd name="T69" fmla="*/ 95 h 107"/>
                <a:gd name="T70" fmla="*/ 77 w 113"/>
                <a:gd name="T71" fmla="*/ 105 h 107"/>
                <a:gd name="T72" fmla="*/ 60 w 113"/>
                <a:gd name="T73" fmla="*/ 96 h 107"/>
                <a:gd name="T74" fmla="*/ 47 w 113"/>
                <a:gd name="T75" fmla="*/ 80 h 107"/>
                <a:gd name="T76" fmla="*/ 46 w 113"/>
                <a:gd name="T77" fmla="*/ 81 h 107"/>
                <a:gd name="T78" fmla="*/ 22 w 113"/>
                <a:gd name="T79" fmla="*/ 94 h 107"/>
                <a:gd name="T80" fmla="*/ 5 w 113"/>
                <a:gd name="T81" fmla="*/ 95 h 107"/>
                <a:gd name="T82" fmla="*/ 7 w 113"/>
                <a:gd name="T83" fmla="*/ 80 h 107"/>
                <a:gd name="T84" fmla="*/ 21 w 113"/>
                <a:gd name="T85" fmla="*/ 60 h 107"/>
                <a:gd name="T86" fmla="*/ 18 w 113"/>
                <a:gd name="T87" fmla="*/ 58 h 107"/>
                <a:gd name="T88" fmla="*/ 9 w 113"/>
                <a:gd name="T89" fmla="*/ 39 h 107"/>
                <a:gd name="T90" fmla="*/ 8 w 113"/>
                <a:gd name="T91" fmla="*/ 27 h 107"/>
                <a:gd name="T92" fmla="*/ 19 w 113"/>
                <a:gd name="T93" fmla="*/ 25 h 107"/>
                <a:gd name="T94" fmla="*/ 40 w 113"/>
                <a:gd name="T95" fmla="*/ 30 h 107"/>
                <a:gd name="T96" fmla="*/ 41 w 113"/>
                <a:gd name="T97" fmla="*/ 30 h 107"/>
                <a:gd name="T98" fmla="*/ 64 w 113"/>
                <a:gd name="T99" fmla="*/ 2 h 107"/>
                <a:gd name="T100" fmla="*/ 70 w 113"/>
                <a:gd name="T101" fmla="*/ 4 h 107"/>
                <a:gd name="T102" fmla="*/ 74 w 113"/>
                <a:gd name="T103" fmla="*/ 38 h 107"/>
                <a:gd name="T104" fmla="*/ 109 w 113"/>
                <a:gd name="T10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07">
                  <a:moveTo>
                    <a:pt x="14" y="30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4" y="35"/>
                    <a:pt x="18" y="40"/>
                    <a:pt x="19" y="44"/>
                  </a:cubicBezTo>
                  <a:cubicBezTo>
                    <a:pt x="21" y="48"/>
                    <a:pt x="22" y="52"/>
                    <a:pt x="24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7" y="57"/>
                    <a:pt x="27" y="59"/>
                  </a:cubicBezTo>
                  <a:cubicBezTo>
                    <a:pt x="25" y="65"/>
                    <a:pt x="22" y="70"/>
                    <a:pt x="19" y="75"/>
                  </a:cubicBezTo>
                  <a:cubicBezTo>
                    <a:pt x="18" y="76"/>
                    <a:pt x="10" y="88"/>
                    <a:pt x="11" y="89"/>
                  </a:cubicBezTo>
                  <a:cubicBezTo>
                    <a:pt x="12" y="91"/>
                    <a:pt x="27" y="84"/>
                    <a:pt x="28" y="83"/>
                  </a:cubicBezTo>
                  <a:cubicBezTo>
                    <a:pt x="33" y="81"/>
                    <a:pt x="37" y="78"/>
                    <a:pt x="42" y="75"/>
                  </a:cubicBezTo>
                  <a:cubicBezTo>
                    <a:pt x="44" y="74"/>
                    <a:pt x="45" y="74"/>
                    <a:pt x="46" y="75"/>
                  </a:cubicBezTo>
                  <a:cubicBezTo>
                    <a:pt x="47" y="74"/>
                    <a:pt x="48" y="73"/>
                    <a:pt x="50" y="75"/>
                  </a:cubicBezTo>
                  <a:cubicBezTo>
                    <a:pt x="57" y="81"/>
                    <a:pt x="64" y="89"/>
                    <a:pt x="72" y="95"/>
                  </a:cubicBezTo>
                  <a:cubicBezTo>
                    <a:pt x="73" y="96"/>
                    <a:pt x="74" y="98"/>
                    <a:pt x="76" y="96"/>
                  </a:cubicBezTo>
                  <a:cubicBezTo>
                    <a:pt x="77" y="95"/>
                    <a:pt x="76" y="89"/>
                    <a:pt x="76" y="87"/>
                  </a:cubicBezTo>
                  <a:cubicBezTo>
                    <a:pt x="76" y="82"/>
                    <a:pt x="75" y="76"/>
                    <a:pt x="74" y="70"/>
                  </a:cubicBezTo>
                  <a:cubicBezTo>
                    <a:pt x="73" y="67"/>
                    <a:pt x="76" y="66"/>
                    <a:pt x="78" y="66"/>
                  </a:cubicBezTo>
                  <a:cubicBezTo>
                    <a:pt x="78" y="65"/>
                    <a:pt x="79" y="64"/>
                    <a:pt x="80" y="64"/>
                  </a:cubicBezTo>
                  <a:cubicBezTo>
                    <a:pt x="86" y="59"/>
                    <a:pt x="92" y="55"/>
                    <a:pt x="99" y="49"/>
                  </a:cubicBezTo>
                  <a:cubicBezTo>
                    <a:pt x="90" y="48"/>
                    <a:pt x="81" y="47"/>
                    <a:pt x="72" y="45"/>
                  </a:cubicBezTo>
                  <a:cubicBezTo>
                    <a:pt x="70" y="45"/>
                    <a:pt x="70" y="44"/>
                    <a:pt x="69" y="42"/>
                  </a:cubicBezTo>
                  <a:cubicBezTo>
                    <a:pt x="68" y="42"/>
                    <a:pt x="66" y="41"/>
                    <a:pt x="66" y="39"/>
                  </a:cubicBezTo>
                  <a:cubicBezTo>
                    <a:pt x="67" y="30"/>
                    <a:pt x="67" y="21"/>
                    <a:pt x="64" y="12"/>
                  </a:cubicBezTo>
                  <a:cubicBezTo>
                    <a:pt x="57" y="19"/>
                    <a:pt x="51" y="27"/>
                    <a:pt x="44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1" y="36"/>
                    <a:pt x="40" y="36"/>
                    <a:pt x="39" y="36"/>
                  </a:cubicBezTo>
                  <a:cubicBezTo>
                    <a:pt x="34" y="35"/>
                    <a:pt x="29" y="34"/>
                    <a:pt x="24" y="3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6" y="31"/>
                    <a:pt x="15" y="31"/>
                  </a:cubicBezTo>
                  <a:cubicBezTo>
                    <a:pt x="14" y="31"/>
                    <a:pt x="14" y="30"/>
                    <a:pt x="14" y="30"/>
                  </a:cubicBezTo>
                  <a:moveTo>
                    <a:pt x="109" y="43"/>
                  </a:moveTo>
                  <a:cubicBezTo>
                    <a:pt x="112" y="44"/>
                    <a:pt x="113" y="48"/>
                    <a:pt x="111" y="50"/>
                  </a:cubicBezTo>
                  <a:cubicBezTo>
                    <a:pt x="102" y="57"/>
                    <a:pt x="93" y="64"/>
                    <a:pt x="82" y="68"/>
                  </a:cubicBezTo>
                  <a:cubicBezTo>
                    <a:pt x="82" y="69"/>
                    <a:pt x="81" y="69"/>
                    <a:pt x="81" y="69"/>
                  </a:cubicBezTo>
                  <a:cubicBezTo>
                    <a:pt x="83" y="77"/>
                    <a:pt x="84" y="86"/>
                    <a:pt x="83" y="95"/>
                  </a:cubicBezTo>
                  <a:cubicBezTo>
                    <a:pt x="83" y="99"/>
                    <a:pt x="82" y="104"/>
                    <a:pt x="77" y="105"/>
                  </a:cubicBezTo>
                  <a:cubicBezTo>
                    <a:pt x="70" y="107"/>
                    <a:pt x="64" y="100"/>
                    <a:pt x="60" y="96"/>
                  </a:cubicBezTo>
                  <a:cubicBezTo>
                    <a:pt x="55" y="91"/>
                    <a:pt x="50" y="86"/>
                    <a:pt x="47" y="80"/>
                  </a:cubicBezTo>
                  <a:cubicBezTo>
                    <a:pt x="47" y="81"/>
                    <a:pt x="46" y="81"/>
                    <a:pt x="46" y="81"/>
                  </a:cubicBezTo>
                  <a:cubicBezTo>
                    <a:pt x="39" y="87"/>
                    <a:pt x="31" y="91"/>
                    <a:pt x="22" y="94"/>
                  </a:cubicBezTo>
                  <a:cubicBezTo>
                    <a:pt x="17" y="96"/>
                    <a:pt x="10" y="99"/>
                    <a:pt x="5" y="95"/>
                  </a:cubicBezTo>
                  <a:cubicBezTo>
                    <a:pt x="0" y="91"/>
                    <a:pt x="4" y="85"/>
                    <a:pt x="7" y="80"/>
                  </a:cubicBezTo>
                  <a:cubicBezTo>
                    <a:pt x="11" y="73"/>
                    <a:pt x="16" y="66"/>
                    <a:pt x="21" y="60"/>
                  </a:cubicBezTo>
                  <a:cubicBezTo>
                    <a:pt x="20" y="60"/>
                    <a:pt x="19" y="60"/>
                    <a:pt x="18" y="58"/>
                  </a:cubicBezTo>
                  <a:cubicBezTo>
                    <a:pt x="15" y="52"/>
                    <a:pt x="12" y="45"/>
                    <a:pt x="9" y="39"/>
                  </a:cubicBezTo>
                  <a:cubicBezTo>
                    <a:pt x="7" y="35"/>
                    <a:pt x="5" y="31"/>
                    <a:pt x="8" y="27"/>
                  </a:cubicBezTo>
                  <a:cubicBezTo>
                    <a:pt x="11" y="23"/>
                    <a:pt x="15" y="24"/>
                    <a:pt x="19" y="25"/>
                  </a:cubicBezTo>
                  <a:cubicBezTo>
                    <a:pt x="26" y="27"/>
                    <a:pt x="33" y="28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5" y="19"/>
                    <a:pt x="54" y="9"/>
                    <a:pt x="64" y="2"/>
                  </a:cubicBezTo>
                  <a:cubicBezTo>
                    <a:pt x="66" y="0"/>
                    <a:pt x="69" y="1"/>
                    <a:pt x="70" y="4"/>
                  </a:cubicBezTo>
                  <a:cubicBezTo>
                    <a:pt x="74" y="15"/>
                    <a:pt x="75" y="27"/>
                    <a:pt x="74" y="38"/>
                  </a:cubicBezTo>
                  <a:cubicBezTo>
                    <a:pt x="85" y="39"/>
                    <a:pt x="97" y="41"/>
                    <a:pt x="109" y="4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3"/>
            <p:cNvSpPr/>
            <p:nvPr userDrawn="1"/>
          </p:nvSpPr>
          <p:spPr bwMode="auto">
            <a:xfrm>
              <a:off x="2184687" y="211183"/>
              <a:ext cx="241789" cy="232665"/>
            </a:xfrm>
            <a:custGeom>
              <a:avLst/>
              <a:gdLst>
                <a:gd name="T0" fmla="*/ 89 w 89"/>
                <a:gd name="T1" fmla="*/ 37 h 86"/>
                <a:gd name="T2" fmla="*/ 70 w 89"/>
                <a:gd name="T3" fmla="*/ 52 h 86"/>
                <a:gd name="T4" fmla="*/ 68 w 89"/>
                <a:gd name="T5" fmla="*/ 54 h 86"/>
                <a:gd name="T6" fmla="*/ 64 w 89"/>
                <a:gd name="T7" fmla="*/ 58 h 86"/>
                <a:gd name="T8" fmla="*/ 66 w 89"/>
                <a:gd name="T9" fmla="*/ 75 h 86"/>
                <a:gd name="T10" fmla="*/ 66 w 89"/>
                <a:gd name="T11" fmla="*/ 84 h 86"/>
                <a:gd name="T12" fmla="*/ 62 w 89"/>
                <a:gd name="T13" fmla="*/ 83 h 86"/>
                <a:gd name="T14" fmla="*/ 40 w 89"/>
                <a:gd name="T15" fmla="*/ 63 h 86"/>
                <a:gd name="T16" fmla="*/ 36 w 89"/>
                <a:gd name="T17" fmla="*/ 63 h 86"/>
                <a:gd name="T18" fmla="*/ 32 w 89"/>
                <a:gd name="T19" fmla="*/ 63 h 86"/>
                <a:gd name="T20" fmla="*/ 18 w 89"/>
                <a:gd name="T21" fmla="*/ 71 h 86"/>
                <a:gd name="T22" fmla="*/ 1 w 89"/>
                <a:gd name="T23" fmla="*/ 77 h 86"/>
                <a:gd name="T24" fmla="*/ 9 w 89"/>
                <a:gd name="T25" fmla="*/ 63 h 86"/>
                <a:gd name="T26" fmla="*/ 17 w 89"/>
                <a:gd name="T27" fmla="*/ 47 h 86"/>
                <a:gd name="T28" fmla="*/ 14 w 89"/>
                <a:gd name="T29" fmla="*/ 45 h 86"/>
                <a:gd name="T30" fmla="*/ 14 w 89"/>
                <a:gd name="T31" fmla="*/ 44 h 86"/>
                <a:gd name="T32" fmla="*/ 9 w 89"/>
                <a:gd name="T33" fmla="*/ 32 h 86"/>
                <a:gd name="T34" fmla="*/ 4 w 89"/>
                <a:gd name="T35" fmla="*/ 19 h 86"/>
                <a:gd name="T36" fmla="*/ 4 w 89"/>
                <a:gd name="T37" fmla="*/ 18 h 86"/>
                <a:gd name="T38" fmla="*/ 5 w 89"/>
                <a:gd name="T39" fmla="*/ 19 h 86"/>
                <a:gd name="T40" fmla="*/ 8 w 89"/>
                <a:gd name="T41" fmla="*/ 20 h 86"/>
                <a:gd name="T42" fmla="*/ 14 w 89"/>
                <a:gd name="T43" fmla="*/ 21 h 86"/>
                <a:gd name="T44" fmla="*/ 29 w 89"/>
                <a:gd name="T45" fmla="*/ 24 h 86"/>
                <a:gd name="T46" fmla="*/ 32 w 89"/>
                <a:gd name="T47" fmla="*/ 23 h 86"/>
                <a:gd name="T48" fmla="*/ 34 w 89"/>
                <a:gd name="T49" fmla="*/ 23 h 86"/>
                <a:gd name="T50" fmla="*/ 54 w 89"/>
                <a:gd name="T51" fmla="*/ 0 h 86"/>
                <a:gd name="T52" fmla="*/ 56 w 89"/>
                <a:gd name="T53" fmla="*/ 27 h 86"/>
                <a:gd name="T54" fmla="*/ 59 w 89"/>
                <a:gd name="T55" fmla="*/ 30 h 86"/>
                <a:gd name="T56" fmla="*/ 62 w 89"/>
                <a:gd name="T57" fmla="*/ 33 h 86"/>
                <a:gd name="T58" fmla="*/ 89 w 89"/>
                <a:gd name="T59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6">
                  <a:moveTo>
                    <a:pt x="89" y="37"/>
                  </a:moveTo>
                  <a:cubicBezTo>
                    <a:pt x="82" y="43"/>
                    <a:pt x="76" y="47"/>
                    <a:pt x="70" y="52"/>
                  </a:cubicBezTo>
                  <a:cubicBezTo>
                    <a:pt x="69" y="52"/>
                    <a:pt x="68" y="53"/>
                    <a:pt x="68" y="54"/>
                  </a:cubicBezTo>
                  <a:cubicBezTo>
                    <a:pt x="66" y="54"/>
                    <a:pt x="63" y="55"/>
                    <a:pt x="64" y="58"/>
                  </a:cubicBezTo>
                  <a:cubicBezTo>
                    <a:pt x="65" y="64"/>
                    <a:pt x="66" y="70"/>
                    <a:pt x="66" y="75"/>
                  </a:cubicBezTo>
                  <a:cubicBezTo>
                    <a:pt x="66" y="77"/>
                    <a:pt x="67" y="83"/>
                    <a:pt x="66" y="84"/>
                  </a:cubicBezTo>
                  <a:cubicBezTo>
                    <a:pt x="64" y="86"/>
                    <a:pt x="63" y="84"/>
                    <a:pt x="62" y="83"/>
                  </a:cubicBezTo>
                  <a:cubicBezTo>
                    <a:pt x="54" y="77"/>
                    <a:pt x="47" y="69"/>
                    <a:pt x="40" y="63"/>
                  </a:cubicBezTo>
                  <a:cubicBezTo>
                    <a:pt x="38" y="61"/>
                    <a:pt x="37" y="62"/>
                    <a:pt x="36" y="63"/>
                  </a:cubicBezTo>
                  <a:cubicBezTo>
                    <a:pt x="35" y="62"/>
                    <a:pt x="34" y="62"/>
                    <a:pt x="32" y="63"/>
                  </a:cubicBezTo>
                  <a:cubicBezTo>
                    <a:pt x="27" y="66"/>
                    <a:pt x="23" y="69"/>
                    <a:pt x="18" y="71"/>
                  </a:cubicBezTo>
                  <a:cubicBezTo>
                    <a:pt x="17" y="72"/>
                    <a:pt x="2" y="79"/>
                    <a:pt x="1" y="77"/>
                  </a:cubicBezTo>
                  <a:cubicBezTo>
                    <a:pt x="0" y="76"/>
                    <a:pt x="8" y="64"/>
                    <a:pt x="9" y="63"/>
                  </a:cubicBezTo>
                  <a:cubicBezTo>
                    <a:pt x="12" y="58"/>
                    <a:pt x="15" y="53"/>
                    <a:pt x="17" y="47"/>
                  </a:cubicBezTo>
                  <a:cubicBezTo>
                    <a:pt x="17" y="45"/>
                    <a:pt x="15" y="44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0"/>
                    <a:pt x="11" y="36"/>
                    <a:pt x="9" y="32"/>
                  </a:cubicBezTo>
                  <a:cubicBezTo>
                    <a:pt x="8" y="28"/>
                    <a:pt x="4" y="23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6" y="19"/>
                    <a:pt x="7" y="20"/>
                    <a:pt x="8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22"/>
                    <a:pt x="24" y="23"/>
                    <a:pt x="29" y="24"/>
                  </a:cubicBezTo>
                  <a:cubicBezTo>
                    <a:pt x="30" y="24"/>
                    <a:pt x="31" y="24"/>
                    <a:pt x="32" y="23"/>
                  </a:cubicBezTo>
                  <a:cubicBezTo>
                    <a:pt x="32" y="23"/>
                    <a:pt x="33" y="23"/>
                    <a:pt x="34" y="23"/>
                  </a:cubicBezTo>
                  <a:cubicBezTo>
                    <a:pt x="41" y="15"/>
                    <a:pt x="47" y="7"/>
                    <a:pt x="54" y="0"/>
                  </a:cubicBezTo>
                  <a:cubicBezTo>
                    <a:pt x="57" y="9"/>
                    <a:pt x="57" y="18"/>
                    <a:pt x="56" y="27"/>
                  </a:cubicBezTo>
                  <a:cubicBezTo>
                    <a:pt x="56" y="29"/>
                    <a:pt x="58" y="30"/>
                    <a:pt x="59" y="30"/>
                  </a:cubicBezTo>
                  <a:cubicBezTo>
                    <a:pt x="60" y="32"/>
                    <a:pt x="60" y="33"/>
                    <a:pt x="62" y="33"/>
                  </a:cubicBezTo>
                  <a:cubicBezTo>
                    <a:pt x="71" y="35"/>
                    <a:pt x="80" y="36"/>
                    <a:pt x="89" y="37"/>
                  </a:cubicBezTo>
                </a:path>
              </a:pathLst>
            </a:custGeom>
            <a:solidFill>
              <a:srgbClr val="FDE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4"/>
            <p:cNvSpPr>
              <a:spLocks noEditPoints="1"/>
            </p:cNvSpPr>
            <p:nvPr userDrawn="1"/>
          </p:nvSpPr>
          <p:spPr bwMode="auto">
            <a:xfrm>
              <a:off x="2257680" y="280754"/>
              <a:ext cx="206433" cy="184763"/>
            </a:xfrm>
            <a:custGeom>
              <a:avLst/>
              <a:gdLst>
                <a:gd name="T0" fmla="*/ 38 w 76"/>
                <a:gd name="T1" fmla="*/ 68 h 68"/>
                <a:gd name="T2" fmla="*/ 38 w 76"/>
                <a:gd name="T3" fmla="*/ 68 h 68"/>
                <a:gd name="T4" fmla="*/ 36 w 76"/>
                <a:gd name="T5" fmla="*/ 58 h 68"/>
                <a:gd name="T6" fmla="*/ 36 w 76"/>
                <a:gd name="T7" fmla="*/ 58 h 68"/>
                <a:gd name="T8" fmla="*/ 35 w 76"/>
                <a:gd name="T9" fmla="*/ 58 h 68"/>
                <a:gd name="T10" fmla="*/ 35 w 76"/>
                <a:gd name="T11" fmla="*/ 57 h 68"/>
                <a:gd name="T12" fmla="*/ 35 w 76"/>
                <a:gd name="T13" fmla="*/ 57 h 68"/>
                <a:gd name="T14" fmla="*/ 35 w 76"/>
                <a:gd name="T15" fmla="*/ 57 h 68"/>
                <a:gd name="T16" fmla="*/ 35 w 76"/>
                <a:gd name="T17" fmla="*/ 57 h 68"/>
                <a:gd name="T18" fmla="*/ 35 w 76"/>
                <a:gd name="T19" fmla="*/ 57 h 68"/>
                <a:gd name="T20" fmla="*/ 35 w 76"/>
                <a:gd name="T21" fmla="*/ 57 h 68"/>
                <a:gd name="T22" fmla="*/ 35 w 76"/>
                <a:gd name="T23" fmla="*/ 57 h 68"/>
                <a:gd name="T24" fmla="*/ 35 w 76"/>
                <a:gd name="T25" fmla="*/ 57 h 68"/>
                <a:gd name="T26" fmla="*/ 35 w 76"/>
                <a:gd name="T27" fmla="*/ 57 h 68"/>
                <a:gd name="T28" fmla="*/ 46 w 76"/>
                <a:gd name="T29" fmla="*/ 57 h 68"/>
                <a:gd name="T30" fmla="*/ 46 w 76"/>
                <a:gd name="T31" fmla="*/ 57 h 68"/>
                <a:gd name="T32" fmla="*/ 23 w 76"/>
                <a:gd name="T33" fmla="*/ 58 h 68"/>
                <a:gd name="T34" fmla="*/ 9 w 76"/>
                <a:gd name="T35" fmla="*/ 43 h 68"/>
                <a:gd name="T36" fmla="*/ 9 w 76"/>
                <a:gd name="T37" fmla="*/ 43 h 68"/>
                <a:gd name="T38" fmla="*/ 5 w 76"/>
                <a:gd name="T39" fmla="*/ 37 h 68"/>
                <a:gd name="T40" fmla="*/ 4 w 76"/>
                <a:gd name="T41" fmla="*/ 38 h 68"/>
                <a:gd name="T42" fmla="*/ 5 w 76"/>
                <a:gd name="T43" fmla="*/ 37 h 68"/>
                <a:gd name="T44" fmla="*/ 5 w 76"/>
                <a:gd name="T45" fmla="*/ 37 h 68"/>
                <a:gd name="T46" fmla="*/ 7 w 76"/>
                <a:gd name="T47" fmla="*/ 36 h 68"/>
                <a:gd name="T48" fmla="*/ 7 w 76"/>
                <a:gd name="T49" fmla="*/ 36 h 68"/>
                <a:gd name="T50" fmla="*/ 11 w 76"/>
                <a:gd name="T51" fmla="*/ 36 h 68"/>
                <a:gd name="T52" fmla="*/ 11 w 76"/>
                <a:gd name="T53" fmla="*/ 36 h 68"/>
                <a:gd name="T54" fmla="*/ 11 w 76"/>
                <a:gd name="T55" fmla="*/ 36 h 68"/>
                <a:gd name="T56" fmla="*/ 11 w 76"/>
                <a:gd name="T57" fmla="*/ 36 h 68"/>
                <a:gd name="T58" fmla="*/ 44 w 76"/>
                <a:gd name="T59" fmla="*/ 31 h 68"/>
                <a:gd name="T60" fmla="*/ 44 w 76"/>
                <a:gd name="T61" fmla="*/ 31 h 68"/>
                <a:gd name="T62" fmla="*/ 37 w 76"/>
                <a:gd name="T63" fmla="*/ 32 h 68"/>
                <a:gd name="T64" fmla="*/ 40 w 76"/>
                <a:gd name="T65" fmla="*/ 28 h 68"/>
                <a:gd name="T66" fmla="*/ 40 w 76"/>
                <a:gd name="T67" fmla="*/ 28 h 68"/>
                <a:gd name="T68" fmla="*/ 40 w 76"/>
                <a:gd name="T69" fmla="*/ 28 h 68"/>
                <a:gd name="T70" fmla="*/ 60 w 76"/>
                <a:gd name="T71" fmla="*/ 22 h 68"/>
                <a:gd name="T72" fmla="*/ 37 w 76"/>
                <a:gd name="T73" fmla="*/ 0 h 68"/>
                <a:gd name="T74" fmla="*/ 72 w 76"/>
                <a:gd name="T75" fmla="*/ 5 h 68"/>
                <a:gd name="T76" fmla="*/ 72 w 76"/>
                <a:gd name="T77" fmla="*/ 5 h 68"/>
                <a:gd name="T78" fmla="*/ 37 w 76"/>
                <a:gd name="T79" fmla="*/ 0 h 68"/>
                <a:gd name="T80" fmla="*/ 37 w 76"/>
                <a:gd name="T8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" h="68">
                  <a:moveTo>
                    <a:pt x="23" y="58"/>
                  </a:moveTo>
                  <a:cubicBezTo>
                    <a:pt x="27" y="61"/>
                    <a:pt x="32" y="68"/>
                    <a:pt x="38" y="68"/>
                  </a:cubicBezTo>
                  <a:cubicBezTo>
                    <a:pt x="39" y="68"/>
                    <a:pt x="39" y="68"/>
                    <a:pt x="40" y="67"/>
                  </a:cubicBezTo>
                  <a:cubicBezTo>
                    <a:pt x="39" y="68"/>
                    <a:pt x="39" y="68"/>
                    <a:pt x="38" y="68"/>
                  </a:cubicBezTo>
                  <a:cubicBezTo>
                    <a:pt x="32" y="68"/>
                    <a:pt x="27" y="61"/>
                    <a:pt x="23" y="58"/>
                  </a:cubicBezTo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moveTo>
                    <a:pt x="35" y="57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7"/>
                  </a:cubicBezTo>
                  <a:moveTo>
                    <a:pt x="35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moveTo>
                    <a:pt x="35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moveTo>
                    <a:pt x="35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moveTo>
                    <a:pt x="35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moveTo>
                    <a:pt x="35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moveTo>
                    <a:pt x="35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moveTo>
                    <a:pt x="46" y="57"/>
                  </a:moveTo>
                  <a:cubicBezTo>
                    <a:pt x="46" y="59"/>
                    <a:pt x="46" y="62"/>
                    <a:pt x="45" y="64"/>
                  </a:cubicBezTo>
                  <a:cubicBezTo>
                    <a:pt x="46" y="62"/>
                    <a:pt x="46" y="59"/>
                    <a:pt x="46" y="57"/>
                  </a:cubicBezTo>
                  <a:moveTo>
                    <a:pt x="12" y="46"/>
                  </a:moveTo>
                  <a:cubicBezTo>
                    <a:pt x="15" y="51"/>
                    <a:pt x="19" y="54"/>
                    <a:pt x="23" y="58"/>
                  </a:cubicBezTo>
                  <a:cubicBezTo>
                    <a:pt x="19" y="54"/>
                    <a:pt x="15" y="51"/>
                    <a:pt x="12" y="46"/>
                  </a:cubicBezTo>
                  <a:moveTo>
                    <a:pt x="9" y="43"/>
                  </a:moveTo>
                  <a:cubicBezTo>
                    <a:pt x="6" y="46"/>
                    <a:pt x="3" y="48"/>
                    <a:pt x="0" y="49"/>
                  </a:cubicBezTo>
                  <a:cubicBezTo>
                    <a:pt x="3" y="48"/>
                    <a:pt x="6" y="46"/>
                    <a:pt x="9" y="43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7" y="36"/>
                  </a:moveTo>
                  <a:cubicBezTo>
                    <a:pt x="6" y="36"/>
                    <a:pt x="6" y="36"/>
                    <a:pt x="5" y="37"/>
                  </a:cubicBezTo>
                  <a:cubicBezTo>
                    <a:pt x="6" y="36"/>
                    <a:pt x="6" y="36"/>
                    <a:pt x="7" y="36"/>
                  </a:cubicBezTo>
                  <a:moveTo>
                    <a:pt x="7" y="36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moveTo>
                    <a:pt x="11" y="36"/>
                  </a:moveTo>
                  <a:cubicBezTo>
                    <a:pt x="10" y="36"/>
                    <a:pt x="9" y="36"/>
                    <a:pt x="9" y="37"/>
                  </a:cubicBezTo>
                  <a:cubicBezTo>
                    <a:pt x="9" y="36"/>
                    <a:pt x="10" y="36"/>
                    <a:pt x="11" y="36"/>
                  </a:cubicBezTo>
                  <a:moveTo>
                    <a:pt x="11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6" y="39"/>
                    <a:pt x="47" y="48"/>
                    <a:pt x="46" y="57"/>
                  </a:cubicBezTo>
                  <a:cubicBezTo>
                    <a:pt x="47" y="48"/>
                    <a:pt x="46" y="39"/>
                    <a:pt x="44" y="31"/>
                  </a:cubicBezTo>
                  <a:moveTo>
                    <a:pt x="40" y="28"/>
                  </a:moveTo>
                  <a:cubicBezTo>
                    <a:pt x="39" y="28"/>
                    <a:pt x="37" y="30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9" y="28"/>
                    <a:pt x="40" y="28"/>
                  </a:cubicBezTo>
                  <a:moveTo>
                    <a:pt x="40" y="28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moveTo>
                    <a:pt x="74" y="12"/>
                  </a:moveTo>
                  <a:cubicBezTo>
                    <a:pt x="69" y="15"/>
                    <a:pt x="65" y="19"/>
                    <a:pt x="60" y="22"/>
                  </a:cubicBezTo>
                  <a:cubicBezTo>
                    <a:pt x="65" y="19"/>
                    <a:pt x="69" y="15"/>
                    <a:pt x="74" y="12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8" y="1"/>
                    <a:pt x="60" y="3"/>
                    <a:pt x="72" y="5"/>
                  </a:cubicBezTo>
                  <a:cubicBezTo>
                    <a:pt x="75" y="6"/>
                    <a:pt x="76" y="10"/>
                    <a:pt x="74" y="12"/>
                  </a:cubicBezTo>
                  <a:cubicBezTo>
                    <a:pt x="76" y="10"/>
                    <a:pt x="75" y="6"/>
                    <a:pt x="72" y="5"/>
                  </a:cubicBezTo>
                  <a:cubicBezTo>
                    <a:pt x="60" y="3"/>
                    <a:pt x="48" y="1"/>
                    <a:pt x="37" y="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5"/>
            <p:cNvSpPr/>
            <p:nvPr userDrawn="1"/>
          </p:nvSpPr>
          <p:spPr bwMode="auto">
            <a:xfrm>
              <a:off x="2206357" y="256804"/>
              <a:ext cx="257756" cy="208714"/>
            </a:xfrm>
            <a:custGeom>
              <a:avLst/>
              <a:gdLst>
                <a:gd name="T0" fmla="*/ 49 w 95"/>
                <a:gd name="T1" fmla="*/ 12 h 77"/>
                <a:gd name="T2" fmla="*/ 51 w 95"/>
                <a:gd name="T3" fmla="*/ 13 h 77"/>
                <a:gd name="T4" fmla="*/ 54 w 95"/>
                <a:gd name="T5" fmla="*/ 16 h 77"/>
                <a:gd name="T6" fmla="*/ 81 w 95"/>
                <a:gd name="T7" fmla="*/ 20 h 77"/>
                <a:gd name="T8" fmla="*/ 81 w 95"/>
                <a:gd name="T9" fmla="*/ 20 h 77"/>
                <a:gd name="T10" fmla="*/ 60 w 95"/>
                <a:gd name="T11" fmla="*/ 37 h 77"/>
                <a:gd name="T12" fmla="*/ 60 w 95"/>
                <a:gd name="T13" fmla="*/ 37 h 77"/>
                <a:gd name="T14" fmla="*/ 60 w 95"/>
                <a:gd name="T15" fmla="*/ 37 h 77"/>
                <a:gd name="T16" fmla="*/ 60 w 95"/>
                <a:gd name="T17" fmla="*/ 37 h 77"/>
                <a:gd name="T18" fmla="*/ 60 w 95"/>
                <a:gd name="T19" fmla="*/ 37 h 77"/>
                <a:gd name="T20" fmla="*/ 60 w 95"/>
                <a:gd name="T21" fmla="*/ 37 h 77"/>
                <a:gd name="T22" fmla="*/ 60 w 95"/>
                <a:gd name="T23" fmla="*/ 37 h 77"/>
                <a:gd name="T24" fmla="*/ 59 w 95"/>
                <a:gd name="T25" fmla="*/ 37 h 77"/>
                <a:gd name="T26" fmla="*/ 59 w 95"/>
                <a:gd name="T27" fmla="*/ 37 h 77"/>
                <a:gd name="T28" fmla="*/ 56 w 95"/>
                <a:gd name="T29" fmla="*/ 41 h 77"/>
                <a:gd name="T30" fmla="*/ 56 w 95"/>
                <a:gd name="T31" fmla="*/ 41 h 77"/>
                <a:gd name="T32" fmla="*/ 56 w 95"/>
                <a:gd name="T33" fmla="*/ 41 h 77"/>
                <a:gd name="T34" fmla="*/ 56 w 95"/>
                <a:gd name="T35" fmla="*/ 41 h 77"/>
                <a:gd name="T36" fmla="*/ 58 w 95"/>
                <a:gd name="T37" fmla="*/ 63 h 77"/>
                <a:gd name="T38" fmla="*/ 58 w 95"/>
                <a:gd name="T39" fmla="*/ 67 h 77"/>
                <a:gd name="T40" fmla="*/ 58 w 95"/>
                <a:gd name="T41" fmla="*/ 67 h 77"/>
                <a:gd name="T42" fmla="*/ 58 w 95"/>
                <a:gd name="T43" fmla="*/ 67 h 77"/>
                <a:gd name="T44" fmla="*/ 58 w 95"/>
                <a:gd name="T45" fmla="*/ 67 h 77"/>
                <a:gd name="T46" fmla="*/ 57 w 95"/>
                <a:gd name="T47" fmla="*/ 68 h 77"/>
                <a:gd name="T48" fmla="*/ 57 w 95"/>
                <a:gd name="T49" fmla="*/ 68 h 77"/>
                <a:gd name="T50" fmla="*/ 56 w 95"/>
                <a:gd name="T51" fmla="*/ 68 h 77"/>
                <a:gd name="T52" fmla="*/ 55 w 95"/>
                <a:gd name="T53" fmla="*/ 67 h 77"/>
                <a:gd name="T54" fmla="*/ 54 w 95"/>
                <a:gd name="T55" fmla="*/ 66 h 77"/>
                <a:gd name="T56" fmla="*/ 54 w 95"/>
                <a:gd name="T57" fmla="*/ 66 h 77"/>
                <a:gd name="T58" fmla="*/ 54 w 95"/>
                <a:gd name="T59" fmla="*/ 66 h 77"/>
                <a:gd name="T60" fmla="*/ 54 w 95"/>
                <a:gd name="T61" fmla="*/ 66 h 77"/>
                <a:gd name="T62" fmla="*/ 54 w 95"/>
                <a:gd name="T63" fmla="*/ 66 h 77"/>
                <a:gd name="T64" fmla="*/ 54 w 95"/>
                <a:gd name="T65" fmla="*/ 66 h 77"/>
                <a:gd name="T66" fmla="*/ 54 w 95"/>
                <a:gd name="T67" fmla="*/ 66 h 77"/>
                <a:gd name="T68" fmla="*/ 54 w 95"/>
                <a:gd name="T69" fmla="*/ 66 h 77"/>
                <a:gd name="T70" fmla="*/ 32 w 95"/>
                <a:gd name="T71" fmla="*/ 46 h 77"/>
                <a:gd name="T72" fmla="*/ 30 w 95"/>
                <a:gd name="T73" fmla="*/ 45 h 77"/>
                <a:gd name="T74" fmla="*/ 28 w 95"/>
                <a:gd name="T75" fmla="*/ 46 h 77"/>
                <a:gd name="T76" fmla="*/ 28 w 95"/>
                <a:gd name="T77" fmla="*/ 46 h 77"/>
                <a:gd name="T78" fmla="*/ 28 w 95"/>
                <a:gd name="T79" fmla="*/ 46 h 77"/>
                <a:gd name="T80" fmla="*/ 26 w 95"/>
                <a:gd name="T81" fmla="*/ 45 h 77"/>
                <a:gd name="T82" fmla="*/ 26 w 95"/>
                <a:gd name="T83" fmla="*/ 45 h 77"/>
                <a:gd name="T84" fmla="*/ 24 w 95"/>
                <a:gd name="T85" fmla="*/ 46 h 77"/>
                <a:gd name="T86" fmla="*/ 23 w 95"/>
                <a:gd name="T87" fmla="*/ 47 h 77"/>
                <a:gd name="T88" fmla="*/ 4 w 95"/>
                <a:gd name="T89" fmla="*/ 65 h 77"/>
                <a:gd name="T90" fmla="*/ 28 w 95"/>
                <a:gd name="T91" fmla="*/ 52 h 77"/>
                <a:gd name="T92" fmla="*/ 29 w 95"/>
                <a:gd name="T93" fmla="*/ 51 h 77"/>
                <a:gd name="T94" fmla="*/ 42 w 95"/>
                <a:gd name="T95" fmla="*/ 67 h 77"/>
                <a:gd name="T96" fmla="*/ 42 w 95"/>
                <a:gd name="T97" fmla="*/ 67 h 77"/>
                <a:gd name="T98" fmla="*/ 59 w 95"/>
                <a:gd name="T99" fmla="*/ 76 h 77"/>
                <a:gd name="T100" fmla="*/ 64 w 95"/>
                <a:gd name="T101" fmla="*/ 73 h 77"/>
                <a:gd name="T102" fmla="*/ 65 w 95"/>
                <a:gd name="T103" fmla="*/ 66 h 77"/>
                <a:gd name="T104" fmla="*/ 63 w 95"/>
                <a:gd name="T105" fmla="*/ 40 h 77"/>
                <a:gd name="T106" fmla="*/ 63 w 95"/>
                <a:gd name="T107" fmla="*/ 40 h 77"/>
                <a:gd name="T108" fmla="*/ 79 w 95"/>
                <a:gd name="T109" fmla="*/ 31 h 77"/>
                <a:gd name="T110" fmla="*/ 93 w 95"/>
                <a:gd name="T111" fmla="*/ 21 h 77"/>
                <a:gd name="T112" fmla="*/ 91 w 95"/>
                <a:gd name="T113" fmla="*/ 14 h 77"/>
                <a:gd name="T114" fmla="*/ 56 w 95"/>
                <a:gd name="T115" fmla="*/ 9 h 77"/>
                <a:gd name="T116" fmla="*/ 56 w 95"/>
                <a:gd name="T117" fmla="*/ 9 h 77"/>
                <a:gd name="T118" fmla="*/ 56 w 95"/>
                <a:gd name="T1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77">
                  <a:moveTo>
                    <a:pt x="56" y="0"/>
                  </a:moveTo>
                  <a:cubicBezTo>
                    <a:pt x="54" y="4"/>
                    <a:pt x="52" y="8"/>
                    <a:pt x="49" y="12"/>
                  </a:cubicBezTo>
                  <a:cubicBezTo>
                    <a:pt x="50" y="13"/>
                    <a:pt x="50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5"/>
                    <a:pt x="52" y="15"/>
                    <a:pt x="53" y="16"/>
                  </a:cubicBezTo>
                  <a:cubicBezTo>
                    <a:pt x="53" y="16"/>
                    <a:pt x="54" y="16"/>
                    <a:pt x="54" y="16"/>
                  </a:cubicBezTo>
                  <a:cubicBezTo>
                    <a:pt x="62" y="18"/>
                    <a:pt x="71" y="19"/>
                    <a:pt x="80" y="20"/>
                  </a:cubicBezTo>
                  <a:cubicBezTo>
                    <a:pt x="80" y="20"/>
                    <a:pt x="80" y="20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4" y="26"/>
                    <a:pt x="68" y="30"/>
                    <a:pt x="62" y="35"/>
                  </a:cubicBezTo>
                  <a:cubicBezTo>
                    <a:pt x="61" y="35"/>
                    <a:pt x="60" y="36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8" y="37"/>
                    <a:pt x="56" y="39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7"/>
                    <a:pt x="58" y="53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8" y="65"/>
                    <a:pt x="58" y="66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6" y="68"/>
                    <a:pt x="56" y="68"/>
                  </a:cubicBezTo>
                  <a:cubicBezTo>
                    <a:pt x="56" y="68"/>
                    <a:pt x="55" y="67"/>
                    <a:pt x="55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54" y="67"/>
                    <a:pt x="54" y="67"/>
                  </a:cubicBezTo>
                  <a:cubicBezTo>
                    <a:pt x="54" y="67"/>
                    <a:pt x="54" y="67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46" y="60"/>
                    <a:pt x="39" y="52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5"/>
                    <a:pt x="31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7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3" y="46"/>
                    <a:pt x="23" y="47"/>
                  </a:cubicBezTo>
                  <a:cubicBezTo>
                    <a:pt x="16" y="54"/>
                    <a:pt x="8" y="61"/>
                    <a:pt x="0" y="67"/>
                  </a:cubicBezTo>
                  <a:cubicBezTo>
                    <a:pt x="1" y="66"/>
                    <a:pt x="3" y="66"/>
                    <a:pt x="4" y="65"/>
                  </a:cubicBezTo>
                  <a:cubicBezTo>
                    <a:pt x="9" y="63"/>
                    <a:pt x="14" y="61"/>
                    <a:pt x="19" y="58"/>
                  </a:cubicBezTo>
                  <a:cubicBezTo>
                    <a:pt x="22" y="57"/>
                    <a:pt x="25" y="55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9" y="52"/>
                    <a:pt x="29" y="51"/>
                  </a:cubicBezTo>
                  <a:cubicBezTo>
                    <a:pt x="30" y="53"/>
                    <a:pt x="30" y="54"/>
                    <a:pt x="31" y="55"/>
                  </a:cubicBezTo>
                  <a:cubicBezTo>
                    <a:pt x="34" y="60"/>
                    <a:pt x="38" y="63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6" y="70"/>
                    <a:pt x="51" y="77"/>
                    <a:pt x="57" y="77"/>
                  </a:cubicBezTo>
                  <a:cubicBezTo>
                    <a:pt x="58" y="77"/>
                    <a:pt x="58" y="77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1" y="76"/>
                    <a:pt x="63" y="75"/>
                    <a:pt x="64" y="73"/>
                  </a:cubicBezTo>
                  <a:cubicBezTo>
                    <a:pt x="65" y="71"/>
                    <a:pt x="65" y="68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6" y="57"/>
                    <a:pt x="65" y="48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4" y="40"/>
                    <a:pt x="64" y="39"/>
                  </a:cubicBezTo>
                  <a:cubicBezTo>
                    <a:pt x="70" y="37"/>
                    <a:pt x="75" y="34"/>
                    <a:pt x="79" y="31"/>
                  </a:cubicBezTo>
                  <a:cubicBezTo>
                    <a:pt x="84" y="28"/>
                    <a:pt x="88" y="24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5" y="19"/>
                    <a:pt x="94" y="15"/>
                    <a:pt x="91" y="14"/>
                  </a:cubicBezTo>
                  <a:cubicBezTo>
                    <a:pt x="79" y="12"/>
                    <a:pt x="6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6"/>
                    <a:pt x="56" y="3"/>
                    <a:pt x="56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6"/>
            <p:cNvSpPr>
              <a:spLocks noEditPoints="1"/>
            </p:cNvSpPr>
            <p:nvPr userDrawn="1"/>
          </p:nvSpPr>
          <p:spPr bwMode="auto">
            <a:xfrm>
              <a:off x="2269085" y="292159"/>
              <a:ext cx="157391" cy="149407"/>
            </a:xfrm>
            <a:custGeom>
              <a:avLst/>
              <a:gdLst>
                <a:gd name="T0" fmla="*/ 3 w 58"/>
                <a:gd name="T1" fmla="*/ 32 h 55"/>
                <a:gd name="T2" fmla="*/ 1 w 58"/>
                <a:gd name="T3" fmla="*/ 33 h 55"/>
                <a:gd name="T4" fmla="*/ 0 w 58"/>
                <a:gd name="T5" fmla="*/ 34 h 55"/>
                <a:gd name="T6" fmla="*/ 1 w 58"/>
                <a:gd name="T7" fmla="*/ 33 h 55"/>
                <a:gd name="T8" fmla="*/ 3 w 58"/>
                <a:gd name="T9" fmla="*/ 32 h 55"/>
                <a:gd name="T10" fmla="*/ 3 w 58"/>
                <a:gd name="T11" fmla="*/ 32 h 55"/>
                <a:gd name="T12" fmla="*/ 3 w 58"/>
                <a:gd name="T13" fmla="*/ 32 h 55"/>
                <a:gd name="T14" fmla="*/ 3 w 58"/>
                <a:gd name="T15" fmla="*/ 32 h 55"/>
                <a:gd name="T16" fmla="*/ 7 w 58"/>
                <a:gd name="T17" fmla="*/ 32 h 55"/>
                <a:gd name="T18" fmla="*/ 5 w 58"/>
                <a:gd name="T19" fmla="*/ 33 h 55"/>
                <a:gd name="T20" fmla="*/ 5 w 58"/>
                <a:gd name="T21" fmla="*/ 33 h 55"/>
                <a:gd name="T22" fmla="*/ 5 w 58"/>
                <a:gd name="T23" fmla="*/ 33 h 55"/>
                <a:gd name="T24" fmla="*/ 7 w 58"/>
                <a:gd name="T25" fmla="*/ 32 h 55"/>
                <a:gd name="T26" fmla="*/ 7 w 58"/>
                <a:gd name="T27" fmla="*/ 32 h 55"/>
                <a:gd name="T28" fmla="*/ 9 w 58"/>
                <a:gd name="T29" fmla="*/ 33 h 55"/>
                <a:gd name="T30" fmla="*/ 31 w 58"/>
                <a:gd name="T31" fmla="*/ 53 h 55"/>
                <a:gd name="T32" fmla="*/ 31 w 58"/>
                <a:gd name="T33" fmla="*/ 53 h 55"/>
                <a:gd name="T34" fmla="*/ 31 w 58"/>
                <a:gd name="T35" fmla="*/ 53 h 55"/>
                <a:gd name="T36" fmla="*/ 31 w 58"/>
                <a:gd name="T37" fmla="*/ 53 h 55"/>
                <a:gd name="T38" fmla="*/ 31 w 58"/>
                <a:gd name="T39" fmla="*/ 53 h 55"/>
                <a:gd name="T40" fmla="*/ 31 w 58"/>
                <a:gd name="T41" fmla="*/ 53 h 55"/>
                <a:gd name="T42" fmla="*/ 31 w 58"/>
                <a:gd name="T43" fmla="*/ 53 h 55"/>
                <a:gd name="T44" fmla="*/ 31 w 58"/>
                <a:gd name="T45" fmla="*/ 53 h 55"/>
                <a:gd name="T46" fmla="*/ 32 w 58"/>
                <a:gd name="T47" fmla="*/ 54 h 55"/>
                <a:gd name="T48" fmla="*/ 33 w 58"/>
                <a:gd name="T49" fmla="*/ 55 h 55"/>
                <a:gd name="T50" fmla="*/ 31 w 58"/>
                <a:gd name="T51" fmla="*/ 53 h 55"/>
                <a:gd name="T52" fmla="*/ 31 w 58"/>
                <a:gd name="T53" fmla="*/ 53 h 55"/>
                <a:gd name="T54" fmla="*/ 31 w 58"/>
                <a:gd name="T55" fmla="*/ 53 h 55"/>
                <a:gd name="T56" fmla="*/ 31 w 58"/>
                <a:gd name="T57" fmla="*/ 53 h 55"/>
                <a:gd name="T58" fmla="*/ 31 w 58"/>
                <a:gd name="T59" fmla="*/ 53 h 55"/>
                <a:gd name="T60" fmla="*/ 9 w 58"/>
                <a:gd name="T61" fmla="*/ 33 h 55"/>
                <a:gd name="T62" fmla="*/ 9 w 58"/>
                <a:gd name="T63" fmla="*/ 33 h 55"/>
                <a:gd name="T64" fmla="*/ 7 w 58"/>
                <a:gd name="T65" fmla="*/ 32 h 55"/>
                <a:gd name="T66" fmla="*/ 37 w 58"/>
                <a:gd name="T67" fmla="*/ 24 h 55"/>
                <a:gd name="T68" fmla="*/ 37 w 58"/>
                <a:gd name="T69" fmla="*/ 24 h 55"/>
                <a:gd name="T70" fmla="*/ 37 w 58"/>
                <a:gd name="T71" fmla="*/ 24 h 55"/>
                <a:gd name="T72" fmla="*/ 37 w 58"/>
                <a:gd name="T73" fmla="*/ 24 h 55"/>
                <a:gd name="T74" fmla="*/ 36 w 58"/>
                <a:gd name="T75" fmla="*/ 24 h 55"/>
                <a:gd name="T76" fmla="*/ 36 w 58"/>
                <a:gd name="T77" fmla="*/ 24 h 55"/>
                <a:gd name="T78" fmla="*/ 36 w 58"/>
                <a:gd name="T79" fmla="*/ 24 h 55"/>
                <a:gd name="T80" fmla="*/ 37 w 58"/>
                <a:gd name="T81" fmla="*/ 24 h 55"/>
                <a:gd name="T82" fmla="*/ 36 w 58"/>
                <a:gd name="T83" fmla="*/ 24 h 55"/>
                <a:gd name="T84" fmla="*/ 58 w 58"/>
                <a:gd name="T85" fmla="*/ 7 h 55"/>
                <a:gd name="T86" fmla="*/ 58 w 58"/>
                <a:gd name="T87" fmla="*/ 7 h 55"/>
                <a:gd name="T88" fmla="*/ 37 w 58"/>
                <a:gd name="T89" fmla="*/ 24 h 55"/>
                <a:gd name="T90" fmla="*/ 39 w 58"/>
                <a:gd name="T91" fmla="*/ 22 h 55"/>
                <a:gd name="T92" fmla="*/ 58 w 58"/>
                <a:gd name="T93" fmla="*/ 7 h 55"/>
                <a:gd name="T94" fmla="*/ 28 w 58"/>
                <a:gd name="T95" fmla="*/ 0 h 55"/>
                <a:gd name="T96" fmla="*/ 30 w 58"/>
                <a:gd name="T97" fmla="*/ 3 h 55"/>
                <a:gd name="T98" fmla="*/ 28 w 58"/>
                <a:gd name="T9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55">
                  <a:moveTo>
                    <a:pt x="3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6" y="39"/>
                    <a:pt x="23" y="47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3" y="55"/>
                    <a:pt x="33" y="55"/>
                  </a:cubicBezTo>
                  <a:cubicBezTo>
                    <a:pt x="33" y="55"/>
                    <a:pt x="32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3" y="47"/>
                    <a:pt x="16" y="39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moveTo>
                    <a:pt x="37" y="24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37" y="24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36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5" y="24"/>
                    <a:pt x="33" y="26"/>
                    <a:pt x="33" y="28"/>
                  </a:cubicBezTo>
                  <a:cubicBezTo>
                    <a:pt x="33" y="26"/>
                    <a:pt x="35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moveTo>
                    <a:pt x="57" y="7"/>
                  </a:moveTo>
                  <a:cubicBezTo>
                    <a:pt x="57" y="7"/>
                    <a:pt x="57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13"/>
                    <a:pt x="45" y="17"/>
                    <a:pt x="39" y="22"/>
                  </a:cubicBezTo>
                  <a:cubicBezTo>
                    <a:pt x="38" y="22"/>
                    <a:pt x="37" y="23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8" y="22"/>
                    <a:pt x="39" y="22"/>
                  </a:cubicBezTo>
                  <a:cubicBezTo>
                    <a:pt x="45" y="17"/>
                    <a:pt x="51" y="13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2"/>
                    <a:pt x="29" y="2"/>
                    <a:pt x="30" y="3"/>
                  </a:cubicBezTo>
                  <a:cubicBezTo>
                    <a:pt x="29" y="2"/>
                    <a:pt x="29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928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7"/>
            <p:cNvSpPr>
              <a:spLocks noEditPoints="1"/>
            </p:cNvSpPr>
            <p:nvPr userDrawn="1"/>
          </p:nvSpPr>
          <p:spPr bwMode="auto">
            <a:xfrm>
              <a:off x="2358045" y="357169"/>
              <a:ext cx="11405" cy="84398"/>
            </a:xfrm>
            <a:custGeom>
              <a:avLst/>
              <a:gdLst>
                <a:gd name="T0" fmla="*/ 1 w 4"/>
                <a:gd name="T1" fmla="*/ 31 h 31"/>
                <a:gd name="T2" fmla="*/ 1 w 4"/>
                <a:gd name="T3" fmla="*/ 31 h 31"/>
                <a:gd name="T4" fmla="*/ 1 w 4"/>
                <a:gd name="T5" fmla="*/ 31 h 31"/>
                <a:gd name="T6" fmla="*/ 1 w 4"/>
                <a:gd name="T7" fmla="*/ 31 h 31"/>
                <a:gd name="T8" fmla="*/ 2 w 4"/>
                <a:gd name="T9" fmla="*/ 26 h 31"/>
                <a:gd name="T10" fmla="*/ 2 w 4"/>
                <a:gd name="T11" fmla="*/ 30 h 31"/>
                <a:gd name="T12" fmla="*/ 1 w 4"/>
                <a:gd name="T13" fmla="*/ 31 h 31"/>
                <a:gd name="T14" fmla="*/ 2 w 4"/>
                <a:gd name="T15" fmla="*/ 30 h 31"/>
                <a:gd name="T16" fmla="*/ 2 w 4"/>
                <a:gd name="T17" fmla="*/ 26 h 31"/>
                <a:gd name="T18" fmla="*/ 0 w 4"/>
                <a:gd name="T19" fmla="*/ 4 h 31"/>
                <a:gd name="T20" fmla="*/ 0 w 4"/>
                <a:gd name="T21" fmla="*/ 4 h 31"/>
                <a:gd name="T22" fmla="*/ 0 w 4"/>
                <a:gd name="T23" fmla="*/ 4 h 31"/>
                <a:gd name="T24" fmla="*/ 0 w 4"/>
                <a:gd name="T25" fmla="*/ 4 h 31"/>
                <a:gd name="T26" fmla="*/ 4 w 4"/>
                <a:gd name="T27" fmla="*/ 0 h 31"/>
                <a:gd name="T28" fmla="*/ 4 w 4"/>
                <a:gd name="T29" fmla="*/ 0 h 31"/>
                <a:gd name="T30" fmla="*/ 4 w 4"/>
                <a:gd name="T31" fmla="*/ 0 h 31"/>
                <a:gd name="T32" fmla="*/ 4 w 4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1"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moveTo>
                    <a:pt x="2" y="26"/>
                  </a:moveTo>
                  <a:cubicBezTo>
                    <a:pt x="2" y="28"/>
                    <a:pt x="2" y="29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2" y="26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EF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8"/>
            <p:cNvSpPr>
              <a:spLocks noEditPoints="1"/>
            </p:cNvSpPr>
            <p:nvPr userDrawn="1"/>
          </p:nvSpPr>
          <p:spPr bwMode="auto">
            <a:xfrm>
              <a:off x="2277069" y="289878"/>
              <a:ext cx="145986" cy="151688"/>
            </a:xfrm>
            <a:custGeom>
              <a:avLst/>
              <a:gdLst>
                <a:gd name="T0" fmla="*/ 0 w 54"/>
                <a:gd name="T1" fmla="*/ 33 h 56"/>
                <a:gd name="T2" fmla="*/ 2 w 54"/>
                <a:gd name="T3" fmla="*/ 34 h 56"/>
                <a:gd name="T4" fmla="*/ 0 w 54"/>
                <a:gd name="T5" fmla="*/ 33 h 56"/>
                <a:gd name="T6" fmla="*/ 30 w 54"/>
                <a:gd name="T7" fmla="*/ 29 h 56"/>
                <a:gd name="T8" fmla="*/ 30 w 54"/>
                <a:gd name="T9" fmla="*/ 29 h 56"/>
                <a:gd name="T10" fmla="*/ 30 w 54"/>
                <a:gd name="T11" fmla="*/ 29 h 56"/>
                <a:gd name="T12" fmla="*/ 32 w 54"/>
                <a:gd name="T13" fmla="*/ 46 h 56"/>
                <a:gd name="T14" fmla="*/ 32 w 54"/>
                <a:gd name="T15" fmla="*/ 51 h 56"/>
                <a:gd name="T16" fmla="*/ 32 w 54"/>
                <a:gd name="T17" fmla="*/ 55 h 56"/>
                <a:gd name="T18" fmla="*/ 31 w 54"/>
                <a:gd name="T19" fmla="*/ 56 h 56"/>
                <a:gd name="T20" fmla="*/ 31 w 54"/>
                <a:gd name="T21" fmla="*/ 56 h 56"/>
                <a:gd name="T22" fmla="*/ 31 w 54"/>
                <a:gd name="T23" fmla="*/ 56 h 56"/>
                <a:gd name="T24" fmla="*/ 31 w 54"/>
                <a:gd name="T25" fmla="*/ 56 h 56"/>
                <a:gd name="T26" fmla="*/ 31 w 54"/>
                <a:gd name="T27" fmla="*/ 56 h 56"/>
                <a:gd name="T28" fmla="*/ 30 w 54"/>
                <a:gd name="T29" fmla="*/ 56 h 56"/>
                <a:gd name="T30" fmla="*/ 31 w 54"/>
                <a:gd name="T31" fmla="*/ 56 h 56"/>
                <a:gd name="T32" fmla="*/ 31 w 54"/>
                <a:gd name="T33" fmla="*/ 56 h 56"/>
                <a:gd name="T34" fmla="*/ 31 w 54"/>
                <a:gd name="T35" fmla="*/ 56 h 56"/>
                <a:gd name="T36" fmla="*/ 31 w 54"/>
                <a:gd name="T37" fmla="*/ 56 h 56"/>
                <a:gd name="T38" fmla="*/ 32 w 54"/>
                <a:gd name="T39" fmla="*/ 55 h 56"/>
                <a:gd name="T40" fmla="*/ 32 w 54"/>
                <a:gd name="T41" fmla="*/ 55 h 56"/>
                <a:gd name="T42" fmla="*/ 32 w 54"/>
                <a:gd name="T43" fmla="*/ 55 h 56"/>
                <a:gd name="T44" fmla="*/ 32 w 54"/>
                <a:gd name="T45" fmla="*/ 55 h 56"/>
                <a:gd name="T46" fmla="*/ 32 w 54"/>
                <a:gd name="T47" fmla="*/ 55 h 56"/>
                <a:gd name="T48" fmla="*/ 32 w 54"/>
                <a:gd name="T49" fmla="*/ 55 h 56"/>
                <a:gd name="T50" fmla="*/ 32 w 54"/>
                <a:gd name="T51" fmla="*/ 55 h 56"/>
                <a:gd name="T52" fmla="*/ 32 w 54"/>
                <a:gd name="T53" fmla="*/ 55 h 56"/>
                <a:gd name="T54" fmla="*/ 32 w 54"/>
                <a:gd name="T55" fmla="*/ 51 h 56"/>
                <a:gd name="T56" fmla="*/ 32 w 54"/>
                <a:gd name="T57" fmla="*/ 46 h 56"/>
                <a:gd name="T58" fmla="*/ 30 w 54"/>
                <a:gd name="T59" fmla="*/ 29 h 56"/>
                <a:gd name="T60" fmla="*/ 30 w 54"/>
                <a:gd name="T61" fmla="*/ 29 h 56"/>
                <a:gd name="T62" fmla="*/ 30 w 54"/>
                <a:gd name="T63" fmla="*/ 29 h 56"/>
                <a:gd name="T64" fmla="*/ 30 w 54"/>
                <a:gd name="T65" fmla="*/ 29 h 56"/>
                <a:gd name="T66" fmla="*/ 30 w 54"/>
                <a:gd name="T67" fmla="*/ 29 h 56"/>
                <a:gd name="T68" fmla="*/ 30 w 54"/>
                <a:gd name="T69" fmla="*/ 29 h 56"/>
                <a:gd name="T70" fmla="*/ 30 w 54"/>
                <a:gd name="T71" fmla="*/ 29 h 56"/>
                <a:gd name="T72" fmla="*/ 30 w 54"/>
                <a:gd name="T73" fmla="*/ 29 h 56"/>
                <a:gd name="T74" fmla="*/ 34 w 54"/>
                <a:gd name="T75" fmla="*/ 25 h 56"/>
                <a:gd name="T76" fmla="*/ 34 w 54"/>
                <a:gd name="T77" fmla="*/ 25 h 56"/>
                <a:gd name="T78" fmla="*/ 34 w 54"/>
                <a:gd name="T79" fmla="*/ 25 h 56"/>
                <a:gd name="T80" fmla="*/ 34 w 54"/>
                <a:gd name="T81" fmla="*/ 25 h 56"/>
                <a:gd name="T82" fmla="*/ 34 w 54"/>
                <a:gd name="T83" fmla="*/ 25 h 56"/>
                <a:gd name="T84" fmla="*/ 34 w 54"/>
                <a:gd name="T85" fmla="*/ 25 h 56"/>
                <a:gd name="T86" fmla="*/ 34 w 54"/>
                <a:gd name="T87" fmla="*/ 25 h 56"/>
                <a:gd name="T88" fmla="*/ 34 w 54"/>
                <a:gd name="T89" fmla="*/ 25 h 56"/>
                <a:gd name="T90" fmla="*/ 34 w 54"/>
                <a:gd name="T91" fmla="*/ 25 h 56"/>
                <a:gd name="T92" fmla="*/ 34 w 54"/>
                <a:gd name="T93" fmla="*/ 25 h 56"/>
                <a:gd name="T94" fmla="*/ 34 w 54"/>
                <a:gd name="T95" fmla="*/ 25 h 56"/>
                <a:gd name="T96" fmla="*/ 34 w 54"/>
                <a:gd name="T97" fmla="*/ 25 h 56"/>
                <a:gd name="T98" fmla="*/ 27 w 54"/>
                <a:gd name="T99" fmla="*/ 4 h 56"/>
                <a:gd name="T100" fmla="*/ 28 w 54"/>
                <a:gd name="T101" fmla="*/ 4 h 56"/>
                <a:gd name="T102" fmla="*/ 54 w 54"/>
                <a:gd name="T103" fmla="*/ 8 h 56"/>
                <a:gd name="T104" fmla="*/ 28 w 54"/>
                <a:gd name="T105" fmla="*/ 4 h 56"/>
                <a:gd name="T106" fmla="*/ 27 w 54"/>
                <a:gd name="T107" fmla="*/ 4 h 56"/>
                <a:gd name="T108" fmla="*/ 23 w 54"/>
                <a:gd name="T109" fmla="*/ 0 h 56"/>
                <a:gd name="T110" fmla="*/ 23 w 54"/>
                <a:gd name="T111" fmla="*/ 1 h 56"/>
                <a:gd name="T112" fmla="*/ 25 w 54"/>
                <a:gd name="T113" fmla="*/ 1 h 56"/>
                <a:gd name="T114" fmla="*/ 23 w 54"/>
                <a:gd name="T115" fmla="*/ 0 h 56"/>
                <a:gd name="T116" fmla="*/ 23 w 54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6">
                  <a:moveTo>
                    <a:pt x="0" y="33"/>
                  </a:moveTo>
                  <a:cubicBezTo>
                    <a:pt x="1" y="33"/>
                    <a:pt x="1" y="34"/>
                    <a:pt x="2" y="34"/>
                  </a:cubicBezTo>
                  <a:cubicBezTo>
                    <a:pt x="1" y="34"/>
                    <a:pt x="1" y="33"/>
                    <a:pt x="0" y="33"/>
                  </a:cubicBezTo>
                  <a:moveTo>
                    <a:pt x="30" y="2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35"/>
                    <a:pt x="32" y="41"/>
                    <a:pt x="32" y="46"/>
                  </a:cubicBezTo>
                  <a:cubicBezTo>
                    <a:pt x="32" y="47"/>
                    <a:pt x="32" y="50"/>
                    <a:pt x="32" y="51"/>
                  </a:cubicBezTo>
                  <a:cubicBezTo>
                    <a:pt x="32" y="53"/>
                    <a:pt x="32" y="54"/>
                    <a:pt x="32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6"/>
                    <a:pt x="30" y="56"/>
                  </a:cubicBezTo>
                  <a:cubicBezTo>
                    <a:pt x="30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2" y="53"/>
                    <a:pt x="32" y="51"/>
                  </a:cubicBezTo>
                  <a:cubicBezTo>
                    <a:pt x="32" y="50"/>
                    <a:pt x="32" y="47"/>
                    <a:pt x="32" y="46"/>
                  </a:cubicBezTo>
                  <a:cubicBezTo>
                    <a:pt x="32" y="41"/>
                    <a:pt x="31" y="35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moveTo>
                    <a:pt x="34" y="25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moveTo>
                    <a:pt x="34" y="25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moveTo>
                    <a:pt x="27" y="4"/>
                  </a:moveTo>
                  <a:cubicBezTo>
                    <a:pt x="27" y="4"/>
                    <a:pt x="28" y="4"/>
                    <a:pt x="28" y="4"/>
                  </a:cubicBezTo>
                  <a:cubicBezTo>
                    <a:pt x="36" y="6"/>
                    <a:pt x="45" y="7"/>
                    <a:pt x="54" y="8"/>
                  </a:cubicBezTo>
                  <a:cubicBezTo>
                    <a:pt x="45" y="7"/>
                    <a:pt x="36" y="6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1D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9"/>
            <p:cNvSpPr/>
            <p:nvPr userDrawn="1"/>
          </p:nvSpPr>
          <p:spPr bwMode="auto">
            <a:xfrm>
              <a:off x="2269085" y="292159"/>
              <a:ext cx="157391" cy="149407"/>
            </a:xfrm>
            <a:custGeom>
              <a:avLst/>
              <a:gdLst>
                <a:gd name="T0" fmla="*/ 26 w 58"/>
                <a:gd name="T1" fmla="*/ 0 h 55"/>
                <a:gd name="T2" fmla="*/ 0 w 58"/>
                <a:gd name="T3" fmla="*/ 34 h 55"/>
                <a:gd name="T4" fmla="*/ 1 w 58"/>
                <a:gd name="T5" fmla="*/ 33 h 55"/>
                <a:gd name="T6" fmla="*/ 1 w 58"/>
                <a:gd name="T7" fmla="*/ 33 h 55"/>
                <a:gd name="T8" fmla="*/ 3 w 58"/>
                <a:gd name="T9" fmla="*/ 32 h 55"/>
                <a:gd name="T10" fmla="*/ 3 w 58"/>
                <a:gd name="T11" fmla="*/ 32 h 55"/>
                <a:gd name="T12" fmla="*/ 3 w 58"/>
                <a:gd name="T13" fmla="*/ 32 h 55"/>
                <a:gd name="T14" fmla="*/ 3 w 58"/>
                <a:gd name="T15" fmla="*/ 32 h 55"/>
                <a:gd name="T16" fmla="*/ 3 w 58"/>
                <a:gd name="T17" fmla="*/ 32 h 55"/>
                <a:gd name="T18" fmla="*/ 5 w 58"/>
                <a:gd name="T19" fmla="*/ 33 h 55"/>
                <a:gd name="T20" fmla="*/ 5 w 58"/>
                <a:gd name="T21" fmla="*/ 33 h 55"/>
                <a:gd name="T22" fmla="*/ 5 w 58"/>
                <a:gd name="T23" fmla="*/ 33 h 55"/>
                <a:gd name="T24" fmla="*/ 7 w 58"/>
                <a:gd name="T25" fmla="*/ 32 h 55"/>
                <a:gd name="T26" fmla="*/ 7 w 58"/>
                <a:gd name="T27" fmla="*/ 32 h 55"/>
                <a:gd name="T28" fmla="*/ 7 w 58"/>
                <a:gd name="T29" fmla="*/ 32 h 55"/>
                <a:gd name="T30" fmla="*/ 7 w 58"/>
                <a:gd name="T31" fmla="*/ 32 h 55"/>
                <a:gd name="T32" fmla="*/ 9 w 58"/>
                <a:gd name="T33" fmla="*/ 33 h 55"/>
                <a:gd name="T34" fmla="*/ 9 w 58"/>
                <a:gd name="T35" fmla="*/ 33 h 55"/>
                <a:gd name="T36" fmla="*/ 9 w 58"/>
                <a:gd name="T37" fmla="*/ 33 h 55"/>
                <a:gd name="T38" fmla="*/ 31 w 58"/>
                <a:gd name="T39" fmla="*/ 53 h 55"/>
                <a:gd name="T40" fmla="*/ 31 w 58"/>
                <a:gd name="T41" fmla="*/ 53 h 55"/>
                <a:gd name="T42" fmla="*/ 31 w 58"/>
                <a:gd name="T43" fmla="*/ 53 h 55"/>
                <a:gd name="T44" fmla="*/ 31 w 58"/>
                <a:gd name="T45" fmla="*/ 53 h 55"/>
                <a:gd name="T46" fmla="*/ 31 w 58"/>
                <a:gd name="T47" fmla="*/ 53 h 55"/>
                <a:gd name="T48" fmla="*/ 31 w 58"/>
                <a:gd name="T49" fmla="*/ 53 h 55"/>
                <a:gd name="T50" fmla="*/ 31 w 58"/>
                <a:gd name="T51" fmla="*/ 53 h 55"/>
                <a:gd name="T52" fmla="*/ 31 w 58"/>
                <a:gd name="T53" fmla="*/ 53 h 55"/>
                <a:gd name="T54" fmla="*/ 31 w 58"/>
                <a:gd name="T55" fmla="*/ 53 h 55"/>
                <a:gd name="T56" fmla="*/ 31 w 58"/>
                <a:gd name="T57" fmla="*/ 53 h 55"/>
                <a:gd name="T58" fmla="*/ 31 w 58"/>
                <a:gd name="T59" fmla="*/ 53 h 55"/>
                <a:gd name="T60" fmla="*/ 33 w 58"/>
                <a:gd name="T61" fmla="*/ 55 h 55"/>
                <a:gd name="T62" fmla="*/ 34 w 58"/>
                <a:gd name="T63" fmla="*/ 55 h 55"/>
                <a:gd name="T64" fmla="*/ 34 w 58"/>
                <a:gd name="T65" fmla="*/ 55 h 55"/>
                <a:gd name="T66" fmla="*/ 34 w 58"/>
                <a:gd name="T67" fmla="*/ 55 h 55"/>
                <a:gd name="T68" fmla="*/ 34 w 58"/>
                <a:gd name="T69" fmla="*/ 55 h 55"/>
                <a:gd name="T70" fmla="*/ 35 w 58"/>
                <a:gd name="T71" fmla="*/ 54 h 55"/>
                <a:gd name="T72" fmla="*/ 35 w 58"/>
                <a:gd name="T73" fmla="*/ 50 h 55"/>
                <a:gd name="T74" fmla="*/ 35 w 58"/>
                <a:gd name="T75" fmla="*/ 45 h 55"/>
                <a:gd name="T76" fmla="*/ 33 w 58"/>
                <a:gd name="T77" fmla="*/ 28 h 55"/>
                <a:gd name="T78" fmla="*/ 33 w 58"/>
                <a:gd name="T79" fmla="*/ 28 h 55"/>
                <a:gd name="T80" fmla="*/ 33 w 58"/>
                <a:gd name="T81" fmla="*/ 28 h 55"/>
                <a:gd name="T82" fmla="*/ 36 w 58"/>
                <a:gd name="T83" fmla="*/ 24 h 55"/>
                <a:gd name="T84" fmla="*/ 36 w 58"/>
                <a:gd name="T85" fmla="*/ 24 h 55"/>
                <a:gd name="T86" fmla="*/ 36 w 58"/>
                <a:gd name="T87" fmla="*/ 24 h 55"/>
                <a:gd name="T88" fmla="*/ 36 w 58"/>
                <a:gd name="T89" fmla="*/ 24 h 55"/>
                <a:gd name="T90" fmla="*/ 37 w 58"/>
                <a:gd name="T91" fmla="*/ 24 h 55"/>
                <a:gd name="T92" fmla="*/ 37 w 58"/>
                <a:gd name="T93" fmla="*/ 24 h 55"/>
                <a:gd name="T94" fmla="*/ 37 w 58"/>
                <a:gd name="T95" fmla="*/ 24 h 55"/>
                <a:gd name="T96" fmla="*/ 37 w 58"/>
                <a:gd name="T97" fmla="*/ 24 h 55"/>
                <a:gd name="T98" fmla="*/ 37 w 58"/>
                <a:gd name="T99" fmla="*/ 24 h 55"/>
                <a:gd name="T100" fmla="*/ 37 w 58"/>
                <a:gd name="T101" fmla="*/ 24 h 55"/>
                <a:gd name="T102" fmla="*/ 37 w 58"/>
                <a:gd name="T103" fmla="*/ 24 h 55"/>
                <a:gd name="T104" fmla="*/ 39 w 58"/>
                <a:gd name="T105" fmla="*/ 22 h 55"/>
                <a:gd name="T106" fmla="*/ 58 w 58"/>
                <a:gd name="T107" fmla="*/ 7 h 55"/>
                <a:gd name="T108" fmla="*/ 58 w 58"/>
                <a:gd name="T109" fmla="*/ 7 h 55"/>
                <a:gd name="T110" fmla="*/ 57 w 58"/>
                <a:gd name="T111" fmla="*/ 7 h 55"/>
                <a:gd name="T112" fmla="*/ 31 w 58"/>
                <a:gd name="T113" fmla="*/ 3 h 55"/>
                <a:gd name="T114" fmla="*/ 30 w 58"/>
                <a:gd name="T115" fmla="*/ 3 h 55"/>
                <a:gd name="T116" fmla="*/ 28 w 58"/>
                <a:gd name="T117" fmla="*/ 0 h 55"/>
                <a:gd name="T118" fmla="*/ 28 w 58"/>
                <a:gd name="T119" fmla="*/ 0 h 55"/>
                <a:gd name="T120" fmla="*/ 26 w 58"/>
                <a:gd name="T1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55">
                  <a:moveTo>
                    <a:pt x="26" y="0"/>
                  </a:moveTo>
                  <a:cubicBezTo>
                    <a:pt x="19" y="12"/>
                    <a:pt x="10" y="23"/>
                    <a:pt x="0" y="3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2"/>
                    <a:pt x="4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6" y="39"/>
                    <a:pt x="23" y="47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2" y="54"/>
                    <a:pt x="33" y="55"/>
                    <a:pt x="33" y="55"/>
                  </a:cubicBezTo>
                  <a:cubicBezTo>
                    <a:pt x="33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5" y="54"/>
                  </a:cubicBezTo>
                  <a:cubicBezTo>
                    <a:pt x="35" y="53"/>
                    <a:pt x="35" y="52"/>
                    <a:pt x="35" y="50"/>
                  </a:cubicBezTo>
                  <a:cubicBezTo>
                    <a:pt x="35" y="49"/>
                    <a:pt x="35" y="46"/>
                    <a:pt x="35" y="45"/>
                  </a:cubicBezTo>
                  <a:cubicBezTo>
                    <a:pt x="35" y="40"/>
                    <a:pt x="34" y="34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6"/>
                    <a:pt x="35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8" y="22"/>
                    <a:pt x="39" y="22"/>
                  </a:cubicBezTo>
                  <a:cubicBezTo>
                    <a:pt x="45" y="17"/>
                    <a:pt x="51" y="13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8" y="6"/>
                    <a:pt x="39" y="5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9" y="2"/>
                    <a:pt x="29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rgbClr val="FCD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0"/>
            <p:cNvSpPr/>
            <p:nvPr userDrawn="1"/>
          </p:nvSpPr>
          <p:spPr bwMode="auto">
            <a:xfrm>
              <a:off x="2241713" y="264787"/>
              <a:ext cx="102646" cy="106068"/>
            </a:xfrm>
            <a:custGeom>
              <a:avLst/>
              <a:gdLst>
                <a:gd name="T0" fmla="*/ 30 w 38"/>
                <a:gd name="T1" fmla="*/ 0 h 39"/>
                <a:gd name="T2" fmla="*/ 27 w 38"/>
                <a:gd name="T3" fmla="*/ 1 h 39"/>
                <a:gd name="T4" fmla="*/ 1 w 38"/>
                <a:gd name="T5" fmla="*/ 33 h 39"/>
                <a:gd name="T6" fmla="*/ 6 w 38"/>
                <a:gd name="T7" fmla="*/ 39 h 39"/>
                <a:gd name="T8" fmla="*/ 10 w 38"/>
                <a:gd name="T9" fmla="*/ 37 h 39"/>
                <a:gd name="T10" fmla="*/ 33 w 38"/>
                <a:gd name="T11" fmla="*/ 11 h 39"/>
                <a:gd name="T12" fmla="*/ 30 w 3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30" y="0"/>
                  </a:moveTo>
                  <a:cubicBezTo>
                    <a:pt x="29" y="0"/>
                    <a:pt x="28" y="0"/>
                    <a:pt x="27" y="1"/>
                  </a:cubicBezTo>
                  <a:cubicBezTo>
                    <a:pt x="15" y="8"/>
                    <a:pt x="6" y="20"/>
                    <a:pt x="1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8" y="39"/>
                    <a:pt x="10" y="38"/>
                    <a:pt x="10" y="37"/>
                  </a:cubicBezTo>
                  <a:cubicBezTo>
                    <a:pt x="15" y="26"/>
                    <a:pt x="23" y="18"/>
                    <a:pt x="33" y="11"/>
                  </a:cubicBezTo>
                  <a:cubicBezTo>
                    <a:pt x="38" y="7"/>
                    <a:pt x="35" y="0"/>
                    <a:pt x="30" y="0"/>
                  </a:cubicBezTo>
                </a:path>
              </a:pathLst>
            </a:custGeom>
            <a:solidFill>
              <a:srgbClr val="FEF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"/>
            <p:cNvSpPr/>
            <p:nvPr userDrawn="1"/>
          </p:nvSpPr>
          <p:spPr bwMode="auto">
            <a:xfrm>
              <a:off x="3791672" y="569305"/>
              <a:ext cx="2281" cy="456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0"/>
                    <a:pt x="0" y="0"/>
                  </a:cubicBezTo>
                </a:path>
              </a:pathLst>
            </a:custGeom>
            <a:solidFill>
              <a:srgbClr val="9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9"/>
            <p:cNvSpPr/>
            <p:nvPr userDrawn="1"/>
          </p:nvSpPr>
          <p:spPr bwMode="auto">
            <a:xfrm>
              <a:off x="3652530" y="563602"/>
              <a:ext cx="141424" cy="75274"/>
            </a:xfrm>
            <a:custGeom>
              <a:avLst/>
              <a:gdLst>
                <a:gd name="T0" fmla="*/ 50 w 52"/>
                <a:gd name="T1" fmla="*/ 0 h 28"/>
                <a:gd name="T2" fmla="*/ 0 w 52"/>
                <a:gd name="T3" fmla="*/ 27 h 28"/>
                <a:gd name="T4" fmla="*/ 4 w 52"/>
                <a:gd name="T5" fmla="*/ 28 h 28"/>
                <a:gd name="T6" fmla="*/ 18 w 52"/>
                <a:gd name="T7" fmla="*/ 23 h 28"/>
                <a:gd name="T8" fmla="*/ 50 w 52"/>
                <a:gd name="T9" fmla="*/ 5 h 28"/>
                <a:gd name="T10" fmla="*/ 51 w 52"/>
                <a:gd name="T11" fmla="*/ 4 h 28"/>
                <a:gd name="T12" fmla="*/ 51 w 52"/>
                <a:gd name="T13" fmla="*/ 2 h 28"/>
                <a:gd name="T14" fmla="*/ 51 w 52"/>
                <a:gd name="T15" fmla="*/ 1 h 28"/>
                <a:gd name="T16" fmla="*/ 51 w 52"/>
                <a:gd name="T17" fmla="*/ 1 h 28"/>
                <a:gd name="T18" fmla="*/ 51 w 52"/>
                <a:gd name="T19" fmla="*/ 1 h 28"/>
                <a:gd name="T20" fmla="*/ 50 w 52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8">
                  <a:moveTo>
                    <a:pt x="50" y="0"/>
                  </a:moveTo>
                  <a:cubicBezTo>
                    <a:pt x="35" y="11"/>
                    <a:pt x="18" y="20"/>
                    <a:pt x="0" y="27"/>
                  </a:cubicBezTo>
                  <a:cubicBezTo>
                    <a:pt x="1" y="28"/>
                    <a:pt x="3" y="28"/>
                    <a:pt x="4" y="28"/>
                  </a:cubicBezTo>
                  <a:cubicBezTo>
                    <a:pt x="9" y="28"/>
                    <a:pt x="14" y="25"/>
                    <a:pt x="18" y="23"/>
                  </a:cubicBezTo>
                  <a:cubicBezTo>
                    <a:pt x="29" y="18"/>
                    <a:pt x="40" y="12"/>
                    <a:pt x="50" y="5"/>
                  </a:cubicBezTo>
                  <a:cubicBezTo>
                    <a:pt x="50" y="5"/>
                    <a:pt x="51" y="4"/>
                    <a:pt x="51" y="4"/>
                  </a:cubicBezTo>
                  <a:cubicBezTo>
                    <a:pt x="51" y="3"/>
                    <a:pt x="52" y="2"/>
                    <a:pt x="51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0"/>
                    <a:pt x="51" y="0"/>
                    <a:pt x="50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"/>
            <p:cNvSpPr>
              <a:spLocks noEditPoints="1"/>
            </p:cNvSpPr>
            <p:nvPr userDrawn="1"/>
          </p:nvSpPr>
          <p:spPr bwMode="auto">
            <a:xfrm>
              <a:off x="3796234" y="5578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F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7"/>
            <p:cNvSpPr/>
            <p:nvPr userDrawn="1"/>
          </p:nvSpPr>
          <p:spPr bwMode="auto">
            <a:xfrm>
              <a:off x="3796234" y="557899"/>
              <a:ext cx="5703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0 w 2"/>
                <a:gd name="T5" fmla="*/ 0 w 2"/>
                <a:gd name="T6" fmla="*/ 0 w 2"/>
                <a:gd name="T7" fmla="*/ 0 w 2"/>
                <a:gd name="T8" fmla="*/ 0 w 2"/>
                <a:gd name="T9" fmla="*/ 2 w 2"/>
                <a:gd name="T10" fmla="*/ 0 w 2"/>
                <a:gd name="T11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D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8"/>
            <p:cNvSpPr/>
            <p:nvPr userDrawn="1"/>
          </p:nvSpPr>
          <p:spPr bwMode="auto">
            <a:xfrm>
              <a:off x="3821326" y="581850"/>
              <a:ext cx="2281" cy="5703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1D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9"/>
            <p:cNvSpPr/>
            <p:nvPr userDrawn="1"/>
          </p:nvSpPr>
          <p:spPr bwMode="auto">
            <a:xfrm>
              <a:off x="3888616" y="628611"/>
              <a:ext cx="2281" cy="18248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7 h 7"/>
                <a:gd name="T4" fmla="*/ 1 w 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1" y="5"/>
                    <a:pt x="0" y="7"/>
                  </a:cubicBezTo>
                  <a:cubicBezTo>
                    <a:pt x="1" y="5"/>
                    <a:pt x="1" y="2"/>
                    <a:pt x="1" y="0"/>
                  </a:cubicBezTo>
                </a:path>
              </a:pathLst>
            </a:custGeom>
            <a:solidFill>
              <a:srgbClr val="1D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5" name="组合 224"/>
          <p:cNvGrpSpPr/>
          <p:nvPr userDrawn="1"/>
        </p:nvGrpSpPr>
        <p:grpSpPr>
          <a:xfrm>
            <a:off x="538202" y="1632706"/>
            <a:ext cx="1219210" cy="1081208"/>
            <a:chOff x="305119" y="1336871"/>
            <a:chExt cx="1219210" cy="1081208"/>
          </a:xfrm>
        </p:grpSpPr>
        <p:sp>
          <p:nvSpPr>
            <p:cNvPr id="105" name="Freeform 51"/>
            <p:cNvSpPr>
              <a:spLocks noEditPoints="1"/>
            </p:cNvSpPr>
            <p:nvPr userDrawn="1"/>
          </p:nvSpPr>
          <p:spPr bwMode="auto">
            <a:xfrm>
              <a:off x="305119" y="1336871"/>
              <a:ext cx="1219210" cy="1081208"/>
            </a:xfrm>
            <a:custGeom>
              <a:avLst/>
              <a:gdLst>
                <a:gd name="T0" fmla="*/ 448 w 450"/>
                <a:gd name="T1" fmla="*/ 173 h 399"/>
                <a:gd name="T2" fmla="*/ 431 w 450"/>
                <a:gd name="T3" fmla="*/ 274 h 399"/>
                <a:gd name="T4" fmla="*/ 354 w 450"/>
                <a:gd name="T5" fmla="*/ 279 h 399"/>
                <a:gd name="T6" fmla="*/ 362 w 450"/>
                <a:gd name="T7" fmla="*/ 356 h 399"/>
                <a:gd name="T8" fmla="*/ 299 w 450"/>
                <a:gd name="T9" fmla="*/ 328 h 399"/>
                <a:gd name="T10" fmla="*/ 256 w 450"/>
                <a:gd name="T11" fmla="*/ 397 h 399"/>
                <a:gd name="T12" fmla="*/ 145 w 450"/>
                <a:gd name="T13" fmla="*/ 369 h 399"/>
                <a:gd name="T14" fmla="*/ 108 w 450"/>
                <a:gd name="T15" fmla="*/ 341 h 399"/>
                <a:gd name="T16" fmla="*/ 100 w 450"/>
                <a:gd name="T17" fmla="*/ 290 h 399"/>
                <a:gd name="T18" fmla="*/ 10 w 450"/>
                <a:gd name="T19" fmla="*/ 285 h 399"/>
                <a:gd name="T20" fmla="*/ 65 w 450"/>
                <a:gd name="T21" fmla="*/ 214 h 399"/>
                <a:gd name="T22" fmla="*/ 2 w 450"/>
                <a:gd name="T23" fmla="*/ 174 h 399"/>
                <a:gd name="T24" fmla="*/ 49 w 450"/>
                <a:gd name="T25" fmla="*/ 69 h 399"/>
                <a:gd name="T26" fmla="*/ 135 w 450"/>
                <a:gd name="T27" fmla="*/ 74 h 399"/>
                <a:gd name="T28" fmla="*/ 134 w 450"/>
                <a:gd name="T29" fmla="*/ 63 h 399"/>
                <a:gd name="T30" fmla="*/ 144 w 450"/>
                <a:gd name="T31" fmla="*/ 6 h 399"/>
                <a:gd name="T32" fmla="*/ 199 w 450"/>
                <a:gd name="T33" fmla="*/ 49 h 399"/>
                <a:gd name="T34" fmla="*/ 245 w 450"/>
                <a:gd name="T35" fmla="*/ 1 h 399"/>
                <a:gd name="T36" fmla="*/ 277 w 450"/>
                <a:gd name="T37" fmla="*/ 57 h 399"/>
                <a:gd name="T38" fmla="*/ 349 w 450"/>
                <a:gd name="T39" fmla="*/ 30 h 399"/>
                <a:gd name="T40" fmla="*/ 389 w 450"/>
                <a:gd name="T41" fmla="*/ 92 h 399"/>
                <a:gd name="T42" fmla="*/ 406 w 450"/>
                <a:gd name="T43" fmla="*/ 112 h 399"/>
                <a:gd name="T44" fmla="*/ 446 w 450"/>
                <a:gd name="T45" fmla="*/ 166 h 399"/>
                <a:gd name="T46" fmla="*/ 402 w 450"/>
                <a:gd name="T47" fmla="*/ 100 h 399"/>
                <a:gd name="T48" fmla="*/ 387 w 450"/>
                <a:gd name="T49" fmla="*/ 100 h 399"/>
                <a:gd name="T50" fmla="*/ 340 w 450"/>
                <a:gd name="T51" fmla="*/ 98 h 399"/>
                <a:gd name="T52" fmla="*/ 337 w 450"/>
                <a:gd name="T53" fmla="*/ 93 h 399"/>
                <a:gd name="T54" fmla="*/ 276 w 450"/>
                <a:gd name="T55" fmla="*/ 62 h 399"/>
                <a:gd name="T56" fmla="*/ 272 w 450"/>
                <a:gd name="T57" fmla="*/ 60 h 399"/>
                <a:gd name="T58" fmla="*/ 250 w 450"/>
                <a:gd name="T59" fmla="*/ 16 h 399"/>
                <a:gd name="T60" fmla="*/ 219 w 450"/>
                <a:gd name="T61" fmla="*/ 33 h 399"/>
                <a:gd name="T62" fmla="*/ 199 w 450"/>
                <a:gd name="T63" fmla="*/ 57 h 399"/>
                <a:gd name="T64" fmla="*/ 176 w 450"/>
                <a:gd name="T65" fmla="*/ 34 h 399"/>
                <a:gd name="T66" fmla="*/ 156 w 450"/>
                <a:gd name="T67" fmla="*/ 19 h 399"/>
                <a:gd name="T68" fmla="*/ 141 w 450"/>
                <a:gd name="T69" fmla="*/ 53 h 399"/>
                <a:gd name="T70" fmla="*/ 136 w 450"/>
                <a:gd name="T71" fmla="*/ 80 h 399"/>
                <a:gd name="T72" fmla="*/ 87 w 450"/>
                <a:gd name="T73" fmla="*/ 130 h 399"/>
                <a:gd name="T74" fmla="*/ 86 w 450"/>
                <a:gd name="T75" fmla="*/ 136 h 399"/>
                <a:gd name="T76" fmla="*/ 69 w 450"/>
                <a:gd name="T77" fmla="*/ 207 h 399"/>
                <a:gd name="T78" fmla="*/ 74 w 450"/>
                <a:gd name="T79" fmla="*/ 214 h 399"/>
                <a:gd name="T80" fmla="*/ 21 w 450"/>
                <a:gd name="T81" fmla="*/ 284 h 399"/>
                <a:gd name="T82" fmla="*/ 103 w 450"/>
                <a:gd name="T83" fmla="*/ 284 h 399"/>
                <a:gd name="T84" fmla="*/ 114 w 450"/>
                <a:gd name="T85" fmla="*/ 328 h 399"/>
                <a:gd name="T86" fmla="*/ 141 w 450"/>
                <a:gd name="T87" fmla="*/ 362 h 399"/>
                <a:gd name="T88" fmla="*/ 196 w 450"/>
                <a:gd name="T89" fmla="*/ 329 h 399"/>
                <a:gd name="T90" fmla="*/ 201 w 450"/>
                <a:gd name="T91" fmla="*/ 332 h 399"/>
                <a:gd name="T92" fmla="*/ 292 w 450"/>
                <a:gd name="T93" fmla="*/ 324 h 399"/>
                <a:gd name="T94" fmla="*/ 299 w 450"/>
                <a:gd name="T95" fmla="*/ 319 h 399"/>
                <a:gd name="T96" fmla="*/ 348 w 450"/>
                <a:gd name="T97" fmla="*/ 275 h 399"/>
                <a:gd name="T98" fmla="*/ 351 w 450"/>
                <a:gd name="T99" fmla="*/ 272 h 399"/>
                <a:gd name="T100" fmla="*/ 381 w 450"/>
                <a:gd name="T101" fmla="*/ 217 h 399"/>
                <a:gd name="T102" fmla="*/ 380 w 450"/>
                <a:gd name="T103" fmla="*/ 210 h 399"/>
                <a:gd name="T104" fmla="*/ 377 w 450"/>
                <a:gd name="T105" fmla="*/ 150 h 399"/>
                <a:gd name="T106" fmla="*/ 376 w 450"/>
                <a:gd name="T107" fmla="*/ 14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0" h="399">
                  <a:moveTo>
                    <a:pt x="446" y="166"/>
                  </a:moveTo>
                  <a:cubicBezTo>
                    <a:pt x="449" y="167"/>
                    <a:pt x="450" y="171"/>
                    <a:pt x="448" y="173"/>
                  </a:cubicBezTo>
                  <a:cubicBezTo>
                    <a:pt x="430" y="190"/>
                    <a:pt x="408" y="207"/>
                    <a:pt x="385" y="216"/>
                  </a:cubicBezTo>
                  <a:cubicBezTo>
                    <a:pt x="405" y="229"/>
                    <a:pt x="420" y="253"/>
                    <a:pt x="431" y="274"/>
                  </a:cubicBezTo>
                  <a:cubicBezTo>
                    <a:pt x="432" y="277"/>
                    <a:pt x="430" y="279"/>
                    <a:pt x="427" y="280"/>
                  </a:cubicBezTo>
                  <a:cubicBezTo>
                    <a:pt x="403" y="282"/>
                    <a:pt x="378" y="283"/>
                    <a:pt x="354" y="279"/>
                  </a:cubicBezTo>
                  <a:cubicBezTo>
                    <a:pt x="362" y="302"/>
                    <a:pt x="364" y="328"/>
                    <a:pt x="367" y="352"/>
                  </a:cubicBezTo>
                  <a:cubicBezTo>
                    <a:pt x="367" y="354"/>
                    <a:pt x="364" y="357"/>
                    <a:pt x="362" y="356"/>
                  </a:cubicBezTo>
                  <a:cubicBezTo>
                    <a:pt x="341" y="347"/>
                    <a:pt x="318" y="338"/>
                    <a:pt x="299" y="326"/>
                  </a:cubicBezTo>
                  <a:cubicBezTo>
                    <a:pt x="300" y="326"/>
                    <a:pt x="299" y="327"/>
                    <a:pt x="299" y="328"/>
                  </a:cubicBezTo>
                  <a:cubicBezTo>
                    <a:pt x="287" y="351"/>
                    <a:pt x="274" y="373"/>
                    <a:pt x="263" y="396"/>
                  </a:cubicBezTo>
                  <a:cubicBezTo>
                    <a:pt x="262" y="399"/>
                    <a:pt x="258" y="399"/>
                    <a:pt x="256" y="397"/>
                  </a:cubicBezTo>
                  <a:cubicBezTo>
                    <a:pt x="235" y="380"/>
                    <a:pt x="213" y="360"/>
                    <a:pt x="199" y="336"/>
                  </a:cubicBezTo>
                  <a:cubicBezTo>
                    <a:pt x="181" y="348"/>
                    <a:pt x="164" y="359"/>
                    <a:pt x="145" y="369"/>
                  </a:cubicBezTo>
                  <a:cubicBezTo>
                    <a:pt x="139" y="372"/>
                    <a:pt x="126" y="383"/>
                    <a:pt x="118" y="379"/>
                  </a:cubicBezTo>
                  <a:cubicBezTo>
                    <a:pt x="109" y="375"/>
                    <a:pt x="109" y="349"/>
                    <a:pt x="108" y="341"/>
                  </a:cubicBezTo>
                  <a:cubicBezTo>
                    <a:pt x="104" y="324"/>
                    <a:pt x="102" y="307"/>
                    <a:pt x="102" y="290"/>
                  </a:cubicBezTo>
                  <a:cubicBezTo>
                    <a:pt x="101" y="290"/>
                    <a:pt x="101" y="290"/>
                    <a:pt x="100" y="290"/>
                  </a:cubicBezTo>
                  <a:cubicBezTo>
                    <a:pt x="71" y="293"/>
                    <a:pt x="42" y="294"/>
                    <a:pt x="13" y="292"/>
                  </a:cubicBezTo>
                  <a:cubicBezTo>
                    <a:pt x="9" y="292"/>
                    <a:pt x="8" y="288"/>
                    <a:pt x="10" y="285"/>
                  </a:cubicBezTo>
                  <a:cubicBezTo>
                    <a:pt x="29" y="261"/>
                    <a:pt x="47" y="236"/>
                    <a:pt x="68" y="214"/>
                  </a:cubicBezTo>
                  <a:cubicBezTo>
                    <a:pt x="67" y="214"/>
                    <a:pt x="66" y="214"/>
                    <a:pt x="65" y="214"/>
                  </a:cubicBezTo>
                  <a:cubicBezTo>
                    <a:pt x="44" y="204"/>
                    <a:pt x="23" y="193"/>
                    <a:pt x="3" y="181"/>
                  </a:cubicBezTo>
                  <a:cubicBezTo>
                    <a:pt x="1" y="180"/>
                    <a:pt x="0" y="176"/>
                    <a:pt x="2" y="174"/>
                  </a:cubicBezTo>
                  <a:cubicBezTo>
                    <a:pt x="26" y="156"/>
                    <a:pt x="55" y="146"/>
                    <a:pt x="82" y="133"/>
                  </a:cubicBezTo>
                  <a:cubicBezTo>
                    <a:pt x="70" y="116"/>
                    <a:pt x="48" y="91"/>
                    <a:pt x="49" y="69"/>
                  </a:cubicBezTo>
                  <a:cubicBezTo>
                    <a:pt x="49" y="66"/>
                    <a:pt x="51" y="64"/>
                    <a:pt x="53" y="64"/>
                  </a:cubicBezTo>
                  <a:cubicBezTo>
                    <a:pt x="81" y="66"/>
                    <a:pt x="108" y="68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4" y="71"/>
                    <a:pt x="134" y="65"/>
                    <a:pt x="134" y="63"/>
                  </a:cubicBezTo>
                  <a:cubicBezTo>
                    <a:pt x="133" y="53"/>
                    <a:pt x="133" y="44"/>
                    <a:pt x="134" y="35"/>
                  </a:cubicBezTo>
                  <a:cubicBezTo>
                    <a:pt x="135" y="27"/>
                    <a:pt x="134" y="10"/>
                    <a:pt x="144" y="6"/>
                  </a:cubicBezTo>
                  <a:cubicBezTo>
                    <a:pt x="153" y="4"/>
                    <a:pt x="165" y="15"/>
                    <a:pt x="171" y="20"/>
                  </a:cubicBezTo>
                  <a:cubicBezTo>
                    <a:pt x="181" y="28"/>
                    <a:pt x="192" y="38"/>
                    <a:pt x="199" y="49"/>
                  </a:cubicBezTo>
                  <a:cubicBezTo>
                    <a:pt x="207" y="38"/>
                    <a:pt x="215" y="28"/>
                    <a:pt x="224" y="19"/>
                  </a:cubicBezTo>
                  <a:cubicBezTo>
                    <a:pt x="229" y="14"/>
                    <a:pt x="238" y="0"/>
                    <a:pt x="245" y="1"/>
                  </a:cubicBezTo>
                  <a:cubicBezTo>
                    <a:pt x="252" y="2"/>
                    <a:pt x="256" y="13"/>
                    <a:pt x="258" y="18"/>
                  </a:cubicBezTo>
                  <a:cubicBezTo>
                    <a:pt x="265" y="31"/>
                    <a:pt x="272" y="44"/>
                    <a:pt x="277" y="57"/>
                  </a:cubicBezTo>
                  <a:cubicBezTo>
                    <a:pt x="298" y="44"/>
                    <a:pt x="321" y="35"/>
                    <a:pt x="345" y="27"/>
                  </a:cubicBezTo>
                  <a:cubicBezTo>
                    <a:pt x="347" y="26"/>
                    <a:pt x="349" y="28"/>
                    <a:pt x="349" y="30"/>
                  </a:cubicBezTo>
                  <a:cubicBezTo>
                    <a:pt x="348" y="52"/>
                    <a:pt x="346" y="73"/>
                    <a:pt x="343" y="94"/>
                  </a:cubicBezTo>
                  <a:cubicBezTo>
                    <a:pt x="358" y="93"/>
                    <a:pt x="374" y="93"/>
                    <a:pt x="389" y="92"/>
                  </a:cubicBezTo>
                  <a:cubicBezTo>
                    <a:pt x="395" y="92"/>
                    <a:pt x="409" y="89"/>
                    <a:pt x="413" y="95"/>
                  </a:cubicBezTo>
                  <a:cubicBezTo>
                    <a:pt x="417" y="100"/>
                    <a:pt x="409" y="108"/>
                    <a:pt x="406" y="112"/>
                  </a:cubicBezTo>
                  <a:cubicBezTo>
                    <a:pt x="398" y="123"/>
                    <a:pt x="391" y="135"/>
                    <a:pt x="384" y="146"/>
                  </a:cubicBezTo>
                  <a:cubicBezTo>
                    <a:pt x="405" y="152"/>
                    <a:pt x="425" y="159"/>
                    <a:pt x="446" y="166"/>
                  </a:cubicBezTo>
                  <a:moveTo>
                    <a:pt x="376" y="145"/>
                  </a:moveTo>
                  <a:cubicBezTo>
                    <a:pt x="379" y="139"/>
                    <a:pt x="406" y="104"/>
                    <a:pt x="402" y="100"/>
                  </a:cubicBezTo>
                  <a:cubicBezTo>
                    <a:pt x="401" y="99"/>
                    <a:pt x="395" y="99"/>
                    <a:pt x="391" y="99"/>
                  </a:cubicBezTo>
                  <a:cubicBezTo>
                    <a:pt x="389" y="100"/>
                    <a:pt x="387" y="100"/>
                    <a:pt x="387" y="100"/>
                  </a:cubicBezTo>
                  <a:cubicBezTo>
                    <a:pt x="381" y="100"/>
                    <a:pt x="376" y="100"/>
                    <a:pt x="371" y="99"/>
                  </a:cubicBezTo>
                  <a:cubicBezTo>
                    <a:pt x="361" y="99"/>
                    <a:pt x="350" y="99"/>
                    <a:pt x="340" y="98"/>
                  </a:cubicBezTo>
                  <a:cubicBezTo>
                    <a:pt x="339" y="98"/>
                    <a:pt x="338" y="97"/>
                    <a:pt x="338" y="96"/>
                  </a:cubicBezTo>
                  <a:cubicBezTo>
                    <a:pt x="337" y="95"/>
                    <a:pt x="337" y="94"/>
                    <a:pt x="337" y="93"/>
                  </a:cubicBezTo>
                  <a:cubicBezTo>
                    <a:pt x="339" y="74"/>
                    <a:pt x="340" y="55"/>
                    <a:pt x="342" y="35"/>
                  </a:cubicBezTo>
                  <a:cubicBezTo>
                    <a:pt x="319" y="43"/>
                    <a:pt x="298" y="53"/>
                    <a:pt x="276" y="62"/>
                  </a:cubicBezTo>
                  <a:cubicBezTo>
                    <a:pt x="275" y="63"/>
                    <a:pt x="274" y="62"/>
                    <a:pt x="274" y="62"/>
                  </a:cubicBezTo>
                  <a:cubicBezTo>
                    <a:pt x="273" y="61"/>
                    <a:pt x="272" y="61"/>
                    <a:pt x="272" y="60"/>
                  </a:cubicBezTo>
                  <a:cubicBezTo>
                    <a:pt x="267" y="50"/>
                    <a:pt x="262" y="39"/>
                    <a:pt x="257" y="29"/>
                  </a:cubicBezTo>
                  <a:cubicBezTo>
                    <a:pt x="255" y="25"/>
                    <a:pt x="252" y="20"/>
                    <a:pt x="250" y="16"/>
                  </a:cubicBezTo>
                  <a:cubicBezTo>
                    <a:pt x="246" y="9"/>
                    <a:pt x="247" y="8"/>
                    <a:pt x="241" y="11"/>
                  </a:cubicBezTo>
                  <a:cubicBezTo>
                    <a:pt x="233" y="15"/>
                    <a:pt x="225" y="27"/>
                    <a:pt x="219" y="33"/>
                  </a:cubicBezTo>
                  <a:cubicBezTo>
                    <a:pt x="213" y="39"/>
                    <a:pt x="208" y="46"/>
                    <a:pt x="202" y="53"/>
                  </a:cubicBezTo>
                  <a:cubicBezTo>
                    <a:pt x="202" y="55"/>
                    <a:pt x="201" y="57"/>
                    <a:pt x="199" y="57"/>
                  </a:cubicBezTo>
                  <a:cubicBezTo>
                    <a:pt x="198" y="57"/>
                    <a:pt x="197" y="57"/>
                    <a:pt x="197" y="56"/>
                  </a:cubicBezTo>
                  <a:cubicBezTo>
                    <a:pt x="189" y="49"/>
                    <a:pt x="183" y="41"/>
                    <a:pt x="176" y="34"/>
                  </a:cubicBezTo>
                  <a:cubicBezTo>
                    <a:pt x="172" y="30"/>
                    <a:pt x="168" y="27"/>
                    <a:pt x="163" y="24"/>
                  </a:cubicBezTo>
                  <a:cubicBezTo>
                    <a:pt x="161" y="22"/>
                    <a:pt x="159" y="20"/>
                    <a:pt x="156" y="19"/>
                  </a:cubicBezTo>
                  <a:cubicBezTo>
                    <a:pt x="153" y="15"/>
                    <a:pt x="151" y="16"/>
                    <a:pt x="148" y="20"/>
                  </a:cubicBezTo>
                  <a:cubicBezTo>
                    <a:pt x="140" y="26"/>
                    <a:pt x="142" y="42"/>
                    <a:pt x="141" y="53"/>
                  </a:cubicBezTo>
                  <a:cubicBezTo>
                    <a:pt x="141" y="60"/>
                    <a:pt x="142" y="69"/>
                    <a:pt x="139" y="76"/>
                  </a:cubicBezTo>
                  <a:cubicBezTo>
                    <a:pt x="140" y="78"/>
                    <a:pt x="139" y="80"/>
                    <a:pt x="136" y="80"/>
                  </a:cubicBezTo>
                  <a:cubicBezTo>
                    <a:pt x="110" y="78"/>
                    <a:pt x="84" y="76"/>
                    <a:pt x="58" y="73"/>
                  </a:cubicBezTo>
                  <a:cubicBezTo>
                    <a:pt x="60" y="93"/>
                    <a:pt x="78" y="114"/>
                    <a:pt x="87" y="130"/>
                  </a:cubicBezTo>
                  <a:cubicBezTo>
                    <a:pt x="88" y="132"/>
                    <a:pt x="87" y="133"/>
                    <a:pt x="86" y="134"/>
                  </a:cubicBezTo>
                  <a:cubicBezTo>
                    <a:pt x="86" y="134"/>
                    <a:pt x="86" y="135"/>
                    <a:pt x="86" y="136"/>
                  </a:cubicBezTo>
                  <a:cubicBezTo>
                    <a:pt x="65" y="155"/>
                    <a:pt x="37" y="161"/>
                    <a:pt x="14" y="177"/>
                  </a:cubicBezTo>
                  <a:cubicBezTo>
                    <a:pt x="32" y="187"/>
                    <a:pt x="51" y="197"/>
                    <a:pt x="69" y="207"/>
                  </a:cubicBezTo>
                  <a:cubicBezTo>
                    <a:pt x="71" y="208"/>
                    <a:pt x="72" y="210"/>
                    <a:pt x="71" y="212"/>
                  </a:cubicBezTo>
                  <a:cubicBezTo>
                    <a:pt x="72" y="212"/>
                    <a:pt x="74" y="213"/>
                    <a:pt x="74" y="214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58" y="240"/>
                    <a:pt x="39" y="262"/>
                    <a:pt x="21" y="284"/>
                  </a:cubicBezTo>
                  <a:cubicBezTo>
                    <a:pt x="47" y="285"/>
                    <a:pt x="74" y="285"/>
                    <a:pt x="100" y="283"/>
                  </a:cubicBezTo>
                  <a:cubicBezTo>
                    <a:pt x="102" y="283"/>
                    <a:pt x="103" y="283"/>
                    <a:pt x="103" y="284"/>
                  </a:cubicBezTo>
                  <a:cubicBezTo>
                    <a:pt x="104" y="284"/>
                    <a:pt x="106" y="284"/>
                    <a:pt x="106" y="285"/>
                  </a:cubicBezTo>
                  <a:cubicBezTo>
                    <a:pt x="109" y="299"/>
                    <a:pt x="111" y="314"/>
                    <a:pt x="114" y="328"/>
                  </a:cubicBezTo>
                  <a:cubicBezTo>
                    <a:pt x="115" y="333"/>
                    <a:pt x="118" y="369"/>
                    <a:pt x="122" y="371"/>
                  </a:cubicBezTo>
                  <a:cubicBezTo>
                    <a:pt x="125" y="372"/>
                    <a:pt x="139" y="363"/>
                    <a:pt x="141" y="362"/>
                  </a:cubicBezTo>
                  <a:cubicBezTo>
                    <a:pt x="147" y="358"/>
                    <a:pt x="154" y="355"/>
                    <a:pt x="160" y="352"/>
                  </a:cubicBezTo>
                  <a:cubicBezTo>
                    <a:pt x="172" y="345"/>
                    <a:pt x="184" y="337"/>
                    <a:pt x="196" y="329"/>
                  </a:cubicBezTo>
                  <a:cubicBezTo>
                    <a:pt x="197" y="329"/>
                    <a:pt x="197" y="329"/>
                    <a:pt x="198" y="329"/>
                  </a:cubicBezTo>
                  <a:cubicBezTo>
                    <a:pt x="200" y="329"/>
                    <a:pt x="201" y="330"/>
                    <a:pt x="201" y="332"/>
                  </a:cubicBezTo>
                  <a:cubicBezTo>
                    <a:pt x="220" y="351"/>
                    <a:pt x="238" y="370"/>
                    <a:pt x="258" y="387"/>
                  </a:cubicBezTo>
                  <a:cubicBezTo>
                    <a:pt x="268" y="366"/>
                    <a:pt x="280" y="345"/>
                    <a:pt x="292" y="324"/>
                  </a:cubicBezTo>
                  <a:cubicBezTo>
                    <a:pt x="293" y="323"/>
                    <a:pt x="294" y="323"/>
                    <a:pt x="295" y="322"/>
                  </a:cubicBezTo>
                  <a:cubicBezTo>
                    <a:pt x="294" y="320"/>
                    <a:pt x="296" y="317"/>
                    <a:pt x="299" y="319"/>
                  </a:cubicBezTo>
                  <a:cubicBezTo>
                    <a:pt x="319" y="327"/>
                    <a:pt x="337" y="337"/>
                    <a:pt x="357" y="345"/>
                  </a:cubicBezTo>
                  <a:cubicBezTo>
                    <a:pt x="353" y="322"/>
                    <a:pt x="348" y="298"/>
                    <a:pt x="348" y="275"/>
                  </a:cubicBezTo>
                  <a:cubicBezTo>
                    <a:pt x="348" y="274"/>
                    <a:pt x="348" y="274"/>
                    <a:pt x="349" y="273"/>
                  </a:cubicBezTo>
                  <a:cubicBezTo>
                    <a:pt x="349" y="273"/>
                    <a:pt x="350" y="272"/>
                    <a:pt x="351" y="272"/>
                  </a:cubicBezTo>
                  <a:cubicBezTo>
                    <a:pt x="375" y="274"/>
                    <a:pt x="397" y="275"/>
                    <a:pt x="421" y="272"/>
                  </a:cubicBezTo>
                  <a:cubicBezTo>
                    <a:pt x="409" y="252"/>
                    <a:pt x="394" y="236"/>
                    <a:pt x="381" y="217"/>
                  </a:cubicBezTo>
                  <a:cubicBezTo>
                    <a:pt x="381" y="216"/>
                    <a:pt x="381" y="216"/>
                    <a:pt x="381" y="216"/>
                  </a:cubicBezTo>
                  <a:cubicBezTo>
                    <a:pt x="378" y="216"/>
                    <a:pt x="377" y="211"/>
                    <a:pt x="380" y="210"/>
                  </a:cubicBezTo>
                  <a:cubicBezTo>
                    <a:pt x="399" y="197"/>
                    <a:pt x="418" y="187"/>
                    <a:pt x="436" y="172"/>
                  </a:cubicBezTo>
                  <a:cubicBezTo>
                    <a:pt x="416" y="165"/>
                    <a:pt x="396" y="159"/>
                    <a:pt x="377" y="150"/>
                  </a:cubicBezTo>
                  <a:cubicBezTo>
                    <a:pt x="376" y="150"/>
                    <a:pt x="376" y="149"/>
                    <a:pt x="376" y="148"/>
                  </a:cubicBezTo>
                  <a:cubicBezTo>
                    <a:pt x="376" y="147"/>
                    <a:pt x="376" y="146"/>
                    <a:pt x="376" y="14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2"/>
            <p:cNvSpPr/>
            <p:nvPr userDrawn="1"/>
          </p:nvSpPr>
          <p:spPr bwMode="auto">
            <a:xfrm>
              <a:off x="841161" y="1358541"/>
              <a:ext cx="644391" cy="1027604"/>
            </a:xfrm>
            <a:custGeom>
              <a:avLst/>
              <a:gdLst>
                <a:gd name="T0" fmla="*/ 204 w 238"/>
                <a:gd name="T1" fmla="*/ 92 h 379"/>
                <a:gd name="T2" fmla="*/ 178 w 238"/>
                <a:gd name="T3" fmla="*/ 137 h 379"/>
                <a:gd name="T4" fmla="*/ 178 w 238"/>
                <a:gd name="T5" fmla="*/ 140 h 379"/>
                <a:gd name="T6" fmla="*/ 179 w 238"/>
                <a:gd name="T7" fmla="*/ 142 h 379"/>
                <a:gd name="T8" fmla="*/ 238 w 238"/>
                <a:gd name="T9" fmla="*/ 164 h 379"/>
                <a:gd name="T10" fmla="*/ 182 w 238"/>
                <a:gd name="T11" fmla="*/ 202 h 379"/>
                <a:gd name="T12" fmla="*/ 183 w 238"/>
                <a:gd name="T13" fmla="*/ 208 h 379"/>
                <a:gd name="T14" fmla="*/ 183 w 238"/>
                <a:gd name="T15" fmla="*/ 209 h 379"/>
                <a:gd name="T16" fmla="*/ 223 w 238"/>
                <a:gd name="T17" fmla="*/ 264 h 379"/>
                <a:gd name="T18" fmla="*/ 153 w 238"/>
                <a:gd name="T19" fmla="*/ 264 h 379"/>
                <a:gd name="T20" fmla="*/ 151 w 238"/>
                <a:gd name="T21" fmla="*/ 265 h 379"/>
                <a:gd name="T22" fmla="*/ 150 w 238"/>
                <a:gd name="T23" fmla="*/ 267 h 379"/>
                <a:gd name="T24" fmla="*/ 159 w 238"/>
                <a:gd name="T25" fmla="*/ 337 h 379"/>
                <a:gd name="T26" fmla="*/ 101 w 238"/>
                <a:gd name="T27" fmla="*/ 311 h 379"/>
                <a:gd name="T28" fmla="*/ 97 w 238"/>
                <a:gd name="T29" fmla="*/ 314 h 379"/>
                <a:gd name="T30" fmla="*/ 94 w 238"/>
                <a:gd name="T31" fmla="*/ 316 h 379"/>
                <a:gd name="T32" fmla="*/ 60 w 238"/>
                <a:gd name="T33" fmla="*/ 379 h 379"/>
                <a:gd name="T34" fmla="*/ 3 w 238"/>
                <a:gd name="T35" fmla="*/ 324 h 379"/>
                <a:gd name="T36" fmla="*/ 0 w 238"/>
                <a:gd name="T37" fmla="*/ 321 h 379"/>
                <a:gd name="T38" fmla="*/ 2 w 238"/>
                <a:gd name="T39" fmla="*/ 301 h 379"/>
                <a:gd name="T40" fmla="*/ 154 w 238"/>
                <a:gd name="T41" fmla="*/ 192 h 379"/>
                <a:gd name="T42" fmla="*/ 44 w 238"/>
                <a:gd name="T43" fmla="*/ 68 h 379"/>
                <a:gd name="T44" fmla="*/ 41 w 238"/>
                <a:gd name="T45" fmla="*/ 69 h 379"/>
                <a:gd name="T46" fmla="*/ 4 w 238"/>
                <a:gd name="T47" fmla="*/ 69 h 379"/>
                <a:gd name="T48" fmla="*/ 1 w 238"/>
                <a:gd name="T49" fmla="*/ 49 h 379"/>
                <a:gd name="T50" fmla="*/ 4 w 238"/>
                <a:gd name="T51" fmla="*/ 45 h 379"/>
                <a:gd name="T52" fmla="*/ 21 w 238"/>
                <a:gd name="T53" fmla="*/ 25 h 379"/>
                <a:gd name="T54" fmla="*/ 43 w 238"/>
                <a:gd name="T55" fmla="*/ 3 h 379"/>
                <a:gd name="T56" fmla="*/ 52 w 238"/>
                <a:gd name="T57" fmla="*/ 8 h 379"/>
                <a:gd name="T58" fmla="*/ 59 w 238"/>
                <a:gd name="T59" fmla="*/ 21 h 379"/>
                <a:gd name="T60" fmla="*/ 74 w 238"/>
                <a:gd name="T61" fmla="*/ 52 h 379"/>
                <a:gd name="T62" fmla="*/ 76 w 238"/>
                <a:gd name="T63" fmla="*/ 54 h 379"/>
                <a:gd name="T64" fmla="*/ 78 w 238"/>
                <a:gd name="T65" fmla="*/ 54 h 379"/>
                <a:gd name="T66" fmla="*/ 144 w 238"/>
                <a:gd name="T67" fmla="*/ 27 h 379"/>
                <a:gd name="T68" fmla="*/ 139 w 238"/>
                <a:gd name="T69" fmla="*/ 85 h 379"/>
                <a:gd name="T70" fmla="*/ 140 w 238"/>
                <a:gd name="T71" fmla="*/ 88 h 379"/>
                <a:gd name="T72" fmla="*/ 142 w 238"/>
                <a:gd name="T73" fmla="*/ 90 h 379"/>
                <a:gd name="T74" fmla="*/ 173 w 238"/>
                <a:gd name="T75" fmla="*/ 91 h 379"/>
                <a:gd name="T76" fmla="*/ 189 w 238"/>
                <a:gd name="T77" fmla="*/ 92 h 379"/>
                <a:gd name="T78" fmla="*/ 193 w 238"/>
                <a:gd name="T79" fmla="*/ 91 h 379"/>
                <a:gd name="T80" fmla="*/ 204 w 238"/>
                <a:gd name="T81" fmla="*/ 9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379">
                  <a:moveTo>
                    <a:pt x="204" y="92"/>
                  </a:moveTo>
                  <a:cubicBezTo>
                    <a:pt x="208" y="96"/>
                    <a:pt x="181" y="131"/>
                    <a:pt x="178" y="137"/>
                  </a:cubicBezTo>
                  <a:cubicBezTo>
                    <a:pt x="178" y="138"/>
                    <a:pt x="178" y="139"/>
                    <a:pt x="178" y="140"/>
                  </a:cubicBezTo>
                  <a:cubicBezTo>
                    <a:pt x="178" y="141"/>
                    <a:pt x="178" y="142"/>
                    <a:pt x="179" y="142"/>
                  </a:cubicBezTo>
                  <a:cubicBezTo>
                    <a:pt x="198" y="151"/>
                    <a:pt x="218" y="157"/>
                    <a:pt x="238" y="164"/>
                  </a:cubicBezTo>
                  <a:cubicBezTo>
                    <a:pt x="220" y="179"/>
                    <a:pt x="201" y="189"/>
                    <a:pt x="182" y="202"/>
                  </a:cubicBezTo>
                  <a:cubicBezTo>
                    <a:pt x="179" y="203"/>
                    <a:pt x="180" y="208"/>
                    <a:pt x="183" y="208"/>
                  </a:cubicBezTo>
                  <a:cubicBezTo>
                    <a:pt x="183" y="209"/>
                    <a:pt x="183" y="209"/>
                    <a:pt x="183" y="209"/>
                  </a:cubicBezTo>
                  <a:cubicBezTo>
                    <a:pt x="196" y="228"/>
                    <a:pt x="211" y="244"/>
                    <a:pt x="223" y="264"/>
                  </a:cubicBezTo>
                  <a:cubicBezTo>
                    <a:pt x="199" y="267"/>
                    <a:pt x="177" y="266"/>
                    <a:pt x="153" y="264"/>
                  </a:cubicBezTo>
                  <a:cubicBezTo>
                    <a:pt x="152" y="264"/>
                    <a:pt x="151" y="265"/>
                    <a:pt x="151" y="265"/>
                  </a:cubicBezTo>
                  <a:cubicBezTo>
                    <a:pt x="150" y="266"/>
                    <a:pt x="150" y="266"/>
                    <a:pt x="150" y="267"/>
                  </a:cubicBezTo>
                  <a:cubicBezTo>
                    <a:pt x="150" y="290"/>
                    <a:pt x="155" y="314"/>
                    <a:pt x="159" y="337"/>
                  </a:cubicBezTo>
                  <a:cubicBezTo>
                    <a:pt x="139" y="329"/>
                    <a:pt x="121" y="319"/>
                    <a:pt x="101" y="311"/>
                  </a:cubicBezTo>
                  <a:cubicBezTo>
                    <a:pt x="98" y="309"/>
                    <a:pt x="96" y="312"/>
                    <a:pt x="97" y="314"/>
                  </a:cubicBezTo>
                  <a:cubicBezTo>
                    <a:pt x="96" y="315"/>
                    <a:pt x="95" y="315"/>
                    <a:pt x="94" y="316"/>
                  </a:cubicBezTo>
                  <a:cubicBezTo>
                    <a:pt x="82" y="337"/>
                    <a:pt x="70" y="358"/>
                    <a:pt x="60" y="379"/>
                  </a:cubicBezTo>
                  <a:cubicBezTo>
                    <a:pt x="40" y="362"/>
                    <a:pt x="22" y="343"/>
                    <a:pt x="3" y="324"/>
                  </a:cubicBezTo>
                  <a:cubicBezTo>
                    <a:pt x="3" y="322"/>
                    <a:pt x="2" y="321"/>
                    <a:pt x="0" y="321"/>
                  </a:cubicBezTo>
                  <a:cubicBezTo>
                    <a:pt x="2" y="301"/>
                    <a:pt x="2" y="301"/>
                    <a:pt x="2" y="301"/>
                  </a:cubicBezTo>
                  <a:cubicBezTo>
                    <a:pt x="73" y="308"/>
                    <a:pt x="147" y="270"/>
                    <a:pt x="154" y="192"/>
                  </a:cubicBezTo>
                  <a:cubicBezTo>
                    <a:pt x="160" y="126"/>
                    <a:pt x="108" y="72"/>
                    <a:pt x="44" y="68"/>
                  </a:cubicBezTo>
                  <a:cubicBezTo>
                    <a:pt x="43" y="68"/>
                    <a:pt x="42" y="69"/>
                    <a:pt x="41" y="69"/>
                  </a:cubicBezTo>
                  <a:cubicBezTo>
                    <a:pt x="29" y="67"/>
                    <a:pt x="16" y="67"/>
                    <a:pt x="4" y="6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3" y="49"/>
                    <a:pt x="4" y="47"/>
                    <a:pt x="4" y="45"/>
                  </a:cubicBezTo>
                  <a:cubicBezTo>
                    <a:pt x="10" y="38"/>
                    <a:pt x="15" y="31"/>
                    <a:pt x="21" y="25"/>
                  </a:cubicBezTo>
                  <a:cubicBezTo>
                    <a:pt x="27" y="19"/>
                    <a:pt x="35" y="7"/>
                    <a:pt x="43" y="3"/>
                  </a:cubicBezTo>
                  <a:cubicBezTo>
                    <a:pt x="49" y="0"/>
                    <a:pt x="48" y="1"/>
                    <a:pt x="52" y="8"/>
                  </a:cubicBezTo>
                  <a:cubicBezTo>
                    <a:pt x="54" y="12"/>
                    <a:pt x="57" y="17"/>
                    <a:pt x="59" y="21"/>
                  </a:cubicBezTo>
                  <a:cubicBezTo>
                    <a:pt x="64" y="31"/>
                    <a:pt x="69" y="42"/>
                    <a:pt x="74" y="52"/>
                  </a:cubicBezTo>
                  <a:cubicBezTo>
                    <a:pt x="74" y="53"/>
                    <a:pt x="75" y="53"/>
                    <a:pt x="76" y="54"/>
                  </a:cubicBezTo>
                  <a:cubicBezTo>
                    <a:pt x="76" y="54"/>
                    <a:pt x="77" y="55"/>
                    <a:pt x="78" y="54"/>
                  </a:cubicBezTo>
                  <a:cubicBezTo>
                    <a:pt x="100" y="45"/>
                    <a:pt x="121" y="35"/>
                    <a:pt x="144" y="27"/>
                  </a:cubicBezTo>
                  <a:cubicBezTo>
                    <a:pt x="142" y="47"/>
                    <a:pt x="141" y="66"/>
                    <a:pt x="139" y="85"/>
                  </a:cubicBezTo>
                  <a:cubicBezTo>
                    <a:pt x="139" y="86"/>
                    <a:pt x="139" y="87"/>
                    <a:pt x="140" y="88"/>
                  </a:cubicBezTo>
                  <a:cubicBezTo>
                    <a:pt x="140" y="89"/>
                    <a:pt x="141" y="90"/>
                    <a:pt x="142" y="90"/>
                  </a:cubicBezTo>
                  <a:cubicBezTo>
                    <a:pt x="152" y="91"/>
                    <a:pt x="163" y="91"/>
                    <a:pt x="173" y="91"/>
                  </a:cubicBezTo>
                  <a:cubicBezTo>
                    <a:pt x="178" y="92"/>
                    <a:pt x="183" y="92"/>
                    <a:pt x="189" y="92"/>
                  </a:cubicBezTo>
                  <a:cubicBezTo>
                    <a:pt x="189" y="92"/>
                    <a:pt x="191" y="92"/>
                    <a:pt x="193" y="91"/>
                  </a:cubicBezTo>
                  <a:cubicBezTo>
                    <a:pt x="197" y="91"/>
                    <a:pt x="203" y="91"/>
                    <a:pt x="204" y="92"/>
                  </a:cubicBezTo>
                </a:path>
              </a:pathLst>
            </a:custGeom>
            <a:solidFill>
              <a:srgbClr val="E3A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3"/>
            <p:cNvSpPr>
              <a:spLocks noEditPoints="1"/>
            </p:cNvSpPr>
            <p:nvPr userDrawn="1"/>
          </p:nvSpPr>
          <p:spPr bwMode="auto">
            <a:xfrm>
              <a:off x="551470" y="1539883"/>
              <a:ext cx="723086" cy="653515"/>
            </a:xfrm>
            <a:custGeom>
              <a:avLst/>
              <a:gdLst>
                <a:gd name="T0" fmla="*/ 151 w 267"/>
                <a:gd name="T1" fmla="*/ 1 h 241"/>
                <a:gd name="T2" fmla="*/ 261 w 267"/>
                <a:gd name="T3" fmla="*/ 125 h 241"/>
                <a:gd name="T4" fmla="*/ 109 w 267"/>
                <a:gd name="T5" fmla="*/ 234 h 241"/>
                <a:gd name="T6" fmla="*/ 98 w 267"/>
                <a:gd name="T7" fmla="*/ 233 h 241"/>
                <a:gd name="T8" fmla="*/ 2 w 267"/>
                <a:gd name="T9" fmla="*/ 138 h 241"/>
                <a:gd name="T10" fmla="*/ 4 w 267"/>
                <a:gd name="T11" fmla="*/ 99 h 241"/>
                <a:gd name="T12" fmla="*/ 111 w 267"/>
                <a:gd name="T13" fmla="*/ 2 h 241"/>
                <a:gd name="T14" fmla="*/ 148 w 267"/>
                <a:gd name="T15" fmla="*/ 2 h 241"/>
                <a:gd name="T16" fmla="*/ 151 w 267"/>
                <a:gd name="T17" fmla="*/ 1 h 241"/>
                <a:gd name="T18" fmla="*/ 247 w 267"/>
                <a:gd name="T19" fmla="*/ 133 h 241"/>
                <a:gd name="T20" fmla="*/ 162 w 267"/>
                <a:gd name="T21" fmla="*/ 11 h 241"/>
                <a:gd name="T22" fmla="*/ 17 w 267"/>
                <a:gd name="T23" fmla="*/ 96 h 241"/>
                <a:gd name="T24" fmla="*/ 110 w 267"/>
                <a:gd name="T25" fmla="*/ 222 h 241"/>
                <a:gd name="T26" fmla="*/ 247 w 267"/>
                <a:gd name="T27" fmla="*/ 13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241">
                  <a:moveTo>
                    <a:pt x="151" y="1"/>
                  </a:moveTo>
                  <a:cubicBezTo>
                    <a:pt x="215" y="5"/>
                    <a:pt x="267" y="59"/>
                    <a:pt x="261" y="125"/>
                  </a:cubicBezTo>
                  <a:cubicBezTo>
                    <a:pt x="254" y="203"/>
                    <a:pt x="180" y="241"/>
                    <a:pt x="109" y="234"/>
                  </a:cubicBezTo>
                  <a:cubicBezTo>
                    <a:pt x="105" y="234"/>
                    <a:pt x="101" y="233"/>
                    <a:pt x="98" y="233"/>
                  </a:cubicBezTo>
                  <a:cubicBezTo>
                    <a:pt x="48" y="225"/>
                    <a:pt x="9" y="186"/>
                    <a:pt x="2" y="138"/>
                  </a:cubicBezTo>
                  <a:cubicBezTo>
                    <a:pt x="0" y="126"/>
                    <a:pt x="1" y="112"/>
                    <a:pt x="4" y="99"/>
                  </a:cubicBezTo>
                  <a:cubicBezTo>
                    <a:pt x="15" y="47"/>
                    <a:pt x="61" y="8"/>
                    <a:pt x="111" y="2"/>
                  </a:cubicBezTo>
                  <a:cubicBezTo>
                    <a:pt x="123" y="0"/>
                    <a:pt x="136" y="0"/>
                    <a:pt x="148" y="2"/>
                  </a:cubicBezTo>
                  <a:cubicBezTo>
                    <a:pt x="149" y="2"/>
                    <a:pt x="150" y="1"/>
                    <a:pt x="151" y="1"/>
                  </a:cubicBezTo>
                  <a:moveTo>
                    <a:pt x="247" y="133"/>
                  </a:moveTo>
                  <a:cubicBezTo>
                    <a:pt x="258" y="74"/>
                    <a:pt x="216" y="25"/>
                    <a:pt x="162" y="11"/>
                  </a:cubicBezTo>
                  <a:cubicBezTo>
                    <a:pt x="101" y="9"/>
                    <a:pt x="34" y="27"/>
                    <a:pt x="17" y="96"/>
                  </a:cubicBezTo>
                  <a:cubicBezTo>
                    <a:pt x="1" y="160"/>
                    <a:pt x="45" y="217"/>
                    <a:pt x="110" y="222"/>
                  </a:cubicBezTo>
                  <a:cubicBezTo>
                    <a:pt x="171" y="228"/>
                    <a:pt x="235" y="199"/>
                    <a:pt x="247" y="1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4"/>
            <p:cNvSpPr>
              <a:spLocks noEditPoints="1"/>
            </p:cNvSpPr>
            <p:nvPr userDrawn="1"/>
          </p:nvSpPr>
          <p:spPr bwMode="auto">
            <a:xfrm>
              <a:off x="553751" y="1563833"/>
              <a:ext cx="696854" cy="594208"/>
            </a:xfrm>
            <a:custGeom>
              <a:avLst/>
              <a:gdLst>
                <a:gd name="T0" fmla="*/ 161 w 257"/>
                <a:gd name="T1" fmla="*/ 2 h 219"/>
                <a:gd name="T2" fmla="*/ 246 w 257"/>
                <a:gd name="T3" fmla="*/ 124 h 219"/>
                <a:gd name="T4" fmla="*/ 109 w 257"/>
                <a:gd name="T5" fmla="*/ 213 h 219"/>
                <a:gd name="T6" fmla="*/ 16 w 257"/>
                <a:gd name="T7" fmla="*/ 87 h 219"/>
                <a:gd name="T8" fmla="*/ 161 w 257"/>
                <a:gd name="T9" fmla="*/ 2 h 219"/>
                <a:gd name="T10" fmla="*/ 225 w 257"/>
                <a:gd name="T11" fmla="*/ 84 h 219"/>
                <a:gd name="T12" fmla="*/ 230 w 257"/>
                <a:gd name="T13" fmla="*/ 81 h 219"/>
                <a:gd name="T14" fmla="*/ 180 w 257"/>
                <a:gd name="T15" fmla="*/ 53 h 219"/>
                <a:gd name="T16" fmla="*/ 160 w 257"/>
                <a:gd name="T17" fmla="*/ 101 h 219"/>
                <a:gd name="T18" fmla="*/ 164 w 257"/>
                <a:gd name="T19" fmla="*/ 101 h 219"/>
                <a:gd name="T20" fmla="*/ 179 w 257"/>
                <a:gd name="T21" fmla="*/ 60 h 219"/>
                <a:gd name="T22" fmla="*/ 225 w 257"/>
                <a:gd name="T23" fmla="*/ 84 h 219"/>
                <a:gd name="T24" fmla="*/ 159 w 257"/>
                <a:gd name="T25" fmla="*/ 156 h 219"/>
                <a:gd name="T26" fmla="*/ 167 w 257"/>
                <a:gd name="T27" fmla="*/ 135 h 219"/>
                <a:gd name="T28" fmla="*/ 162 w 257"/>
                <a:gd name="T29" fmla="*/ 136 h 219"/>
                <a:gd name="T30" fmla="*/ 158 w 257"/>
                <a:gd name="T31" fmla="*/ 150 h 219"/>
                <a:gd name="T32" fmla="*/ 143 w 257"/>
                <a:gd name="T33" fmla="*/ 146 h 219"/>
                <a:gd name="T34" fmla="*/ 140 w 257"/>
                <a:gd name="T35" fmla="*/ 148 h 219"/>
                <a:gd name="T36" fmla="*/ 159 w 257"/>
                <a:gd name="T37" fmla="*/ 156 h 219"/>
                <a:gd name="T38" fmla="*/ 111 w 257"/>
                <a:gd name="T39" fmla="*/ 125 h 219"/>
                <a:gd name="T40" fmla="*/ 117 w 257"/>
                <a:gd name="T41" fmla="*/ 121 h 219"/>
                <a:gd name="T42" fmla="*/ 64 w 257"/>
                <a:gd name="T43" fmla="*/ 96 h 219"/>
                <a:gd name="T44" fmla="*/ 43 w 257"/>
                <a:gd name="T45" fmla="*/ 138 h 219"/>
                <a:gd name="T46" fmla="*/ 43 w 257"/>
                <a:gd name="T47" fmla="*/ 139 h 219"/>
                <a:gd name="T48" fmla="*/ 43 w 257"/>
                <a:gd name="T49" fmla="*/ 139 h 219"/>
                <a:gd name="T50" fmla="*/ 45 w 257"/>
                <a:gd name="T51" fmla="*/ 146 h 219"/>
                <a:gd name="T52" fmla="*/ 48 w 257"/>
                <a:gd name="T53" fmla="*/ 145 h 219"/>
                <a:gd name="T54" fmla="*/ 72 w 257"/>
                <a:gd name="T55" fmla="*/ 102 h 219"/>
                <a:gd name="T56" fmla="*/ 111 w 257"/>
                <a:gd name="T57" fmla="*/ 12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219">
                  <a:moveTo>
                    <a:pt x="161" y="2"/>
                  </a:moveTo>
                  <a:cubicBezTo>
                    <a:pt x="215" y="16"/>
                    <a:pt x="257" y="65"/>
                    <a:pt x="246" y="124"/>
                  </a:cubicBezTo>
                  <a:cubicBezTo>
                    <a:pt x="234" y="190"/>
                    <a:pt x="170" y="219"/>
                    <a:pt x="109" y="213"/>
                  </a:cubicBezTo>
                  <a:cubicBezTo>
                    <a:pt x="44" y="208"/>
                    <a:pt x="0" y="151"/>
                    <a:pt x="16" y="87"/>
                  </a:cubicBezTo>
                  <a:cubicBezTo>
                    <a:pt x="33" y="18"/>
                    <a:pt x="100" y="0"/>
                    <a:pt x="161" y="2"/>
                  </a:cubicBezTo>
                  <a:moveTo>
                    <a:pt x="225" y="84"/>
                  </a:moveTo>
                  <a:cubicBezTo>
                    <a:pt x="227" y="87"/>
                    <a:pt x="232" y="84"/>
                    <a:pt x="230" y="81"/>
                  </a:cubicBezTo>
                  <a:cubicBezTo>
                    <a:pt x="219" y="65"/>
                    <a:pt x="202" y="45"/>
                    <a:pt x="180" y="53"/>
                  </a:cubicBezTo>
                  <a:cubicBezTo>
                    <a:pt x="160" y="60"/>
                    <a:pt x="155" y="83"/>
                    <a:pt x="160" y="101"/>
                  </a:cubicBezTo>
                  <a:cubicBezTo>
                    <a:pt x="161" y="103"/>
                    <a:pt x="164" y="103"/>
                    <a:pt x="164" y="101"/>
                  </a:cubicBezTo>
                  <a:cubicBezTo>
                    <a:pt x="163" y="86"/>
                    <a:pt x="164" y="67"/>
                    <a:pt x="179" y="60"/>
                  </a:cubicBezTo>
                  <a:cubicBezTo>
                    <a:pt x="199" y="50"/>
                    <a:pt x="215" y="70"/>
                    <a:pt x="225" y="84"/>
                  </a:cubicBezTo>
                  <a:moveTo>
                    <a:pt x="159" y="156"/>
                  </a:moveTo>
                  <a:cubicBezTo>
                    <a:pt x="167" y="152"/>
                    <a:pt x="171" y="143"/>
                    <a:pt x="167" y="135"/>
                  </a:cubicBezTo>
                  <a:cubicBezTo>
                    <a:pt x="166" y="132"/>
                    <a:pt x="160" y="133"/>
                    <a:pt x="162" y="136"/>
                  </a:cubicBezTo>
                  <a:cubicBezTo>
                    <a:pt x="164" y="141"/>
                    <a:pt x="163" y="148"/>
                    <a:pt x="158" y="150"/>
                  </a:cubicBezTo>
                  <a:cubicBezTo>
                    <a:pt x="152" y="153"/>
                    <a:pt x="147" y="150"/>
                    <a:pt x="143" y="146"/>
                  </a:cubicBezTo>
                  <a:cubicBezTo>
                    <a:pt x="142" y="145"/>
                    <a:pt x="139" y="146"/>
                    <a:pt x="140" y="148"/>
                  </a:cubicBezTo>
                  <a:cubicBezTo>
                    <a:pt x="143" y="156"/>
                    <a:pt x="152" y="159"/>
                    <a:pt x="159" y="156"/>
                  </a:cubicBezTo>
                  <a:moveTo>
                    <a:pt x="111" y="125"/>
                  </a:moveTo>
                  <a:cubicBezTo>
                    <a:pt x="113" y="128"/>
                    <a:pt x="119" y="125"/>
                    <a:pt x="117" y="121"/>
                  </a:cubicBezTo>
                  <a:cubicBezTo>
                    <a:pt x="105" y="104"/>
                    <a:pt x="86" y="90"/>
                    <a:pt x="64" y="96"/>
                  </a:cubicBezTo>
                  <a:cubicBezTo>
                    <a:pt x="45" y="102"/>
                    <a:pt x="40" y="121"/>
                    <a:pt x="43" y="138"/>
                  </a:cubicBezTo>
                  <a:cubicBezTo>
                    <a:pt x="42" y="138"/>
                    <a:pt x="42" y="139"/>
                    <a:pt x="43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1"/>
                    <a:pt x="44" y="143"/>
                    <a:pt x="45" y="146"/>
                  </a:cubicBezTo>
                  <a:cubicBezTo>
                    <a:pt x="46" y="148"/>
                    <a:pt x="48" y="147"/>
                    <a:pt x="48" y="145"/>
                  </a:cubicBezTo>
                  <a:cubicBezTo>
                    <a:pt x="46" y="126"/>
                    <a:pt x="48" y="103"/>
                    <a:pt x="72" y="102"/>
                  </a:cubicBezTo>
                  <a:cubicBezTo>
                    <a:pt x="89" y="100"/>
                    <a:pt x="102" y="112"/>
                    <a:pt x="111" y="125"/>
                  </a:cubicBezTo>
                </a:path>
              </a:pathLst>
            </a:custGeom>
            <a:solidFill>
              <a:srgbClr val="FDE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5"/>
            <p:cNvSpPr/>
            <p:nvPr userDrawn="1"/>
          </p:nvSpPr>
          <p:spPr bwMode="auto">
            <a:xfrm>
              <a:off x="974601" y="1685869"/>
              <a:ext cx="207574" cy="157391"/>
            </a:xfrm>
            <a:custGeom>
              <a:avLst/>
              <a:gdLst>
                <a:gd name="T0" fmla="*/ 75 w 77"/>
                <a:gd name="T1" fmla="*/ 36 h 58"/>
                <a:gd name="T2" fmla="*/ 70 w 77"/>
                <a:gd name="T3" fmla="*/ 39 h 58"/>
                <a:gd name="T4" fmla="*/ 24 w 77"/>
                <a:gd name="T5" fmla="*/ 15 h 58"/>
                <a:gd name="T6" fmla="*/ 9 w 77"/>
                <a:gd name="T7" fmla="*/ 56 h 58"/>
                <a:gd name="T8" fmla="*/ 5 w 77"/>
                <a:gd name="T9" fmla="*/ 56 h 58"/>
                <a:gd name="T10" fmla="*/ 25 w 77"/>
                <a:gd name="T11" fmla="*/ 8 h 58"/>
                <a:gd name="T12" fmla="*/ 75 w 77"/>
                <a:gd name="T13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8">
                  <a:moveTo>
                    <a:pt x="75" y="36"/>
                  </a:moveTo>
                  <a:cubicBezTo>
                    <a:pt x="77" y="39"/>
                    <a:pt x="72" y="42"/>
                    <a:pt x="70" y="39"/>
                  </a:cubicBezTo>
                  <a:cubicBezTo>
                    <a:pt x="60" y="25"/>
                    <a:pt x="44" y="5"/>
                    <a:pt x="24" y="15"/>
                  </a:cubicBezTo>
                  <a:cubicBezTo>
                    <a:pt x="9" y="22"/>
                    <a:pt x="8" y="41"/>
                    <a:pt x="9" y="56"/>
                  </a:cubicBezTo>
                  <a:cubicBezTo>
                    <a:pt x="9" y="58"/>
                    <a:pt x="6" y="58"/>
                    <a:pt x="5" y="56"/>
                  </a:cubicBezTo>
                  <a:cubicBezTo>
                    <a:pt x="0" y="38"/>
                    <a:pt x="5" y="15"/>
                    <a:pt x="25" y="8"/>
                  </a:cubicBezTo>
                  <a:cubicBezTo>
                    <a:pt x="47" y="0"/>
                    <a:pt x="64" y="20"/>
                    <a:pt x="75" y="3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6"/>
            <p:cNvSpPr/>
            <p:nvPr userDrawn="1"/>
          </p:nvSpPr>
          <p:spPr bwMode="auto">
            <a:xfrm>
              <a:off x="931262" y="1921955"/>
              <a:ext cx="86679" cy="72993"/>
            </a:xfrm>
            <a:custGeom>
              <a:avLst/>
              <a:gdLst>
                <a:gd name="T0" fmla="*/ 28 w 32"/>
                <a:gd name="T1" fmla="*/ 3 h 27"/>
                <a:gd name="T2" fmla="*/ 20 w 32"/>
                <a:gd name="T3" fmla="*/ 24 h 27"/>
                <a:gd name="T4" fmla="*/ 1 w 32"/>
                <a:gd name="T5" fmla="*/ 16 h 27"/>
                <a:gd name="T6" fmla="*/ 4 w 32"/>
                <a:gd name="T7" fmla="*/ 14 h 27"/>
                <a:gd name="T8" fmla="*/ 19 w 32"/>
                <a:gd name="T9" fmla="*/ 18 h 27"/>
                <a:gd name="T10" fmla="*/ 23 w 32"/>
                <a:gd name="T11" fmla="*/ 4 h 27"/>
                <a:gd name="T12" fmla="*/ 28 w 32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28" y="3"/>
                  </a:moveTo>
                  <a:cubicBezTo>
                    <a:pt x="32" y="11"/>
                    <a:pt x="28" y="20"/>
                    <a:pt x="20" y="24"/>
                  </a:cubicBezTo>
                  <a:cubicBezTo>
                    <a:pt x="13" y="27"/>
                    <a:pt x="4" y="24"/>
                    <a:pt x="1" y="16"/>
                  </a:cubicBezTo>
                  <a:cubicBezTo>
                    <a:pt x="0" y="14"/>
                    <a:pt x="3" y="13"/>
                    <a:pt x="4" y="14"/>
                  </a:cubicBezTo>
                  <a:cubicBezTo>
                    <a:pt x="8" y="18"/>
                    <a:pt x="13" y="21"/>
                    <a:pt x="19" y="18"/>
                  </a:cubicBezTo>
                  <a:cubicBezTo>
                    <a:pt x="24" y="16"/>
                    <a:pt x="25" y="9"/>
                    <a:pt x="23" y="4"/>
                  </a:cubicBezTo>
                  <a:cubicBezTo>
                    <a:pt x="21" y="1"/>
                    <a:pt x="27" y="0"/>
                    <a:pt x="28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7"/>
            <p:cNvSpPr/>
            <p:nvPr userDrawn="1"/>
          </p:nvSpPr>
          <p:spPr bwMode="auto">
            <a:xfrm>
              <a:off x="662100" y="1807904"/>
              <a:ext cx="214417" cy="157391"/>
            </a:xfrm>
            <a:custGeom>
              <a:avLst/>
              <a:gdLst>
                <a:gd name="T0" fmla="*/ 3 w 79"/>
                <a:gd name="T1" fmla="*/ 49 h 58"/>
                <a:gd name="T2" fmla="*/ 3 w 79"/>
                <a:gd name="T3" fmla="*/ 49 h 58"/>
                <a:gd name="T4" fmla="*/ 3 w 79"/>
                <a:gd name="T5" fmla="*/ 48 h 58"/>
                <a:gd name="T6" fmla="*/ 24 w 79"/>
                <a:gd name="T7" fmla="*/ 6 h 58"/>
                <a:gd name="T8" fmla="*/ 77 w 79"/>
                <a:gd name="T9" fmla="*/ 31 h 58"/>
                <a:gd name="T10" fmla="*/ 71 w 79"/>
                <a:gd name="T11" fmla="*/ 35 h 58"/>
                <a:gd name="T12" fmla="*/ 32 w 79"/>
                <a:gd name="T13" fmla="*/ 12 h 58"/>
                <a:gd name="T14" fmla="*/ 8 w 79"/>
                <a:gd name="T15" fmla="*/ 55 h 58"/>
                <a:gd name="T16" fmla="*/ 5 w 79"/>
                <a:gd name="T17" fmla="*/ 56 h 58"/>
                <a:gd name="T18" fmla="*/ 3 w 79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8">
                  <a:moveTo>
                    <a:pt x="3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8"/>
                    <a:pt x="3" y="48"/>
                  </a:cubicBezTo>
                  <a:cubicBezTo>
                    <a:pt x="0" y="31"/>
                    <a:pt x="5" y="12"/>
                    <a:pt x="24" y="6"/>
                  </a:cubicBezTo>
                  <a:cubicBezTo>
                    <a:pt x="46" y="0"/>
                    <a:pt x="65" y="14"/>
                    <a:pt x="77" y="31"/>
                  </a:cubicBezTo>
                  <a:cubicBezTo>
                    <a:pt x="79" y="35"/>
                    <a:pt x="73" y="38"/>
                    <a:pt x="71" y="35"/>
                  </a:cubicBezTo>
                  <a:cubicBezTo>
                    <a:pt x="62" y="22"/>
                    <a:pt x="49" y="10"/>
                    <a:pt x="32" y="12"/>
                  </a:cubicBezTo>
                  <a:cubicBezTo>
                    <a:pt x="8" y="13"/>
                    <a:pt x="6" y="36"/>
                    <a:pt x="8" y="55"/>
                  </a:cubicBezTo>
                  <a:cubicBezTo>
                    <a:pt x="8" y="57"/>
                    <a:pt x="6" y="58"/>
                    <a:pt x="5" y="56"/>
                  </a:cubicBezTo>
                  <a:cubicBezTo>
                    <a:pt x="4" y="53"/>
                    <a:pt x="3" y="51"/>
                    <a:pt x="3" y="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8"/>
            <p:cNvSpPr/>
            <p:nvPr userDrawn="1"/>
          </p:nvSpPr>
          <p:spPr bwMode="auto">
            <a:xfrm>
              <a:off x="342756" y="1376789"/>
              <a:ext cx="509810" cy="539463"/>
            </a:xfrm>
            <a:custGeom>
              <a:avLst/>
              <a:gdLst>
                <a:gd name="T0" fmla="*/ 185 w 188"/>
                <a:gd name="T1" fmla="*/ 42 h 199"/>
                <a:gd name="T2" fmla="*/ 188 w 188"/>
                <a:gd name="T3" fmla="*/ 62 h 199"/>
                <a:gd name="T4" fmla="*/ 81 w 188"/>
                <a:gd name="T5" fmla="*/ 159 h 199"/>
                <a:gd name="T6" fmla="*/ 79 w 188"/>
                <a:gd name="T7" fmla="*/ 198 h 199"/>
                <a:gd name="T8" fmla="*/ 60 w 188"/>
                <a:gd name="T9" fmla="*/ 199 h 199"/>
                <a:gd name="T10" fmla="*/ 57 w 188"/>
                <a:gd name="T11" fmla="*/ 197 h 199"/>
                <a:gd name="T12" fmla="*/ 55 w 188"/>
                <a:gd name="T13" fmla="*/ 192 h 199"/>
                <a:gd name="T14" fmla="*/ 0 w 188"/>
                <a:gd name="T15" fmla="*/ 162 h 199"/>
                <a:gd name="T16" fmla="*/ 72 w 188"/>
                <a:gd name="T17" fmla="*/ 121 h 199"/>
                <a:gd name="T18" fmla="*/ 72 w 188"/>
                <a:gd name="T19" fmla="*/ 119 h 199"/>
                <a:gd name="T20" fmla="*/ 73 w 188"/>
                <a:gd name="T21" fmla="*/ 115 h 199"/>
                <a:gd name="T22" fmla="*/ 44 w 188"/>
                <a:gd name="T23" fmla="*/ 58 h 199"/>
                <a:gd name="T24" fmla="*/ 122 w 188"/>
                <a:gd name="T25" fmla="*/ 65 h 199"/>
                <a:gd name="T26" fmla="*/ 125 w 188"/>
                <a:gd name="T27" fmla="*/ 61 h 199"/>
                <a:gd name="T28" fmla="*/ 127 w 188"/>
                <a:gd name="T29" fmla="*/ 38 h 199"/>
                <a:gd name="T30" fmla="*/ 134 w 188"/>
                <a:gd name="T31" fmla="*/ 5 h 199"/>
                <a:gd name="T32" fmla="*/ 142 w 188"/>
                <a:gd name="T33" fmla="*/ 4 h 199"/>
                <a:gd name="T34" fmla="*/ 149 w 188"/>
                <a:gd name="T35" fmla="*/ 9 h 199"/>
                <a:gd name="T36" fmla="*/ 162 w 188"/>
                <a:gd name="T37" fmla="*/ 19 h 199"/>
                <a:gd name="T38" fmla="*/ 183 w 188"/>
                <a:gd name="T39" fmla="*/ 41 h 199"/>
                <a:gd name="T40" fmla="*/ 185 w 188"/>
                <a:gd name="T41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99">
                  <a:moveTo>
                    <a:pt x="185" y="42"/>
                  </a:moveTo>
                  <a:cubicBezTo>
                    <a:pt x="188" y="62"/>
                    <a:pt x="188" y="62"/>
                    <a:pt x="188" y="62"/>
                  </a:cubicBezTo>
                  <a:cubicBezTo>
                    <a:pt x="138" y="68"/>
                    <a:pt x="92" y="107"/>
                    <a:pt x="81" y="159"/>
                  </a:cubicBezTo>
                  <a:cubicBezTo>
                    <a:pt x="78" y="172"/>
                    <a:pt x="77" y="186"/>
                    <a:pt x="79" y="198"/>
                  </a:cubicBezTo>
                  <a:cubicBezTo>
                    <a:pt x="60" y="199"/>
                    <a:pt x="60" y="199"/>
                    <a:pt x="60" y="199"/>
                  </a:cubicBezTo>
                  <a:cubicBezTo>
                    <a:pt x="60" y="198"/>
                    <a:pt x="58" y="197"/>
                    <a:pt x="57" y="197"/>
                  </a:cubicBezTo>
                  <a:cubicBezTo>
                    <a:pt x="58" y="195"/>
                    <a:pt x="57" y="193"/>
                    <a:pt x="55" y="192"/>
                  </a:cubicBezTo>
                  <a:cubicBezTo>
                    <a:pt x="37" y="182"/>
                    <a:pt x="18" y="172"/>
                    <a:pt x="0" y="162"/>
                  </a:cubicBezTo>
                  <a:cubicBezTo>
                    <a:pt x="23" y="146"/>
                    <a:pt x="51" y="140"/>
                    <a:pt x="72" y="121"/>
                  </a:cubicBezTo>
                  <a:cubicBezTo>
                    <a:pt x="72" y="120"/>
                    <a:pt x="72" y="119"/>
                    <a:pt x="72" y="119"/>
                  </a:cubicBezTo>
                  <a:cubicBezTo>
                    <a:pt x="73" y="118"/>
                    <a:pt x="74" y="117"/>
                    <a:pt x="73" y="115"/>
                  </a:cubicBezTo>
                  <a:cubicBezTo>
                    <a:pt x="64" y="99"/>
                    <a:pt x="46" y="78"/>
                    <a:pt x="44" y="58"/>
                  </a:cubicBezTo>
                  <a:cubicBezTo>
                    <a:pt x="70" y="61"/>
                    <a:pt x="96" y="63"/>
                    <a:pt x="122" y="65"/>
                  </a:cubicBezTo>
                  <a:cubicBezTo>
                    <a:pt x="125" y="65"/>
                    <a:pt x="126" y="63"/>
                    <a:pt x="125" y="61"/>
                  </a:cubicBezTo>
                  <a:cubicBezTo>
                    <a:pt x="128" y="54"/>
                    <a:pt x="127" y="45"/>
                    <a:pt x="127" y="38"/>
                  </a:cubicBezTo>
                  <a:cubicBezTo>
                    <a:pt x="128" y="27"/>
                    <a:pt x="126" y="11"/>
                    <a:pt x="134" y="5"/>
                  </a:cubicBezTo>
                  <a:cubicBezTo>
                    <a:pt x="137" y="1"/>
                    <a:pt x="139" y="0"/>
                    <a:pt x="142" y="4"/>
                  </a:cubicBezTo>
                  <a:cubicBezTo>
                    <a:pt x="145" y="5"/>
                    <a:pt x="147" y="7"/>
                    <a:pt x="149" y="9"/>
                  </a:cubicBezTo>
                  <a:cubicBezTo>
                    <a:pt x="154" y="12"/>
                    <a:pt x="158" y="15"/>
                    <a:pt x="162" y="19"/>
                  </a:cubicBezTo>
                  <a:cubicBezTo>
                    <a:pt x="169" y="26"/>
                    <a:pt x="175" y="34"/>
                    <a:pt x="183" y="41"/>
                  </a:cubicBezTo>
                  <a:cubicBezTo>
                    <a:pt x="183" y="42"/>
                    <a:pt x="184" y="42"/>
                    <a:pt x="185" y="42"/>
                  </a:cubicBezTo>
                  <a:close/>
                </a:path>
              </a:pathLst>
            </a:custGeom>
            <a:solidFill>
              <a:srgbClr val="E3A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9"/>
            <p:cNvSpPr/>
            <p:nvPr userDrawn="1"/>
          </p:nvSpPr>
          <p:spPr bwMode="auto">
            <a:xfrm>
              <a:off x="362145" y="1913971"/>
              <a:ext cx="484719" cy="431115"/>
            </a:xfrm>
            <a:custGeom>
              <a:avLst/>
              <a:gdLst>
                <a:gd name="T0" fmla="*/ 179 w 179"/>
                <a:gd name="T1" fmla="*/ 96 h 159"/>
                <a:gd name="T2" fmla="*/ 177 w 179"/>
                <a:gd name="T3" fmla="*/ 116 h 159"/>
                <a:gd name="T4" fmla="*/ 175 w 179"/>
                <a:gd name="T5" fmla="*/ 116 h 159"/>
                <a:gd name="T6" fmla="*/ 139 w 179"/>
                <a:gd name="T7" fmla="*/ 139 h 159"/>
                <a:gd name="T8" fmla="*/ 120 w 179"/>
                <a:gd name="T9" fmla="*/ 149 h 159"/>
                <a:gd name="T10" fmla="*/ 101 w 179"/>
                <a:gd name="T11" fmla="*/ 158 h 159"/>
                <a:gd name="T12" fmla="*/ 93 w 179"/>
                <a:gd name="T13" fmla="*/ 115 h 159"/>
                <a:gd name="T14" fmla="*/ 85 w 179"/>
                <a:gd name="T15" fmla="*/ 72 h 159"/>
                <a:gd name="T16" fmla="*/ 82 w 179"/>
                <a:gd name="T17" fmla="*/ 71 h 159"/>
                <a:gd name="T18" fmla="*/ 79 w 179"/>
                <a:gd name="T19" fmla="*/ 70 h 159"/>
                <a:gd name="T20" fmla="*/ 0 w 179"/>
                <a:gd name="T21" fmla="*/ 71 h 159"/>
                <a:gd name="T22" fmla="*/ 52 w 179"/>
                <a:gd name="T23" fmla="*/ 2 h 159"/>
                <a:gd name="T24" fmla="*/ 53 w 179"/>
                <a:gd name="T25" fmla="*/ 1 h 159"/>
                <a:gd name="T26" fmla="*/ 72 w 179"/>
                <a:gd name="T27" fmla="*/ 0 h 159"/>
                <a:gd name="T28" fmla="*/ 168 w 179"/>
                <a:gd name="T29" fmla="*/ 95 h 159"/>
                <a:gd name="T30" fmla="*/ 179 w 179"/>
                <a:gd name="T31" fmla="*/ 9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159">
                  <a:moveTo>
                    <a:pt x="179" y="96"/>
                  </a:moveTo>
                  <a:cubicBezTo>
                    <a:pt x="177" y="116"/>
                    <a:pt x="177" y="116"/>
                    <a:pt x="177" y="116"/>
                  </a:cubicBezTo>
                  <a:cubicBezTo>
                    <a:pt x="176" y="116"/>
                    <a:pt x="176" y="116"/>
                    <a:pt x="175" y="116"/>
                  </a:cubicBezTo>
                  <a:cubicBezTo>
                    <a:pt x="163" y="124"/>
                    <a:pt x="151" y="132"/>
                    <a:pt x="139" y="139"/>
                  </a:cubicBezTo>
                  <a:cubicBezTo>
                    <a:pt x="133" y="142"/>
                    <a:pt x="126" y="145"/>
                    <a:pt x="120" y="149"/>
                  </a:cubicBezTo>
                  <a:cubicBezTo>
                    <a:pt x="118" y="150"/>
                    <a:pt x="104" y="159"/>
                    <a:pt x="101" y="158"/>
                  </a:cubicBezTo>
                  <a:cubicBezTo>
                    <a:pt x="97" y="156"/>
                    <a:pt x="94" y="120"/>
                    <a:pt x="93" y="115"/>
                  </a:cubicBezTo>
                  <a:cubicBezTo>
                    <a:pt x="90" y="101"/>
                    <a:pt x="88" y="86"/>
                    <a:pt x="85" y="72"/>
                  </a:cubicBezTo>
                  <a:cubicBezTo>
                    <a:pt x="85" y="71"/>
                    <a:pt x="83" y="71"/>
                    <a:pt x="82" y="71"/>
                  </a:cubicBezTo>
                  <a:cubicBezTo>
                    <a:pt x="82" y="70"/>
                    <a:pt x="81" y="70"/>
                    <a:pt x="79" y="70"/>
                  </a:cubicBezTo>
                  <a:cubicBezTo>
                    <a:pt x="53" y="72"/>
                    <a:pt x="26" y="72"/>
                    <a:pt x="0" y="71"/>
                  </a:cubicBezTo>
                  <a:cubicBezTo>
                    <a:pt x="18" y="49"/>
                    <a:pt x="37" y="27"/>
                    <a:pt x="52" y="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48"/>
                    <a:pt x="118" y="87"/>
                    <a:pt x="168" y="95"/>
                  </a:cubicBezTo>
                  <a:cubicBezTo>
                    <a:pt x="171" y="95"/>
                    <a:pt x="175" y="96"/>
                    <a:pt x="179" y="96"/>
                  </a:cubicBezTo>
                </a:path>
              </a:pathLst>
            </a:custGeom>
            <a:solidFill>
              <a:srgbClr val="E3A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0"/>
            <p:cNvSpPr>
              <a:spLocks noEditPoints="1"/>
            </p:cNvSpPr>
            <p:nvPr userDrawn="1"/>
          </p:nvSpPr>
          <p:spPr bwMode="auto">
            <a:xfrm>
              <a:off x="614198" y="1409864"/>
              <a:ext cx="906709" cy="1005934"/>
            </a:xfrm>
            <a:custGeom>
              <a:avLst/>
              <a:gdLst>
                <a:gd name="T0" fmla="*/ 4 w 335"/>
                <a:gd name="T1" fmla="*/ 352 h 371"/>
                <a:gd name="T2" fmla="*/ 14 w 335"/>
                <a:gd name="T3" fmla="*/ 352 h 371"/>
                <a:gd name="T4" fmla="*/ 4 w 335"/>
                <a:gd name="T5" fmla="*/ 352 h 371"/>
                <a:gd name="T6" fmla="*/ 0 w 335"/>
                <a:gd name="T7" fmla="*/ 348 h 371"/>
                <a:gd name="T8" fmla="*/ 0 w 335"/>
                <a:gd name="T9" fmla="*/ 348 h 371"/>
                <a:gd name="T10" fmla="*/ 0 w 335"/>
                <a:gd name="T11" fmla="*/ 347 h 371"/>
                <a:gd name="T12" fmla="*/ 0 w 335"/>
                <a:gd name="T13" fmla="*/ 347 h 371"/>
                <a:gd name="T14" fmla="*/ 0 w 335"/>
                <a:gd name="T15" fmla="*/ 347 h 371"/>
                <a:gd name="T16" fmla="*/ 9 w 335"/>
                <a:gd name="T17" fmla="*/ 344 h 371"/>
                <a:gd name="T18" fmla="*/ 9 w 335"/>
                <a:gd name="T19" fmla="*/ 344 h 371"/>
                <a:gd name="T20" fmla="*/ 69 w 335"/>
                <a:gd name="T21" fmla="*/ 319 h 371"/>
                <a:gd name="T22" fmla="*/ 142 w 335"/>
                <a:gd name="T23" fmla="*/ 370 h 371"/>
                <a:gd name="T24" fmla="*/ 142 w 335"/>
                <a:gd name="T25" fmla="*/ 370 h 371"/>
                <a:gd name="T26" fmla="*/ 185 w 335"/>
                <a:gd name="T27" fmla="*/ 299 h 371"/>
                <a:gd name="T28" fmla="*/ 185 w 335"/>
                <a:gd name="T29" fmla="*/ 299 h 371"/>
                <a:gd name="T30" fmla="*/ 182 w 335"/>
                <a:gd name="T31" fmla="*/ 292 h 371"/>
                <a:gd name="T32" fmla="*/ 184 w 335"/>
                <a:gd name="T33" fmla="*/ 291 h 371"/>
                <a:gd name="T34" fmla="*/ 184 w 335"/>
                <a:gd name="T35" fmla="*/ 291 h 371"/>
                <a:gd name="T36" fmla="*/ 184 w 335"/>
                <a:gd name="T37" fmla="*/ 291 h 371"/>
                <a:gd name="T38" fmla="*/ 263 w 335"/>
                <a:gd name="T39" fmla="*/ 255 h 371"/>
                <a:gd name="T40" fmla="*/ 240 w 335"/>
                <a:gd name="T41" fmla="*/ 252 h 371"/>
                <a:gd name="T42" fmla="*/ 253 w 335"/>
                <a:gd name="T43" fmla="*/ 325 h 371"/>
                <a:gd name="T44" fmla="*/ 240 w 335"/>
                <a:gd name="T45" fmla="*/ 252 h 371"/>
                <a:gd name="T46" fmla="*/ 316 w 335"/>
                <a:gd name="T47" fmla="*/ 251 h 371"/>
                <a:gd name="T48" fmla="*/ 300 w 335"/>
                <a:gd name="T49" fmla="*/ 254 h 371"/>
                <a:gd name="T50" fmla="*/ 316 w 335"/>
                <a:gd name="T51" fmla="*/ 251 h 371"/>
                <a:gd name="T52" fmla="*/ 274 w 335"/>
                <a:gd name="T53" fmla="*/ 247 h 371"/>
                <a:gd name="T54" fmla="*/ 274 w 335"/>
                <a:gd name="T55" fmla="*/ 247 h 371"/>
                <a:gd name="T56" fmla="*/ 235 w 335"/>
                <a:gd name="T57" fmla="*/ 246 h 371"/>
                <a:gd name="T58" fmla="*/ 237 w 335"/>
                <a:gd name="T59" fmla="*/ 245 h 371"/>
                <a:gd name="T60" fmla="*/ 237 w 335"/>
                <a:gd name="T61" fmla="*/ 245 h 371"/>
                <a:gd name="T62" fmla="*/ 237 w 335"/>
                <a:gd name="T63" fmla="*/ 245 h 371"/>
                <a:gd name="T64" fmla="*/ 271 w 335"/>
                <a:gd name="T65" fmla="*/ 189 h 371"/>
                <a:gd name="T66" fmla="*/ 317 w 335"/>
                <a:gd name="T67" fmla="*/ 249 h 371"/>
                <a:gd name="T68" fmla="*/ 271 w 335"/>
                <a:gd name="T69" fmla="*/ 189 h 371"/>
                <a:gd name="T70" fmla="*/ 327 w 335"/>
                <a:gd name="T71" fmla="*/ 137 h 371"/>
                <a:gd name="T72" fmla="*/ 335 w 335"/>
                <a:gd name="T73" fmla="*/ 144 h 371"/>
                <a:gd name="T74" fmla="*/ 327 w 335"/>
                <a:gd name="T75" fmla="*/ 137 h 371"/>
                <a:gd name="T76" fmla="*/ 270 w 335"/>
                <a:gd name="T77" fmla="*/ 119 h 371"/>
                <a:gd name="T78" fmla="*/ 280 w 335"/>
                <a:gd name="T79" fmla="*/ 102 h 371"/>
                <a:gd name="T80" fmla="*/ 288 w 335"/>
                <a:gd name="T81" fmla="*/ 73 h 371"/>
                <a:gd name="T82" fmla="*/ 275 w 335"/>
                <a:gd name="T83" fmla="*/ 73 h 371"/>
                <a:gd name="T84" fmla="*/ 275 w 335"/>
                <a:gd name="T85" fmla="*/ 73 h 371"/>
                <a:gd name="T86" fmla="*/ 275 w 335"/>
                <a:gd name="T87" fmla="*/ 73 h 371"/>
                <a:gd name="T88" fmla="*/ 275 w 335"/>
                <a:gd name="T89" fmla="*/ 73 h 371"/>
                <a:gd name="T90" fmla="*/ 275 w 335"/>
                <a:gd name="T91" fmla="*/ 73 h 371"/>
                <a:gd name="T92" fmla="*/ 276 w 335"/>
                <a:gd name="T93" fmla="*/ 73 h 371"/>
                <a:gd name="T94" fmla="*/ 276 w 335"/>
                <a:gd name="T95" fmla="*/ 73 h 371"/>
                <a:gd name="T96" fmla="*/ 280 w 335"/>
                <a:gd name="T97" fmla="*/ 72 h 371"/>
                <a:gd name="T98" fmla="*/ 282 w 335"/>
                <a:gd name="T99" fmla="*/ 72 h 371"/>
                <a:gd name="T100" fmla="*/ 282 w 335"/>
                <a:gd name="T101" fmla="*/ 72 h 371"/>
                <a:gd name="T102" fmla="*/ 283 w 335"/>
                <a:gd name="T103" fmla="*/ 72 h 371"/>
                <a:gd name="T104" fmla="*/ 283 w 335"/>
                <a:gd name="T105" fmla="*/ 72 h 371"/>
                <a:gd name="T106" fmla="*/ 298 w 335"/>
                <a:gd name="T107" fmla="*/ 67 h 371"/>
                <a:gd name="T108" fmla="*/ 298 w 335"/>
                <a:gd name="T109" fmla="*/ 67 h 371"/>
                <a:gd name="T110" fmla="*/ 298 w 335"/>
                <a:gd name="T111" fmla="*/ 67 h 371"/>
                <a:gd name="T112" fmla="*/ 281 w 335"/>
                <a:gd name="T113" fmla="*/ 65 h 371"/>
                <a:gd name="T114" fmla="*/ 298 w 335"/>
                <a:gd name="T115" fmla="*/ 66 h 371"/>
                <a:gd name="T116" fmla="*/ 235 w 335"/>
                <a:gd name="T117" fmla="*/ 3 h 371"/>
                <a:gd name="T118" fmla="*/ 235 w 335"/>
                <a:gd name="T119" fmla="*/ 3 h 371"/>
                <a:gd name="T120" fmla="*/ 231 w 335"/>
                <a:gd name="T121" fmla="*/ 0 h 371"/>
                <a:gd name="T122" fmla="*/ 231 w 335"/>
                <a:gd name="T123" fmla="*/ 0 h 371"/>
                <a:gd name="T124" fmla="*/ 233 w 335"/>
                <a:gd name="T1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" h="371">
                  <a:moveTo>
                    <a:pt x="0" y="348"/>
                  </a:moveTo>
                  <a:cubicBezTo>
                    <a:pt x="1" y="350"/>
                    <a:pt x="3" y="351"/>
                    <a:pt x="4" y="352"/>
                  </a:cubicBezTo>
                  <a:cubicBezTo>
                    <a:pt x="5" y="353"/>
                    <a:pt x="7" y="353"/>
                    <a:pt x="8" y="353"/>
                  </a:cubicBezTo>
                  <a:cubicBezTo>
                    <a:pt x="10" y="353"/>
                    <a:pt x="12" y="352"/>
                    <a:pt x="14" y="352"/>
                  </a:cubicBezTo>
                  <a:cubicBezTo>
                    <a:pt x="12" y="352"/>
                    <a:pt x="10" y="353"/>
                    <a:pt x="8" y="353"/>
                  </a:cubicBezTo>
                  <a:cubicBezTo>
                    <a:pt x="7" y="353"/>
                    <a:pt x="5" y="353"/>
                    <a:pt x="4" y="352"/>
                  </a:cubicBezTo>
                  <a:cubicBezTo>
                    <a:pt x="3" y="351"/>
                    <a:pt x="1" y="350"/>
                    <a:pt x="0" y="348"/>
                  </a:cubicBezTo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0" y="348"/>
                    <a:pt x="0" y="348"/>
                    <a:pt x="0" y="348"/>
                  </a:cubicBezTo>
                  <a:moveTo>
                    <a:pt x="0" y="347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0" y="347"/>
                    <a:pt x="0" y="347"/>
                    <a:pt x="0" y="347"/>
                  </a:cubicBezTo>
                  <a:moveTo>
                    <a:pt x="0" y="347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0" y="347"/>
                    <a:pt x="0" y="347"/>
                    <a:pt x="0" y="347"/>
                  </a:cubicBezTo>
                  <a:moveTo>
                    <a:pt x="9" y="344"/>
                  </a:moveTo>
                  <a:cubicBezTo>
                    <a:pt x="9" y="344"/>
                    <a:pt x="9" y="344"/>
                    <a:pt x="9" y="344"/>
                  </a:cubicBezTo>
                  <a:cubicBezTo>
                    <a:pt x="9" y="344"/>
                    <a:pt x="9" y="344"/>
                    <a:pt x="9" y="344"/>
                  </a:cubicBezTo>
                  <a:cubicBezTo>
                    <a:pt x="9" y="344"/>
                    <a:pt x="9" y="344"/>
                    <a:pt x="9" y="344"/>
                  </a:cubicBezTo>
                  <a:moveTo>
                    <a:pt x="85" y="309"/>
                  </a:moveTo>
                  <a:cubicBezTo>
                    <a:pt x="80" y="313"/>
                    <a:pt x="74" y="316"/>
                    <a:pt x="69" y="319"/>
                  </a:cubicBezTo>
                  <a:cubicBezTo>
                    <a:pt x="74" y="316"/>
                    <a:pt x="80" y="313"/>
                    <a:pt x="85" y="309"/>
                  </a:cubicBezTo>
                  <a:cubicBezTo>
                    <a:pt x="99" y="333"/>
                    <a:pt x="121" y="353"/>
                    <a:pt x="142" y="370"/>
                  </a:cubicBezTo>
                  <a:cubicBezTo>
                    <a:pt x="143" y="371"/>
                    <a:pt x="144" y="371"/>
                    <a:pt x="145" y="371"/>
                  </a:cubicBezTo>
                  <a:cubicBezTo>
                    <a:pt x="144" y="371"/>
                    <a:pt x="143" y="371"/>
                    <a:pt x="142" y="370"/>
                  </a:cubicBezTo>
                  <a:cubicBezTo>
                    <a:pt x="121" y="353"/>
                    <a:pt x="99" y="333"/>
                    <a:pt x="85" y="309"/>
                  </a:cubicBezTo>
                  <a:moveTo>
                    <a:pt x="185" y="299"/>
                  </a:moveTo>
                  <a:cubicBezTo>
                    <a:pt x="204" y="311"/>
                    <a:pt x="226" y="320"/>
                    <a:pt x="247" y="329"/>
                  </a:cubicBezTo>
                  <a:cubicBezTo>
                    <a:pt x="226" y="320"/>
                    <a:pt x="204" y="311"/>
                    <a:pt x="185" y="299"/>
                  </a:cubicBezTo>
                  <a:moveTo>
                    <a:pt x="184" y="291"/>
                  </a:moveTo>
                  <a:cubicBezTo>
                    <a:pt x="183" y="291"/>
                    <a:pt x="182" y="292"/>
                    <a:pt x="182" y="292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2" y="292"/>
                    <a:pt x="183" y="291"/>
                    <a:pt x="184" y="291"/>
                  </a:cubicBezTo>
                  <a:moveTo>
                    <a:pt x="184" y="291"/>
                  </a:moveTo>
                  <a:cubicBezTo>
                    <a:pt x="184" y="291"/>
                    <a:pt x="184" y="291"/>
                    <a:pt x="184" y="291"/>
                  </a:cubicBezTo>
                  <a:cubicBezTo>
                    <a:pt x="184" y="291"/>
                    <a:pt x="184" y="291"/>
                    <a:pt x="184" y="291"/>
                  </a:cubicBezTo>
                  <a:cubicBezTo>
                    <a:pt x="184" y="291"/>
                    <a:pt x="184" y="291"/>
                    <a:pt x="184" y="291"/>
                  </a:cubicBezTo>
                  <a:moveTo>
                    <a:pt x="240" y="252"/>
                  </a:moveTo>
                  <a:cubicBezTo>
                    <a:pt x="248" y="253"/>
                    <a:pt x="255" y="254"/>
                    <a:pt x="263" y="255"/>
                  </a:cubicBezTo>
                  <a:cubicBezTo>
                    <a:pt x="255" y="254"/>
                    <a:pt x="248" y="253"/>
                    <a:pt x="240" y="252"/>
                  </a:cubicBezTo>
                  <a:moveTo>
                    <a:pt x="240" y="252"/>
                  </a:moveTo>
                  <a:cubicBezTo>
                    <a:pt x="248" y="275"/>
                    <a:pt x="250" y="301"/>
                    <a:pt x="253" y="325"/>
                  </a:cubicBezTo>
                  <a:cubicBezTo>
                    <a:pt x="253" y="325"/>
                    <a:pt x="253" y="325"/>
                    <a:pt x="253" y="325"/>
                  </a:cubicBezTo>
                  <a:cubicBezTo>
                    <a:pt x="253" y="325"/>
                    <a:pt x="253" y="325"/>
                    <a:pt x="253" y="325"/>
                  </a:cubicBezTo>
                  <a:cubicBezTo>
                    <a:pt x="250" y="301"/>
                    <a:pt x="248" y="275"/>
                    <a:pt x="240" y="252"/>
                  </a:cubicBezTo>
                  <a:cubicBezTo>
                    <a:pt x="240" y="252"/>
                    <a:pt x="240" y="252"/>
                    <a:pt x="240" y="252"/>
                  </a:cubicBezTo>
                  <a:moveTo>
                    <a:pt x="316" y="251"/>
                  </a:moveTo>
                  <a:cubicBezTo>
                    <a:pt x="316" y="252"/>
                    <a:pt x="315" y="253"/>
                    <a:pt x="313" y="253"/>
                  </a:cubicBezTo>
                  <a:cubicBezTo>
                    <a:pt x="309" y="253"/>
                    <a:pt x="305" y="254"/>
                    <a:pt x="300" y="254"/>
                  </a:cubicBezTo>
                  <a:cubicBezTo>
                    <a:pt x="305" y="254"/>
                    <a:pt x="309" y="253"/>
                    <a:pt x="313" y="253"/>
                  </a:cubicBezTo>
                  <a:cubicBezTo>
                    <a:pt x="315" y="253"/>
                    <a:pt x="316" y="252"/>
                    <a:pt x="316" y="251"/>
                  </a:cubicBezTo>
                  <a:moveTo>
                    <a:pt x="274" y="247"/>
                  </a:moveTo>
                  <a:cubicBezTo>
                    <a:pt x="274" y="247"/>
                    <a:pt x="274" y="247"/>
                    <a:pt x="274" y="247"/>
                  </a:cubicBezTo>
                  <a:cubicBezTo>
                    <a:pt x="274" y="247"/>
                    <a:pt x="274" y="247"/>
                    <a:pt x="274" y="247"/>
                  </a:cubicBezTo>
                  <a:cubicBezTo>
                    <a:pt x="274" y="247"/>
                    <a:pt x="274" y="247"/>
                    <a:pt x="274" y="247"/>
                  </a:cubicBezTo>
                  <a:moveTo>
                    <a:pt x="237" y="245"/>
                  </a:moveTo>
                  <a:cubicBezTo>
                    <a:pt x="236" y="245"/>
                    <a:pt x="236" y="245"/>
                    <a:pt x="235" y="246"/>
                  </a:cubicBezTo>
                  <a:cubicBezTo>
                    <a:pt x="235" y="246"/>
                    <a:pt x="235" y="246"/>
                    <a:pt x="235" y="246"/>
                  </a:cubicBezTo>
                  <a:cubicBezTo>
                    <a:pt x="236" y="245"/>
                    <a:pt x="236" y="245"/>
                    <a:pt x="237" y="245"/>
                  </a:cubicBezTo>
                  <a:moveTo>
                    <a:pt x="237" y="245"/>
                  </a:moveTo>
                  <a:cubicBezTo>
                    <a:pt x="237" y="245"/>
                    <a:pt x="237" y="245"/>
                    <a:pt x="237" y="245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237" y="245"/>
                    <a:pt x="237" y="245"/>
                    <a:pt x="237" y="245"/>
                  </a:cubicBezTo>
                  <a:moveTo>
                    <a:pt x="284" y="183"/>
                  </a:moveTo>
                  <a:cubicBezTo>
                    <a:pt x="280" y="185"/>
                    <a:pt x="275" y="187"/>
                    <a:pt x="271" y="189"/>
                  </a:cubicBezTo>
                  <a:cubicBezTo>
                    <a:pt x="291" y="202"/>
                    <a:pt x="306" y="226"/>
                    <a:pt x="317" y="247"/>
                  </a:cubicBezTo>
                  <a:cubicBezTo>
                    <a:pt x="317" y="247"/>
                    <a:pt x="317" y="248"/>
                    <a:pt x="317" y="249"/>
                  </a:cubicBezTo>
                  <a:cubicBezTo>
                    <a:pt x="317" y="248"/>
                    <a:pt x="317" y="247"/>
                    <a:pt x="317" y="247"/>
                  </a:cubicBezTo>
                  <a:cubicBezTo>
                    <a:pt x="306" y="226"/>
                    <a:pt x="291" y="202"/>
                    <a:pt x="271" y="189"/>
                  </a:cubicBezTo>
                  <a:cubicBezTo>
                    <a:pt x="275" y="187"/>
                    <a:pt x="280" y="185"/>
                    <a:pt x="284" y="183"/>
                  </a:cubicBezTo>
                  <a:moveTo>
                    <a:pt x="327" y="137"/>
                  </a:moveTo>
                  <a:cubicBezTo>
                    <a:pt x="329" y="138"/>
                    <a:pt x="330" y="138"/>
                    <a:pt x="332" y="139"/>
                  </a:cubicBezTo>
                  <a:cubicBezTo>
                    <a:pt x="334" y="140"/>
                    <a:pt x="335" y="142"/>
                    <a:pt x="335" y="144"/>
                  </a:cubicBezTo>
                  <a:cubicBezTo>
                    <a:pt x="335" y="142"/>
                    <a:pt x="334" y="140"/>
                    <a:pt x="332" y="139"/>
                  </a:cubicBezTo>
                  <a:cubicBezTo>
                    <a:pt x="330" y="138"/>
                    <a:pt x="329" y="138"/>
                    <a:pt x="327" y="137"/>
                  </a:cubicBezTo>
                  <a:moveTo>
                    <a:pt x="280" y="102"/>
                  </a:moveTo>
                  <a:cubicBezTo>
                    <a:pt x="277" y="108"/>
                    <a:pt x="273" y="113"/>
                    <a:pt x="270" y="119"/>
                  </a:cubicBezTo>
                  <a:cubicBezTo>
                    <a:pt x="270" y="119"/>
                    <a:pt x="270" y="119"/>
                    <a:pt x="270" y="119"/>
                  </a:cubicBezTo>
                  <a:cubicBezTo>
                    <a:pt x="273" y="113"/>
                    <a:pt x="277" y="108"/>
                    <a:pt x="280" y="102"/>
                  </a:cubicBezTo>
                  <a:moveTo>
                    <a:pt x="288" y="73"/>
                  </a:moveTo>
                  <a:cubicBezTo>
                    <a:pt x="288" y="73"/>
                    <a:pt x="288" y="73"/>
                    <a:pt x="288" y="73"/>
                  </a:cubicBezTo>
                  <a:cubicBezTo>
                    <a:pt x="288" y="73"/>
                    <a:pt x="288" y="73"/>
                    <a:pt x="288" y="73"/>
                  </a:cubicBezTo>
                  <a:moveTo>
                    <a:pt x="275" y="73"/>
                  </a:moveTo>
                  <a:cubicBezTo>
                    <a:pt x="275" y="73"/>
                    <a:pt x="275" y="73"/>
                    <a:pt x="275" y="73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5" y="73"/>
                    <a:pt x="275" y="73"/>
                    <a:pt x="275" y="73"/>
                  </a:cubicBezTo>
                  <a:moveTo>
                    <a:pt x="275" y="73"/>
                  </a:moveTo>
                  <a:cubicBezTo>
                    <a:pt x="275" y="73"/>
                    <a:pt x="275" y="73"/>
                    <a:pt x="275" y="73"/>
                  </a:cubicBezTo>
                  <a:cubicBezTo>
                    <a:pt x="275" y="73"/>
                    <a:pt x="275" y="73"/>
                    <a:pt x="275" y="73"/>
                  </a:cubicBezTo>
                  <a:moveTo>
                    <a:pt x="276" y="73"/>
                  </a:moveTo>
                  <a:cubicBezTo>
                    <a:pt x="276" y="73"/>
                    <a:pt x="275" y="73"/>
                    <a:pt x="275" y="73"/>
                  </a:cubicBezTo>
                  <a:cubicBezTo>
                    <a:pt x="275" y="73"/>
                    <a:pt x="276" y="73"/>
                    <a:pt x="276" y="73"/>
                  </a:cubicBezTo>
                  <a:moveTo>
                    <a:pt x="276" y="73"/>
                  </a:moveTo>
                  <a:cubicBezTo>
                    <a:pt x="276" y="73"/>
                    <a:pt x="276" y="73"/>
                    <a:pt x="276" y="73"/>
                  </a:cubicBezTo>
                  <a:cubicBezTo>
                    <a:pt x="276" y="73"/>
                    <a:pt x="276" y="73"/>
                    <a:pt x="276" y="73"/>
                  </a:cubicBezTo>
                  <a:moveTo>
                    <a:pt x="281" y="72"/>
                  </a:moveTo>
                  <a:cubicBezTo>
                    <a:pt x="280" y="72"/>
                    <a:pt x="280" y="72"/>
                    <a:pt x="280" y="72"/>
                  </a:cubicBezTo>
                  <a:cubicBezTo>
                    <a:pt x="280" y="72"/>
                    <a:pt x="280" y="72"/>
                    <a:pt x="281" y="72"/>
                  </a:cubicBezTo>
                  <a:moveTo>
                    <a:pt x="282" y="72"/>
                  </a:moveTo>
                  <a:cubicBezTo>
                    <a:pt x="282" y="72"/>
                    <a:pt x="282" y="72"/>
                    <a:pt x="282" y="72"/>
                  </a:cubicBezTo>
                  <a:cubicBezTo>
                    <a:pt x="282" y="72"/>
                    <a:pt x="282" y="72"/>
                    <a:pt x="282" y="72"/>
                  </a:cubicBezTo>
                  <a:moveTo>
                    <a:pt x="283" y="72"/>
                  </a:moveTo>
                  <a:cubicBezTo>
                    <a:pt x="283" y="72"/>
                    <a:pt x="283" y="72"/>
                    <a:pt x="283" y="72"/>
                  </a:cubicBezTo>
                  <a:cubicBezTo>
                    <a:pt x="283" y="72"/>
                    <a:pt x="283" y="72"/>
                    <a:pt x="284" y="72"/>
                  </a:cubicBezTo>
                  <a:cubicBezTo>
                    <a:pt x="283" y="72"/>
                    <a:pt x="283" y="72"/>
                    <a:pt x="283" y="72"/>
                  </a:cubicBezTo>
                  <a:moveTo>
                    <a:pt x="298" y="67"/>
                  </a:moveTo>
                  <a:cubicBezTo>
                    <a:pt x="298" y="67"/>
                    <a:pt x="298" y="67"/>
                    <a:pt x="298" y="67"/>
                  </a:cubicBezTo>
                  <a:cubicBezTo>
                    <a:pt x="298" y="67"/>
                    <a:pt x="298" y="67"/>
                    <a:pt x="298" y="67"/>
                  </a:cubicBezTo>
                  <a:moveTo>
                    <a:pt x="298" y="67"/>
                  </a:moveTo>
                  <a:cubicBezTo>
                    <a:pt x="298" y="67"/>
                    <a:pt x="298" y="67"/>
                    <a:pt x="298" y="67"/>
                  </a:cubicBezTo>
                  <a:cubicBezTo>
                    <a:pt x="298" y="67"/>
                    <a:pt x="298" y="67"/>
                    <a:pt x="298" y="67"/>
                  </a:cubicBezTo>
                  <a:moveTo>
                    <a:pt x="289" y="64"/>
                  </a:moveTo>
                  <a:cubicBezTo>
                    <a:pt x="286" y="64"/>
                    <a:pt x="283" y="65"/>
                    <a:pt x="281" y="65"/>
                  </a:cubicBezTo>
                  <a:cubicBezTo>
                    <a:pt x="283" y="65"/>
                    <a:pt x="286" y="64"/>
                    <a:pt x="289" y="64"/>
                  </a:cubicBezTo>
                  <a:cubicBezTo>
                    <a:pt x="292" y="64"/>
                    <a:pt x="295" y="65"/>
                    <a:pt x="298" y="66"/>
                  </a:cubicBezTo>
                  <a:cubicBezTo>
                    <a:pt x="295" y="65"/>
                    <a:pt x="292" y="64"/>
                    <a:pt x="289" y="64"/>
                  </a:cubicBezTo>
                  <a:moveTo>
                    <a:pt x="235" y="3"/>
                  </a:moveTo>
                  <a:cubicBezTo>
                    <a:pt x="234" y="22"/>
                    <a:pt x="233" y="41"/>
                    <a:pt x="230" y="59"/>
                  </a:cubicBezTo>
                  <a:cubicBezTo>
                    <a:pt x="233" y="41"/>
                    <a:pt x="234" y="22"/>
                    <a:pt x="235" y="3"/>
                  </a:cubicBezTo>
                  <a:moveTo>
                    <a:pt x="232" y="0"/>
                  </a:moveTo>
                  <a:cubicBezTo>
                    <a:pt x="231" y="0"/>
                    <a:pt x="231" y="0"/>
                    <a:pt x="231" y="0"/>
                  </a:cubicBezTo>
                  <a:cubicBezTo>
                    <a:pt x="229" y="0"/>
                    <a:pt x="228" y="1"/>
                    <a:pt x="227" y="1"/>
                  </a:cubicBezTo>
                  <a:cubicBezTo>
                    <a:pt x="228" y="1"/>
                    <a:pt x="229" y="0"/>
                    <a:pt x="231" y="0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3" y="0"/>
                    <a:pt x="233" y="0"/>
                  </a:cubicBezTo>
                  <a:cubicBezTo>
                    <a:pt x="233" y="0"/>
                    <a:pt x="232" y="0"/>
                    <a:pt x="232" y="0"/>
                  </a:cubicBezTo>
                </a:path>
              </a:pathLst>
            </a:custGeom>
            <a:solidFill>
              <a:srgbClr val="9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1"/>
            <p:cNvSpPr/>
            <p:nvPr userDrawn="1"/>
          </p:nvSpPr>
          <p:spPr bwMode="auto">
            <a:xfrm>
              <a:off x="600512" y="1409864"/>
              <a:ext cx="920395" cy="1005934"/>
            </a:xfrm>
            <a:custGeom>
              <a:avLst/>
              <a:gdLst>
                <a:gd name="T0" fmla="*/ 179 w 340"/>
                <a:gd name="T1" fmla="*/ 24 h 371"/>
                <a:gd name="T2" fmla="*/ 233 w 340"/>
                <a:gd name="T3" fmla="*/ 8 h 371"/>
                <a:gd name="T4" fmla="*/ 233 w 340"/>
                <a:gd name="T5" fmla="*/ 8 h 371"/>
                <a:gd name="T6" fmla="*/ 233 w 340"/>
                <a:gd name="T7" fmla="*/ 8 h 371"/>
                <a:gd name="T8" fmla="*/ 228 w 340"/>
                <a:gd name="T9" fmla="*/ 68 h 371"/>
                <a:gd name="T10" fmla="*/ 229 w 340"/>
                <a:gd name="T11" fmla="*/ 69 h 371"/>
                <a:gd name="T12" fmla="*/ 262 w 340"/>
                <a:gd name="T13" fmla="*/ 72 h 371"/>
                <a:gd name="T14" fmla="*/ 278 w 340"/>
                <a:gd name="T15" fmla="*/ 73 h 371"/>
                <a:gd name="T16" fmla="*/ 280 w 340"/>
                <a:gd name="T17" fmla="*/ 73 h 371"/>
                <a:gd name="T18" fmla="*/ 281 w 340"/>
                <a:gd name="T19" fmla="*/ 73 h 371"/>
                <a:gd name="T20" fmla="*/ 285 w 340"/>
                <a:gd name="T21" fmla="*/ 72 h 371"/>
                <a:gd name="T22" fmla="*/ 288 w 340"/>
                <a:gd name="T23" fmla="*/ 72 h 371"/>
                <a:gd name="T24" fmla="*/ 293 w 340"/>
                <a:gd name="T25" fmla="*/ 73 h 371"/>
                <a:gd name="T26" fmla="*/ 267 w 340"/>
                <a:gd name="T27" fmla="*/ 118 h 371"/>
                <a:gd name="T28" fmla="*/ 267 w 340"/>
                <a:gd name="T29" fmla="*/ 121 h 371"/>
                <a:gd name="T30" fmla="*/ 269 w 340"/>
                <a:gd name="T31" fmla="*/ 124 h 371"/>
                <a:gd name="T32" fmla="*/ 327 w 340"/>
                <a:gd name="T33" fmla="*/ 145 h 371"/>
                <a:gd name="T34" fmla="*/ 327 w 340"/>
                <a:gd name="T35" fmla="*/ 145 h 371"/>
                <a:gd name="T36" fmla="*/ 269 w 340"/>
                <a:gd name="T37" fmla="*/ 186 h 371"/>
                <a:gd name="T38" fmla="*/ 312 w 340"/>
                <a:gd name="T39" fmla="*/ 245 h 371"/>
                <a:gd name="T40" fmla="*/ 279 w 340"/>
                <a:gd name="T41" fmla="*/ 247 h 371"/>
                <a:gd name="T42" fmla="*/ 279 w 340"/>
                <a:gd name="T43" fmla="*/ 247 h 371"/>
                <a:gd name="T44" fmla="*/ 242 w 340"/>
                <a:gd name="T45" fmla="*/ 245 h 371"/>
                <a:gd name="T46" fmla="*/ 242 w 340"/>
                <a:gd name="T47" fmla="*/ 245 h 371"/>
                <a:gd name="T48" fmla="*/ 240 w 340"/>
                <a:gd name="T49" fmla="*/ 246 h 371"/>
                <a:gd name="T50" fmla="*/ 248 w 340"/>
                <a:gd name="T51" fmla="*/ 318 h 371"/>
                <a:gd name="T52" fmla="*/ 248 w 340"/>
                <a:gd name="T53" fmla="*/ 318 h 371"/>
                <a:gd name="T54" fmla="*/ 190 w 340"/>
                <a:gd name="T55" fmla="*/ 292 h 371"/>
                <a:gd name="T56" fmla="*/ 189 w 340"/>
                <a:gd name="T57" fmla="*/ 291 h 371"/>
                <a:gd name="T58" fmla="*/ 186 w 340"/>
                <a:gd name="T59" fmla="*/ 295 h 371"/>
                <a:gd name="T60" fmla="*/ 186 w 340"/>
                <a:gd name="T61" fmla="*/ 295 h 371"/>
                <a:gd name="T62" fmla="*/ 186 w 340"/>
                <a:gd name="T63" fmla="*/ 295 h 371"/>
                <a:gd name="T64" fmla="*/ 183 w 340"/>
                <a:gd name="T65" fmla="*/ 297 h 371"/>
                <a:gd name="T66" fmla="*/ 92 w 340"/>
                <a:gd name="T67" fmla="*/ 305 h 371"/>
                <a:gd name="T68" fmla="*/ 87 w 340"/>
                <a:gd name="T69" fmla="*/ 302 h 371"/>
                <a:gd name="T70" fmla="*/ 51 w 340"/>
                <a:gd name="T71" fmla="*/ 325 h 371"/>
                <a:gd name="T72" fmla="*/ 32 w 340"/>
                <a:gd name="T73" fmla="*/ 335 h 371"/>
                <a:gd name="T74" fmla="*/ 14 w 340"/>
                <a:gd name="T75" fmla="*/ 344 h 371"/>
                <a:gd name="T76" fmla="*/ 13 w 340"/>
                <a:gd name="T77" fmla="*/ 344 h 371"/>
                <a:gd name="T78" fmla="*/ 5 w 340"/>
                <a:gd name="T79" fmla="*/ 347 h 371"/>
                <a:gd name="T80" fmla="*/ 5 w 340"/>
                <a:gd name="T81" fmla="*/ 348 h 371"/>
                <a:gd name="T82" fmla="*/ 19 w 340"/>
                <a:gd name="T83" fmla="*/ 352 h 371"/>
                <a:gd name="T84" fmla="*/ 147 w 340"/>
                <a:gd name="T85" fmla="*/ 370 h 371"/>
                <a:gd name="T86" fmla="*/ 190 w 340"/>
                <a:gd name="T87" fmla="*/ 301 h 371"/>
                <a:gd name="T88" fmla="*/ 190 w 340"/>
                <a:gd name="T89" fmla="*/ 299 h 371"/>
                <a:gd name="T90" fmla="*/ 254 w 340"/>
                <a:gd name="T91" fmla="*/ 329 h 371"/>
                <a:gd name="T92" fmla="*/ 245 w 340"/>
                <a:gd name="T93" fmla="*/ 252 h 371"/>
                <a:gd name="T94" fmla="*/ 282 w 340"/>
                <a:gd name="T95" fmla="*/ 255 h 371"/>
                <a:gd name="T96" fmla="*/ 322 w 340"/>
                <a:gd name="T97" fmla="*/ 249 h 371"/>
                <a:gd name="T98" fmla="*/ 339 w 340"/>
                <a:gd name="T99" fmla="*/ 146 h 371"/>
                <a:gd name="T100" fmla="*/ 275 w 340"/>
                <a:gd name="T101" fmla="*/ 119 h 371"/>
                <a:gd name="T102" fmla="*/ 297 w 340"/>
                <a:gd name="T103" fmla="*/ 85 h 371"/>
                <a:gd name="T104" fmla="*/ 303 w 340"/>
                <a:gd name="T105" fmla="*/ 67 h 371"/>
                <a:gd name="T106" fmla="*/ 303 w 340"/>
                <a:gd name="T107" fmla="*/ 66 h 371"/>
                <a:gd name="T108" fmla="*/ 234 w 340"/>
                <a:gd name="T109" fmla="*/ 67 h 371"/>
                <a:gd name="T110" fmla="*/ 235 w 340"/>
                <a:gd name="T111" fmla="*/ 59 h 371"/>
                <a:gd name="T112" fmla="*/ 237 w 340"/>
                <a:gd name="T1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0" h="371">
                  <a:moveTo>
                    <a:pt x="237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4" y="0"/>
                    <a:pt x="233" y="1"/>
                    <a:pt x="232" y="1"/>
                  </a:cubicBezTo>
                  <a:cubicBezTo>
                    <a:pt x="214" y="7"/>
                    <a:pt x="196" y="15"/>
                    <a:pt x="179" y="24"/>
                  </a:cubicBezTo>
                  <a:cubicBezTo>
                    <a:pt x="180" y="26"/>
                    <a:pt x="181" y="27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99" y="22"/>
                    <a:pt x="215" y="14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1" y="28"/>
                    <a:pt x="230" y="47"/>
                    <a:pt x="228" y="66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8" y="67"/>
                    <a:pt x="228" y="68"/>
                    <a:pt x="228" y="6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9" y="69"/>
                    <a:pt x="229" y="69"/>
                    <a:pt x="229" y="69"/>
                  </a:cubicBezTo>
                  <a:cubicBezTo>
                    <a:pt x="229" y="69"/>
                    <a:pt x="229" y="69"/>
                    <a:pt x="229" y="69"/>
                  </a:cubicBezTo>
                  <a:cubicBezTo>
                    <a:pt x="229" y="69"/>
                    <a:pt x="229" y="69"/>
                    <a:pt x="229" y="69"/>
                  </a:cubicBezTo>
                  <a:cubicBezTo>
                    <a:pt x="229" y="69"/>
                    <a:pt x="229" y="69"/>
                    <a:pt x="229" y="69"/>
                  </a:cubicBezTo>
                  <a:cubicBezTo>
                    <a:pt x="229" y="70"/>
                    <a:pt x="229" y="71"/>
                    <a:pt x="230" y="71"/>
                  </a:cubicBezTo>
                  <a:cubicBezTo>
                    <a:pt x="230" y="71"/>
                    <a:pt x="231" y="71"/>
                    <a:pt x="231" y="71"/>
                  </a:cubicBezTo>
                  <a:cubicBezTo>
                    <a:pt x="241" y="72"/>
                    <a:pt x="252" y="72"/>
                    <a:pt x="262" y="72"/>
                  </a:cubicBezTo>
                  <a:cubicBezTo>
                    <a:pt x="267" y="73"/>
                    <a:pt x="272" y="73"/>
                    <a:pt x="278" y="73"/>
                  </a:cubicBezTo>
                  <a:cubicBezTo>
                    <a:pt x="278" y="73"/>
                    <a:pt x="278" y="73"/>
                    <a:pt x="278" y="73"/>
                  </a:cubicBezTo>
                  <a:cubicBezTo>
                    <a:pt x="278" y="73"/>
                    <a:pt x="278" y="73"/>
                    <a:pt x="278" y="73"/>
                  </a:cubicBezTo>
                  <a:cubicBezTo>
                    <a:pt x="278" y="73"/>
                    <a:pt x="278" y="73"/>
                    <a:pt x="278" y="73"/>
                  </a:cubicBezTo>
                  <a:cubicBezTo>
                    <a:pt x="278" y="73"/>
                    <a:pt x="278" y="73"/>
                    <a:pt x="278" y="73"/>
                  </a:cubicBezTo>
                  <a:cubicBezTo>
                    <a:pt x="278" y="73"/>
                    <a:pt x="279" y="73"/>
                    <a:pt x="279" y="73"/>
                  </a:cubicBezTo>
                  <a:cubicBezTo>
                    <a:pt x="279" y="73"/>
                    <a:pt x="279" y="73"/>
                    <a:pt x="280" y="73"/>
                  </a:cubicBezTo>
                  <a:cubicBezTo>
                    <a:pt x="280" y="73"/>
                    <a:pt x="280" y="73"/>
                    <a:pt x="280" y="73"/>
                  </a:cubicBezTo>
                  <a:cubicBezTo>
                    <a:pt x="280" y="73"/>
                    <a:pt x="280" y="73"/>
                    <a:pt x="280" y="73"/>
                  </a:cubicBezTo>
                  <a:cubicBezTo>
                    <a:pt x="280" y="73"/>
                    <a:pt x="280" y="73"/>
                    <a:pt x="280" y="73"/>
                  </a:cubicBezTo>
                  <a:cubicBezTo>
                    <a:pt x="280" y="73"/>
                    <a:pt x="280" y="73"/>
                    <a:pt x="280" y="73"/>
                  </a:cubicBezTo>
                  <a:cubicBezTo>
                    <a:pt x="280" y="73"/>
                    <a:pt x="281" y="73"/>
                    <a:pt x="281" y="73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83" y="72"/>
                    <a:pt x="284" y="72"/>
                    <a:pt x="285" y="72"/>
                  </a:cubicBezTo>
                  <a:cubicBezTo>
                    <a:pt x="285" y="72"/>
                    <a:pt x="285" y="72"/>
                    <a:pt x="286" y="72"/>
                  </a:cubicBezTo>
                  <a:cubicBezTo>
                    <a:pt x="286" y="72"/>
                    <a:pt x="286" y="72"/>
                    <a:pt x="287" y="72"/>
                  </a:cubicBezTo>
                  <a:cubicBezTo>
                    <a:pt x="287" y="72"/>
                    <a:pt x="287" y="72"/>
                    <a:pt x="287" y="72"/>
                  </a:cubicBezTo>
                  <a:cubicBezTo>
                    <a:pt x="287" y="72"/>
                    <a:pt x="288" y="72"/>
                    <a:pt x="288" y="72"/>
                  </a:cubicBezTo>
                  <a:cubicBezTo>
                    <a:pt x="288" y="72"/>
                    <a:pt x="288" y="72"/>
                    <a:pt x="288" y="72"/>
                  </a:cubicBezTo>
                  <a:cubicBezTo>
                    <a:pt x="288" y="72"/>
                    <a:pt x="288" y="72"/>
                    <a:pt x="288" y="72"/>
                  </a:cubicBezTo>
                  <a:cubicBezTo>
                    <a:pt x="288" y="72"/>
                    <a:pt x="288" y="72"/>
                    <a:pt x="289" y="72"/>
                  </a:cubicBezTo>
                  <a:cubicBezTo>
                    <a:pt x="291" y="72"/>
                    <a:pt x="293" y="72"/>
                    <a:pt x="293" y="73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3" y="73"/>
                    <a:pt x="293" y="74"/>
                    <a:pt x="293" y="74"/>
                  </a:cubicBezTo>
                  <a:cubicBezTo>
                    <a:pt x="293" y="81"/>
                    <a:pt x="270" y="113"/>
                    <a:pt x="267" y="118"/>
                  </a:cubicBezTo>
                  <a:cubicBezTo>
                    <a:pt x="267" y="119"/>
                    <a:pt x="267" y="119"/>
                    <a:pt x="267" y="120"/>
                  </a:cubicBezTo>
                  <a:cubicBezTo>
                    <a:pt x="267" y="120"/>
                    <a:pt x="267" y="121"/>
                    <a:pt x="267" y="121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7" y="122"/>
                    <a:pt x="267" y="123"/>
                    <a:pt x="268" y="123"/>
                  </a:cubicBezTo>
                  <a:cubicBezTo>
                    <a:pt x="268" y="123"/>
                    <a:pt x="268" y="123"/>
                    <a:pt x="268" y="123"/>
                  </a:cubicBezTo>
                  <a:cubicBezTo>
                    <a:pt x="269" y="123"/>
                    <a:pt x="269" y="124"/>
                    <a:pt x="269" y="124"/>
                  </a:cubicBezTo>
                  <a:cubicBezTo>
                    <a:pt x="288" y="132"/>
                    <a:pt x="308" y="138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09" y="160"/>
                    <a:pt x="290" y="170"/>
                    <a:pt x="271" y="183"/>
                  </a:cubicBezTo>
                  <a:cubicBezTo>
                    <a:pt x="271" y="183"/>
                    <a:pt x="271" y="183"/>
                    <a:pt x="270" y="183"/>
                  </a:cubicBezTo>
                  <a:cubicBezTo>
                    <a:pt x="270" y="184"/>
                    <a:pt x="269" y="185"/>
                    <a:pt x="269" y="186"/>
                  </a:cubicBezTo>
                  <a:cubicBezTo>
                    <a:pt x="269" y="187"/>
                    <a:pt x="270" y="189"/>
                    <a:pt x="272" y="189"/>
                  </a:cubicBezTo>
                  <a:cubicBezTo>
                    <a:pt x="272" y="190"/>
                    <a:pt x="272" y="190"/>
                    <a:pt x="272" y="190"/>
                  </a:cubicBezTo>
                  <a:cubicBezTo>
                    <a:pt x="285" y="209"/>
                    <a:pt x="300" y="225"/>
                    <a:pt x="312" y="245"/>
                  </a:cubicBezTo>
                  <a:cubicBezTo>
                    <a:pt x="312" y="245"/>
                    <a:pt x="312" y="245"/>
                    <a:pt x="312" y="245"/>
                  </a:cubicBezTo>
                  <a:cubicBezTo>
                    <a:pt x="312" y="245"/>
                    <a:pt x="312" y="245"/>
                    <a:pt x="312" y="245"/>
                  </a:cubicBezTo>
                  <a:cubicBezTo>
                    <a:pt x="311" y="245"/>
                    <a:pt x="311" y="245"/>
                    <a:pt x="311" y="245"/>
                  </a:cubicBezTo>
                  <a:cubicBezTo>
                    <a:pt x="300" y="246"/>
                    <a:pt x="290" y="247"/>
                    <a:pt x="279" y="247"/>
                  </a:cubicBezTo>
                  <a:cubicBezTo>
                    <a:pt x="279" y="247"/>
                    <a:pt x="279" y="247"/>
                    <a:pt x="279" y="247"/>
                  </a:cubicBezTo>
                  <a:cubicBezTo>
                    <a:pt x="279" y="247"/>
                    <a:pt x="279" y="247"/>
                    <a:pt x="279" y="247"/>
                  </a:cubicBezTo>
                  <a:cubicBezTo>
                    <a:pt x="279" y="247"/>
                    <a:pt x="279" y="247"/>
                    <a:pt x="279" y="247"/>
                  </a:cubicBezTo>
                  <a:cubicBezTo>
                    <a:pt x="279" y="247"/>
                    <a:pt x="279" y="247"/>
                    <a:pt x="279" y="247"/>
                  </a:cubicBezTo>
                  <a:cubicBezTo>
                    <a:pt x="279" y="247"/>
                    <a:pt x="279" y="247"/>
                    <a:pt x="279" y="247"/>
                  </a:cubicBezTo>
                  <a:cubicBezTo>
                    <a:pt x="279" y="247"/>
                    <a:pt x="279" y="247"/>
                    <a:pt x="279" y="247"/>
                  </a:cubicBezTo>
                  <a:cubicBezTo>
                    <a:pt x="279" y="247"/>
                    <a:pt x="279" y="247"/>
                    <a:pt x="279" y="247"/>
                  </a:cubicBezTo>
                  <a:cubicBezTo>
                    <a:pt x="279" y="247"/>
                    <a:pt x="279" y="247"/>
                    <a:pt x="279" y="247"/>
                  </a:cubicBezTo>
                  <a:cubicBezTo>
                    <a:pt x="267" y="247"/>
                    <a:pt x="254" y="246"/>
                    <a:pt x="242" y="245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1" y="245"/>
                    <a:pt x="241" y="245"/>
                    <a:pt x="240" y="24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39" y="246"/>
                    <a:pt x="239" y="247"/>
                    <a:pt x="239" y="247"/>
                  </a:cubicBezTo>
                  <a:cubicBezTo>
                    <a:pt x="239" y="247"/>
                    <a:pt x="239" y="248"/>
                    <a:pt x="239" y="248"/>
                  </a:cubicBezTo>
                  <a:cubicBezTo>
                    <a:pt x="239" y="266"/>
                    <a:pt x="242" y="284"/>
                    <a:pt x="245" y="301"/>
                  </a:cubicBezTo>
                  <a:cubicBezTo>
                    <a:pt x="246" y="307"/>
                    <a:pt x="247" y="313"/>
                    <a:pt x="248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34" y="313"/>
                    <a:pt x="221" y="306"/>
                    <a:pt x="207" y="300"/>
                  </a:cubicBezTo>
                  <a:cubicBezTo>
                    <a:pt x="202" y="297"/>
                    <a:pt x="196" y="294"/>
                    <a:pt x="190" y="292"/>
                  </a:cubicBezTo>
                  <a:cubicBezTo>
                    <a:pt x="190" y="292"/>
                    <a:pt x="190" y="292"/>
                    <a:pt x="190" y="292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88" y="291"/>
                    <a:pt x="187" y="292"/>
                    <a:pt x="187" y="292"/>
                  </a:cubicBezTo>
                  <a:cubicBezTo>
                    <a:pt x="186" y="293"/>
                    <a:pt x="186" y="294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6" y="295"/>
                    <a:pt x="186" y="295"/>
                    <a:pt x="186" y="295"/>
                  </a:cubicBezTo>
                  <a:cubicBezTo>
                    <a:pt x="185" y="296"/>
                    <a:pt x="184" y="296"/>
                    <a:pt x="183" y="297"/>
                  </a:cubicBezTo>
                  <a:cubicBezTo>
                    <a:pt x="183" y="297"/>
                    <a:pt x="183" y="297"/>
                    <a:pt x="183" y="297"/>
                  </a:cubicBezTo>
                  <a:cubicBezTo>
                    <a:pt x="171" y="317"/>
                    <a:pt x="160" y="338"/>
                    <a:pt x="149" y="359"/>
                  </a:cubicBezTo>
                  <a:cubicBezTo>
                    <a:pt x="149" y="360"/>
                    <a:pt x="149" y="360"/>
                    <a:pt x="149" y="360"/>
                  </a:cubicBezTo>
                  <a:cubicBezTo>
                    <a:pt x="137" y="350"/>
                    <a:pt x="126" y="339"/>
                    <a:pt x="115" y="328"/>
                  </a:cubicBezTo>
                  <a:cubicBezTo>
                    <a:pt x="107" y="320"/>
                    <a:pt x="100" y="313"/>
                    <a:pt x="92" y="305"/>
                  </a:cubicBezTo>
                  <a:cubicBezTo>
                    <a:pt x="92" y="304"/>
                    <a:pt x="92" y="304"/>
                    <a:pt x="91" y="303"/>
                  </a:cubicBezTo>
                  <a:cubicBezTo>
                    <a:pt x="91" y="302"/>
                    <a:pt x="90" y="302"/>
                    <a:pt x="89" y="302"/>
                  </a:cubicBezTo>
                  <a:cubicBezTo>
                    <a:pt x="88" y="302"/>
                    <a:pt x="88" y="302"/>
                    <a:pt x="87" y="302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3" y="305"/>
                    <a:pt x="79" y="307"/>
                    <a:pt x="76" y="310"/>
                  </a:cubicBezTo>
                  <a:cubicBezTo>
                    <a:pt x="67" y="315"/>
                    <a:pt x="59" y="320"/>
                    <a:pt x="51" y="325"/>
                  </a:cubicBezTo>
                  <a:cubicBezTo>
                    <a:pt x="49" y="325"/>
                    <a:pt x="48" y="326"/>
                    <a:pt x="47" y="327"/>
                  </a:cubicBezTo>
                  <a:cubicBezTo>
                    <a:pt x="44" y="328"/>
                    <a:pt x="42" y="330"/>
                    <a:pt x="39" y="331"/>
                  </a:cubicBezTo>
                  <a:cubicBezTo>
                    <a:pt x="37" y="332"/>
                    <a:pt x="34" y="334"/>
                    <a:pt x="32" y="335"/>
                  </a:cubicBezTo>
                  <a:cubicBezTo>
                    <a:pt x="32" y="335"/>
                    <a:pt x="32" y="335"/>
                    <a:pt x="32" y="335"/>
                  </a:cubicBezTo>
                  <a:cubicBezTo>
                    <a:pt x="32" y="335"/>
                    <a:pt x="31" y="336"/>
                    <a:pt x="29" y="336"/>
                  </a:cubicBezTo>
                  <a:cubicBezTo>
                    <a:pt x="26" y="338"/>
                    <a:pt x="20" y="342"/>
                    <a:pt x="16" y="343"/>
                  </a:cubicBezTo>
                  <a:cubicBezTo>
                    <a:pt x="15" y="344"/>
                    <a:pt x="15" y="344"/>
                    <a:pt x="14" y="344"/>
                  </a:cubicBezTo>
                  <a:cubicBezTo>
                    <a:pt x="14" y="344"/>
                    <a:pt x="14" y="344"/>
                    <a:pt x="14" y="344"/>
                  </a:cubicBezTo>
                  <a:cubicBezTo>
                    <a:pt x="14" y="344"/>
                    <a:pt x="14" y="344"/>
                    <a:pt x="14" y="344"/>
                  </a:cubicBezTo>
                  <a:cubicBezTo>
                    <a:pt x="14" y="344"/>
                    <a:pt x="14" y="344"/>
                    <a:pt x="14" y="344"/>
                  </a:cubicBezTo>
                  <a:cubicBezTo>
                    <a:pt x="14" y="344"/>
                    <a:pt x="14" y="344"/>
                    <a:pt x="13" y="344"/>
                  </a:cubicBezTo>
                  <a:cubicBezTo>
                    <a:pt x="13" y="344"/>
                    <a:pt x="13" y="344"/>
                    <a:pt x="13" y="344"/>
                  </a:cubicBezTo>
                  <a:cubicBezTo>
                    <a:pt x="12" y="343"/>
                    <a:pt x="10" y="334"/>
                    <a:pt x="8" y="325"/>
                  </a:cubicBezTo>
                  <a:cubicBezTo>
                    <a:pt x="5" y="325"/>
                    <a:pt x="3" y="325"/>
                    <a:pt x="0" y="325"/>
                  </a:cubicBezTo>
                  <a:cubicBezTo>
                    <a:pt x="1" y="333"/>
                    <a:pt x="2" y="342"/>
                    <a:pt x="5" y="347"/>
                  </a:cubicBezTo>
                  <a:cubicBezTo>
                    <a:pt x="5" y="347"/>
                    <a:pt x="5" y="347"/>
                    <a:pt x="5" y="347"/>
                  </a:cubicBezTo>
                  <a:cubicBezTo>
                    <a:pt x="5" y="347"/>
                    <a:pt x="5" y="347"/>
                    <a:pt x="5" y="347"/>
                  </a:cubicBezTo>
                  <a:cubicBezTo>
                    <a:pt x="5" y="347"/>
                    <a:pt x="5" y="347"/>
                    <a:pt x="5" y="347"/>
                  </a:cubicBezTo>
                  <a:cubicBezTo>
                    <a:pt x="5" y="347"/>
                    <a:pt x="5" y="348"/>
                    <a:pt x="5" y="348"/>
                  </a:cubicBezTo>
                  <a:cubicBezTo>
                    <a:pt x="5" y="348"/>
                    <a:pt x="5" y="348"/>
                    <a:pt x="5" y="348"/>
                  </a:cubicBezTo>
                  <a:cubicBezTo>
                    <a:pt x="5" y="348"/>
                    <a:pt x="5" y="348"/>
                    <a:pt x="5" y="348"/>
                  </a:cubicBezTo>
                  <a:cubicBezTo>
                    <a:pt x="6" y="350"/>
                    <a:pt x="8" y="351"/>
                    <a:pt x="9" y="352"/>
                  </a:cubicBezTo>
                  <a:cubicBezTo>
                    <a:pt x="10" y="353"/>
                    <a:pt x="12" y="353"/>
                    <a:pt x="13" y="353"/>
                  </a:cubicBezTo>
                  <a:cubicBezTo>
                    <a:pt x="15" y="353"/>
                    <a:pt x="17" y="352"/>
                    <a:pt x="19" y="352"/>
                  </a:cubicBezTo>
                  <a:cubicBezTo>
                    <a:pt x="25" y="349"/>
                    <a:pt x="32" y="344"/>
                    <a:pt x="36" y="342"/>
                  </a:cubicBezTo>
                  <a:cubicBezTo>
                    <a:pt x="49" y="335"/>
                    <a:pt x="62" y="327"/>
                    <a:pt x="74" y="319"/>
                  </a:cubicBezTo>
                  <a:cubicBezTo>
                    <a:pt x="79" y="316"/>
                    <a:pt x="85" y="313"/>
                    <a:pt x="90" y="309"/>
                  </a:cubicBezTo>
                  <a:cubicBezTo>
                    <a:pt x="104" y="333"/>
                    <a:pt x="126" y="353"/>
                    <a:pt x="147" y="370"/>
                  </a:cubicBezTo>
                  <a:cubicBezTo>
                    <a:pt x="148" y="371"/>
                    <a:pt x="149" y="371"/>
                    <a:pt x="150" y="371"/>
                  </a:cubicBezTo>
                  <a:cubicBezTo>
                    <a:pt x="150" y="371"/>
                    <a:pt x="150" y="371"/>
                    <a:pt x="150" y="371"/>
                  </a:cubicBezTo>
                  <a:cubicBezTo>
                    <a:pt x="152" y="371"/>
                    <a:pt x="153" y="371"/>
                    <a:pt x="154" y="369"/>
                  </a:cubicBezTo>
                  <a:cubicBezTo>
                    <a:pt x="165" y="346"/>
                    <a:pt x="178" y="324"/>
                    <a:pt x="190" y="301"/>
                  </a:cubicBezTo>
                  <a:cubicBezTo>
                    <a:pt x="190" y="300"/>
                    <a:pt x="190" y="300"/>
                    <a:pt x="190" y="299"/>
                  </a:cubicBezTo>
                  <a:cubicBezTo>
                    <a:pt x="190" y="299"/>
                    <a:pt x="190" y="299"/>
                    <a:pt x="190" y="299"/>
                  </a:cubicBezTo>
                  <a:cubicBezTo>
                    <a:pt x="190" y="299"/>
                    <a:pt x="190" y="299"/>
                    <a:pt x="190" y="299"/>
                  </a:cubicBezTo>
                  <a:cubicBezTo>
                    <a:pt x="190" y="299"/>
                    <a:pt x="190" y="299"/>
                    <a:pt x="190" y="299"/>
                  </a:cubicBezTo>
                  <a:cubicBezTo>
                    <a:pt x="190" y="299"/>
                    <a:pt x="190" y="299"/>
                    <a:pt x="190" y="299"/>
                  </a:cubicBezTo>
                  <a:cubicBezTo>
                    <a:pt x="209" y="311"/>
                    <a:pt x="231" y="320"/>
                    <a:pt x="252" y="329"/>
                  </a:cubicBezTo>
                  <a:cubicBezTo>
                    <a:pt x="252" y="329"/>
                    <a:pt x="252" y="329"/>
                    <a:pt x="253" y="329"/>
                  </a:cubicBezTo>
                  <a:cubicBezTo>
                    <a:pt x="253" y="329"/>
                    <a:pt x="253" y="329"/>
                    <a:pt x="254" y="329"/>
                  </a:cubicBezTo>
                  <a:cubicBezTo>
                    <a:pt x="256" y="329"/>
                    <a:pt x="258" y="327"/>
                    <a:pt x="258" y="325"/>
                  </a:cubicBezTo>
                  <a:cubicBezTo>
                    <a:pt x="258" y="325"/>
                    <a:pt x="258" y="325"/>
                    <a:pt x="258" y="325"/>
                  </a:cubicBezTo>
                  <a:cubicBezTo>
                    <a:pt x="255" y="301"/>
                    <a:pt x="253" y="275"/>
                    <a:pt x="245" y="252"/>
                  </a:cubicBezTo>
                  <a:cubicBezTo>
                    <a:pt x="245" y="252"/>
                    <a:pt x="245" y="252"/>
                    <a:pt x="245" y="252"/>
                  </a:cubicBezTo>
                  <a:cubicBezTo>
                    <a:pt x="245" y="252"/>
                    <a:pt x="245" y="252"/>
                    <a:pt x="245" y="252"/>
                  </a:cubicBezTo>
                  <a:cubicBezTo>
                    <a:pt x="245" y="252"/>
                    <a:pt x="245" y="252"/>
                    <a:pt x="245" y="252"/>
                  </a:cubicBezTo>
                  <a:cubicBezTo>
                    <a:pt x="253" y="253"/>
                    <a:pt x="260" y="254"/>
                    <a:pt x="268" y="255"/>
                  </a:cubicBezTo>
                  <a:cubicBezTo>
                    <a:pt x="273" y="255"/>
                    <a:pt x="277" y="255"/>
                    <a:pt x="282" y="255"/>
                  </a:cubicBezTo>
                  <a:cubicBezTo>
                    <a:pt x="289" y="255"/>
                    <a:pt x="297" y="255"/>
                    <a:pt x="305" y="254"/>
                  </a:cubicBezTo>
                  <a:cubicBezTo>
                    <a:pt x="310" y="254"/>
                    <a:pt x="314" y="253"/>
                    <a:pt x="318" y="253"/>
                  </a:cubicBezTo>
                  <a:cubicBezTo>
                    <a:pt x="320" y="253"/>
                    <a:pt x="321" y="252"/>
                    <a:pt x="321" y="251"/>
                  </a:cubicBezTo>
                  <a:cubicBezTo>
                    <a:pt x="322" y="250"/>
                    <a:pt x="322" y="250"/>
                    <a:pt x="322" y="249"/>
                  </a:cubicBezTo>
                  <a:cubicBezTo>
                    <a:pt x="322" y="248"/>
                    <a:pt x="322" y="247"/>
                    <a:pt x="322" y="247"/>
                  </a:cubicBezTo>
                  <a:cubicBezTo>
                    <a:pt x="311" y="226"/>
                    <a:pt x="296" y="202"/>
                    <a:pt x="276" y="189"/>
                  </a:cubicBezTo>
                  <a:cubicBezTo>
                    <a:pt x="280" y="187"/>
                    <a:pt x="285" y="185"/>
                    <a:pt x="289" y="183"/>
                  </a:cubicBezTo>
                  <a:cubicBezTo>
                    <a:pt x="307" y="174"/>
                    <a:pt x="324" y="160"/>
                    <a:pt x="339" y="146"/>
                  </a:cubicBezTo>
                  <a:cubicBezTo>
                    <a:pt x="340" y="146"/>
                    <a:pt x="340" y="145"/>
                    <a:pt x="340" y="144"/>
                  </a:cubicBezTo>
                  <a:cubicBezTo>
                    <a:pt x="340" y="142"/>
                    <a:pt x="339" y="140"/>
                    <a:pt x="337" y="139"/>
                  </a:cubicBezTo>
                  <a:cubicBezTo>
                    <a:pt x="335" y="138"/>
                    <a:pt x="334" y="138"/>
                    <a:pt x="332" y="137"/>
                  </a:cubicBezTo>
                  <a:cubicBezTo>
                    <a:pt x="313" y="131"/>
                    <a:pt x="294" y="124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8" y="113"/>
                    <a:pt x="282" y="108"/>
                    <a:pt x="285" y="102"/>
                  </a:cubicBezTo>
                  <a:cubicBezTo>
                    <a:pt x="289" y="96"/>
                    <a:pt x="293" y="91"/>
                    <a:pt x="297" y="85"/>
                  </a:cubicBezTo>
                  <a:cubicBezTo>
                    <a:pt x="300" y="81"/>
                    <a:pt x="308" y="73"/>
                    <a:pt x="304" y="68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304" y="68"/>
                    <a:pt x="304" y="67"/>
                    <a:pt x="304" y="67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3" y="66"/>
                    <a:pt x="303" y="66"/>
                    <a:pt x="303" y="66"/>
                  </a:cubicBezTo>
                  <a:cubicBezTo>
                    <a:pt x="300" y="65"/>
                    <a:pt x="297" y="64"/>
                    <a:pt x="294" y="64"/>
                  </a:cubicBezTo>
                  <a:cubicBezTo>
                    <a:pt x="291" y="64"/>
                    <a:pt x="288" y="65"/>
                    <a:pt x="286" y="65"/>
                  </a:cubicBezTo>
                  <a:cubicBezTo>
                    <a:pt x="284" y="65"/>
                    <a:pt x="282" y="65"/>
                    <a:pt x="280" y="65"/>
                  </a:cubicBezTo>
                  <a:cubicBezTo>
                    <a:pt x="265" y="66"/>
                    <a:pt x="249" y="66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4"/>
                    <a:pt x="235" y="62"/>
                    <a:pt x="235" y="59"/>
                  </a:cubicBezTo>
                  <a:cubicBezTo>
                    <a:pt x="238" y="41"/>
                    <a:pt x="239" y="22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2"/>
                    <a:pt x="239" y="1"/>
                    <a:pt x="238" y="0"/>
                  </a:cubicBezTo>
                  <a:cubicBezTo>
                    <a:pt x="238" y="0"/>
                    <a:pt x="237" y="0"/>
                    <a:pt x="237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2"/>
            <p:cNvSpPr>
              <a:spLocks noEditPoints="1"/>
            </p:cNvSpPr>
            <p:nvPr userDrawn="1"/>
          </p:nvSpPr>
          <p:spPr bwMode="auto">
            <a:xfrm>
              <a:off x="841161" y="1431534"/>
              <a:ext cx="644391" cy="954611"/>
            </a:xfrm>
            <a:custGeom>
              <a:avLst/>
              <a:gdLst>
                <a:gd name="T0" fmla="*/ 60 w 238"/>
                <a:gd name="T1" fmla="*/ 351 h 352"/>
                <a:gd name="T2" fmla="*/ 0 w 238"/>
                <a:gd name="T3" fmla="*/ 294 h 352"/>
                <a:gd name="T4" fmla="*/ 2 w 238"/>
                <a:gd name="T5" fmla="*/ 295 h 352"/>
                <a:gd name="T6" fmla="*/ 159 w 238"/>
                <a:gd name="T7" fmla="*/ 310 h 352"/>
                <a:gd name="T8" fmla="*/ 156 w 238"/>
                <a:gd name="T9" fmla="*/ 293 h 352"/>
                <a:gd name="T10" fmla="*/ 94 w 238"/>
                <a:gd name="T11" fmla="*/ 289 h 352"/>
                <a:gd name="T12" fmla="*/ 97 w 238"/>
                <a:gd name="T13" fmla="*/ 287 h 352"/>
                <a:gd name="T14" fmla="*/ 100 w 238"/>
                <a:gd name="T15" fmla="*/ 283 h 352"/>
                <a:gd name="T16" fmla="*/ 100 w 238"/>
                <a:gd name="T17" fmla="*/ 283 h 352"/>
                <a:gd name="T18" fmla="*/ 101 w 238"/>
                <a:gd name="T19" fmla="*/ 284 h 352"/>
                <a:gd name="T20" fmla="*/ 101 w 238"/>
                <a:gd name="T21" fmla="*/ 284 h 352"/>
                <a:gd name="T22" fmla="*/ 150 w 238"/>
                <a:gd name="T23" fmla="*/ 239 h 352"/>
                <a:gd name="T24" fmla="*/ 150 w 238"/>
                <a:gd name="T25" fmla="*/ 239 h 352"/>
                <a:gd name="T26" fmla="*/ 151 w 238"/>
                <a:gd name="T27" fmla="*/ 238 h 352"/>
                <a:gd name="T28" fmla="*/ 153 w 238"/>
                <a:gd name="T29" fmla="*/ 237 h 352"/>
                <a:gd name="T30" fmla="*/ 153 w 238"/>
                <a:gd name="T31" fmla="*/ 237 h 352"/>
                <a:gd name="T32" fmla="*/ 190 w 238"/>
                <a:gd name="T33" fmla="*/ 239 h 352"/>
                <a:gd name="T34" fmla="*/ 190 w 238"/>
                <a:gd name="T35" fmla="*/ 239 h 352"/>
                <a:gd name="T36" fmla="*/ 153 w 238"/>
                <a:gd name="T37" fmla="*/ 237 h 352"/>
                <a:gd name="T38" fmla="*/ 180 w 238"/>
                <a:gd name="T39" fmla="*/ 178 h 352"/>
                <a:gd name="T40" fmla="*/ 183 w 238"/>
                <a:gd name="T41" fmla="*/ 182 h 352"/>
                <a:gd name="T42" fmla="*/ 238 w 238"/>
                <a:gd name="T43" fmla="*/ 137 h 352"/>
                <a:gd name="T44" fmla="*/ 182 w 238"/>
                <a:gd name="T45" fmla="*/ 175 h 352"/>
                <a:gd name="T46" fmla="*/ 238 w 238"/>
                <a:gd name="T47" fmla="*/ 137 h 352"/>
                <a:gd name="T48" fmla="*/ 180 w 238"/>
                <a:gd name="T49" fmla="*/ 116 h 352"/>
                <a:gd name="T50" fmla="*/ 198 w 238"/>
                <a:gd name="T51" fmla="*/ 64 h 352"/>
                <a:gd name="T52" fmla="*/ 193 w 238"/>
                <a:gd name="T53" fmla="*/ 64 h 352"/>
                <a:gd name="T54" fmla="*/ 192 w 238"/>
                <a:gd name="T55" fmla="*/ 65 h 352"/>
                <a:gd name="T56" fmla="*/ 191 w 238"/>
                <a:gd name="T57" fmla="*/ 65 h 352"/>
                <a:gd name="T58" fmla="*/ 192 w 238"/>
                <a:gd name="T59" fmla="*/ 65 h 352"/>
                <a:gd name="T60" fmla="*/ 193 w 238"/>
                <a:gd name="T61" fmla="*/ 64 h 352"/>
                <a:gd name="T62" fmla="*/ 193 w 238"/>
                <a:gd name="T63" fmla="*/ 64 h 352"/>
                <a:gd name="T64" fmla="*/ 199 w 238"/>
                <a:gd name="T65" fmla="*/ 64 h 352"/>
                <a:gd name="T66" fmla="*/ 199 w 238"/>
                <a:gd name="T67" fmla="*/ 64 h 352"/>
                <a:gd name="T68" fmla="*/ 204 w 238"/>
                <a:gd name="T69" fmla="*/ 66 h 352"/>
                <a:gd name="T70" fmla="*/ 178 w 238"/>
                <a:gd name="T71" fmla="*/ 113 h 352"/>
                <a:gd name="T72" fmla="*/ 178 w 238"/>
                <a:gd name="T73" fmla="*/ 113 h 352"/>
                <a:gd name="T74" fmla="*/ 178 w 238"/>
                <a:gd name="T75" fmla="*/ 113 h 352"/>
                <a:gd name="T76" fmla="*/ 178 w 238"/>
                <a:gd name="T77" fmla="*/ 110 h 352"/>
                <a:gd name="T78" fmla="*/ 204 w 238"/>
                <a:gd name="T79" fmla="*/ 65 h 352"/>
                <a:gd name="T80" fmla="*/ 199 w 238"/>
                <a:gd name="T81" fmla="*/ 64 h 352"/>
                <a:gd name="T82" fmla="*/ 140 w 238"/>
                <a:gd name="T83" fmla="*/ 61 h 352"/>
                <a:gd name="T84" fmla="*/ 140 w 238"/>
                <a:gd name="T85" fmla="*/ 61 h 352"/>
                <a:gd name="T86" fmla="*/ 140 w 238"/>
                <a:gd name="T87" fmla="*/ 61 h 352"/>
                <a:gd name="T88" fmla="*/ 139 w 238"/>
                <a:gd name="T89" fmla="*/ 60 h 352"/>
                <a:gd name="T90" fmla="*/ 144 w 238"/>
                <a:gd name="T91" fmla="*/ 0 h 352"/>
                <a:gd name="T92" fmla="*/ 139 w 238"/>
                <a:gd name="T93" fmla="*/ 58 h 352"/>
                <a:gd name="T94" fmla="*/ 144 w 238"/>
                <a:gd name="T9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352">
                  <a:moveTo>
                    <a:pt x="26" y="320"/>
                  </a:moveTo>
                  <a:cubicBezTo>
                    <a:pt x="37" y="331"/>
                    <a:pt x="48" y="342"/>
                    <a:pt x="60" y="352"/>
                  </a:cubicBezTo>
                  <a:cubicBezTo>
                    <a:pt x="60" y="352"/>
                    <a:pt x="60" y="352"/>
                    <a:pt x="60" y="351"/>
                  </a:cubicBezTo>
                  <a:cubicBezTo>
                    <a:pt x="60" y="352"/>
                    <a:pt x="60" y="352"/>
                    <a:pt x="60" y="352"/>
                  </a:cubicBezTo>
                  <a:cubicBezTo>
                    <a:pt x="48" y="342"/>
                    <a:pt x="37" y="331"/>
                    <a:pt x="26" y="320"/>
                  </a:cubicBezTo>
                  <a:moveTo>
                    <a:pt x="0" y="294"/>
                  </a:moveTo>
                  <a:cubicBezTo>
                    <a:pt x="0" y="294"/>
                    <a:pt x="0" y="294"/>
                    <a:pt x="0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1" y="294"/>
                    <a:pt x="2" y="294"/>
                    <a:pt x="2" y="295"/>
                  </a:cubicBezTo>
                  <a:cubicBezTo>
                    <a:pt x="2" y="294"/>
                    <a:pt x="1" y="294"/>
                    <a:pt x="0" y="294"/>
                  </a:cubicBezTo>
                  <a:moveTo>
                    <a:pt x="156" y="293"/>
                  </a:moveTo>
                  <a:cubicBezTo>
                    <a:pt x="157" y="299"/>
                    <a:pt x="158" y="305"/>
                    <a:pt x="159" y="310"/>
                  </a:cubicBezTo>
                  <a:cubicBezTo>
                    <a:pt x="159" y="310"/>
                    <a:pt x="159" y="310"/>
                    <a:pt x="159" y="310"/>
                  </a:cubicBezTo>
                  <a:cubicBezTo>
                    <a:pt x="159" y="310"/>
                    <a:pt x="159" y="310"/>
                    <a:pt x="159" y="310"/>
                  </a:cubicBezTo>
                  <a:cubicBezTo>
                    <a:pt x="158" y="305"/>
                    <a:pt x="157" y="299"/>
                    <a:pt x="156" y="293"/>
                  </a:cubicBezTo>
                  <a:moveTo>
                    <a:pt x="97" y="287"/>
                  </a:moveTo>
                  <a:cubicBezTo>
                    <a:pt x="96" y="288"/>
                    <a:pt x="95" y="288"/>
                    <a:pt x="94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5" y="288"/>
                    <a:pt x="96" y="288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100" y="283"/>
                  </a:moveTo>
                  <a:cubicBezTo>
                    <a:pt x="100" y="283"/>
                    <a:pt x="100" y="283"/>
                    <a:pt x="100" y="283"/>
                  </a:cubicBezTo>
                  <a:cubicBezTo>
                    <a:pt x="99" y="283"/>
                    <a:pt x="98" y="284"/>
                    <a:pt x="98" y="284"/>
                  </a:cubicBezTo>
                  <a:cubicBezTo>
                    <a:pt x="98" y="284"/>
                    <a:pt x="99" y="283"/>
                    <a:pt x="100" y="283"/>
                  </a:cubicBezTo>
                  <a:cubicBezTo>
                    <a:pt x="100" y="283"/>
                    <a:pt x="100" y="283"/>
                    <a:pt x="100" y="283"/>
                  </a:cubicBezTo>
                  <a:cubicBezTo>
                    <a:pt x="100" y="283"/>
                    <a:pt x="100" y="283"/>
                    <a:pt x="100" y="283"/>
                  </a:cubicBezTo>
                  <a:cubicBezTo>
                    <a:pt x="100" y="283"/>
                    <a:pt x="100" y="283"/>
                    <a:pt x="100" y="283"/>
                  </a:cubicBezTo>
                  <a:cubicBezTo>
                    <a:pt x="100" y="283"/>
                    <a:pt x="101" y="283"/>
                    <a:pt x="101" y="284"/>
                  </a:cubicBezTo>
                  <a:cubicBezTo>
                    <a:pt x="101" y="284"/>
                    <a:pt x="101" y="284"/>
                    <a:pt x="101" y="284"/>
                  </a:cubicBezTo>
                  <a:cubicBezTo>
                    <a:pt x="107" y="286"/>
                    <a:pt x="113" y="289"/>
                    <a:pt x="118" y="292"/>
                  </a:cubicBezTo>
                  <a:cubicBezTo>
                    <a:pt x="113" y="289"/>
                    <a:pt x="107" y="286"/>
                    <a:pt x="101" y="284"/>
                  </a:cubicBezTo>
                  <a:cubicBezTo>
                    <a:pt x="101" y="283"/>
                    <a:pt x="100" y="283"/>
                    <a:pt x="100" y="283"/>
                  </a:cubicBezTo>
                  <a:cubicBezTo>
                    <a:pt x="100" y="283"/>
                    <a:pt x="100" y="283"/>
                    <a:pt x="100" y="283"/>
                  </a:cubicBezTo>
                  <a:moveTo>
                    <a:pt x="150" y="239"/>
                  </a:moveTo>
                  <a:cubicBezTo>
                    <a:pt x="150" y="239"/>
                    <a:pt x="150" y="240"/>
                    <a:pt x="150" y="240"/>
                  </a:cubicBezTo>
                  <a:cubicBezTo>
                    <a:pt x="150" y="240"/>
                    <a:pt x="150" y="240"/>
                    <a:pt x="150" y="240"/>
                  </a:cubicBezTo>
                  <a:cubicBezTo>
                    <a:pt x="150" y="240"/>
                    <a:pt x="150" y="239"/>
                    <a:pt x="150" y="239"/>
                  </a:cubicBezTo>
                  <a:moveTo>
                    <a:pt x="153" y="237"/>
                  </a:moveTo>
                  <a:cubicBezTo>
                    <a:pt x="153" y="237"/>
                    <a:pt x="153" y="237"/>
                    <a:pt x="153" y="237"/>
                  </a:cubicBezTo>
                  <a:cubicBezTo>
                    <a:pt x="152" y="237"/>
                    <a:pt x="152" y="237"/>
                    <a:pt x="151" y="238"/>
                  </a:cubicBezTo>
                  <a:cubicBezTo>
                    <a:pt x="152" y="237"/>
                    <a:pt x="152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65" y="238"/>
                    <a:pt x="178" y="239"/>
                    <a:pt x="190" y="239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178" y="239"/>
                    <a:pt x="165" y="238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moveTo>
                    <a:pt x="180" y="178"/>
                  </a:moveTo>
                  <a:cubicBezTo>
                    <a:pt x="180" y="178"/>
                    <a:pt x="180" y="178"/>
                    <a:pt x="180" y="178"/>
                  </a:cubicBezTo>
                  <a:cubicBezTo>
                    <a:pt x="180" y="179"/>
                    <a:pt x="181" y="181"/>
                    <a:pt x="183" y="181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1" y="181"/>
                    <a:pt x="180" y="179"/>
                    <a:pt x="180" y="178"/>
                  </a:cubicBezTo>
                  <a:moveTo>
                    <a:pt x="238" y="137"/>
                  </a:moveTo>
                  <a:cubicBezTo>
                    <a:pt x="220" y="152"/>
                    <a:pt x="201" y="162"/>
                    <a:pt x="182" y="175"/>
                  </a:cubicBezTo>
                  <a:cubicBezTo>
                    <a:pt x="182" y="175"/>
                    <a:pt x="182" y="175"/>
                    <a:pt x="181" y="175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201" y="162"/>
                    <a:pt x="220" y="152"/>
                    <a:pt x="238" y="137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38" y="137"/>
                    <a:pt x="238" y="137"/>
                    <a:pt x="238" y="137"/>
                  </a:cubicBezTo>
                  <a:moveTo>
                    <a:pt x="180" y="116"/>
                  </a:moveTo>
                  <a:cubicBezTo>
                    <a:pt x="199" y="124"/>
                    <a:pt x="219" y="130"/>
                    <a:pt x="238" y="137"/>
                  </a:cubicBezTo>
                  <a:cubicBezTo>
                    <a:pt x="219" y="130"/>
                    <a:pt x="199" y="124"/>
                    <a:pt x="180" y="116"/>
                  </a:cubicBezTo>
                  <a:moveTo>
                    <a:pt x="199" y="64"/>
                  </a:moveTo>
                  <a:cubicBezTo>
                    <a:pt x="199" y="64"/>
                    <a:pt x="198" y="64"/>
                    <a:pt x="198" y="64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5" y="64"/>
                    <a:pt x="194" y="64"/>
                    <a:pt x="193" y="64"/>
                  </a:cubicBezTo>
                  <a:cubicBezTo>
                    <a:pt x="193" y="64"/>
                    <a:pt x="193" y="64"/>
                    <a:pt x="192" y="65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2" y="65"/>
                    <a:pt x="191" y="65"/>
                    <a:pt x="191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1" y="65"/>
                    <a:pt x="192" y="65"/>
                    <a:pt x="192" y="65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4" y="64"/>
                    <a:pt x="194" y="64"/>
                  </a:cubicBezTo>
                  <a:cubicBezTo>
                    <a:pt x="195" y="64"/>
                    <a:pt x="197" y="64"/>
                    <a:pt x="199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1" y="64"/>
                    <a:pt x="204" y="64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6"/>
                    <a:pt x="204" y="66"/>
                  </a:cubicBezTo>
                  <a:cubicBezTo>
                    <a:pt x="204" y="73"/>
                    <a:pt x="181" y="105"/>
                    <a:pt x="178" y="110"/>
                  </a:cubicBezTo>
                  <a:cubicBezTo>
                    <a:pt x="178" y="111"/>
                    <a:pt x="178" y="111"/>
                    <a:pt x="178" y="112"/>
                  </a:cubicBezTo>
                  <a:cubicBezTo>
                    <a:pt x="178" y="112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4"/>
                    <a:pt x="178" y="115"/>
                    <a:pt x="179" y="115"/>
                  </a:cubicBezTo>
                  <a:cubicBezTo>
                    <a:pt x="178" y="115"/>
                    <a:pt x="178" y="114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2"/>
                    <a:pt x="178" y="112"/>
                  </a:cubicBezTo>
                  <a:cubicBezTo>
                    <a:pt x="178" y="111"/>
                    <a:pt x="178" y="111"/>
                    <a:pt x="178" y="110"/>
                  </a:cubicBezTo>
                  <a:cubicBezTo>
                    <a:pt x="181" y="105"/>
                    <a:pt x="204" y="73"/>
                    <a:pt x="204" y="66"/>
                  </a:cubicBezTo>
                  <a:cubicBezTo>
                    <a:pt x="204" y="66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4"/>
                    <a:pt x="202" y="64"/>
                    <a:pt x="200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9" y="64"/>
                    <a:pt x="199" y="64"/>
                    <a:pt x="199" y="64"/>
                  </a:cubicBezTo>
                  <a:moveTo>
                    <a:pt x="139" y="60"/>
                  </a:moveTo>
                  <a:cubicBezTo>
                    <a:pt x="140" y="61"/>
                    <a:pt x="140" y="61"/>
                    <a:pt x="140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62"/>
                    <a:pt x="140" y="63"/>
                    <a:pt x="141" y="63"/>
                  </a:cubicBezTo>
                  <a:cubicBezTo>
                    <a:pt x="140" y="63"/>
                    <a:pt x="140" y="62"/>
                    <a:pt x="140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61"/>
                    <a:pt x="140" y="61"/>
                    <a:pt x="139" y="60"/>
                  </a:cubicBezTo>
                  <a:moveTo>
                    <a:pt x="139" y="60"/>
                  </a:moveTo>
                  <a:cubicBezTo>
                    <a:pt x="139" y="60"/>
                    <a:pt x="139" y="60"/>
                    <a:pt x="139" y="60"/>
                  </a:cubicBezTo>
                  <a:cubicBezTo>
                    <a:pt x="139" y="60"/>
                    <a:pt x="139" y="60"/>
                    <a:pt x="139" y="6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2" y="20"/>
                    <a:pt x="141" y="39"/>
                    <a:pt x="139" y="58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41" y="39"/>
                    <a:pt x="142" y="2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836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3"/>
            <p:cNvSpPr>
              <a:spLocks noEditPoints="1"/>
            </p:cNvSpPr>
            <p:nvPr userDrawn="1"/>
          </p:nvSpPr>
          <p:spPr bwMode="auto">
            <a:xfrm>
              <a:off x="622182" y="2228754"/>
              <a:ext cx="218979" cy="114051"/>
            </a:xfrm>
            <a:custGeom>
              <a:avLst/>
              <a:gdLst>
                <a:gd name="T0" fmla="*/ 31 w 81"/>
                <a:gd name="T1" fmla="*/ 29 h 42"/>
                <a:gd name="T2" fmla="*/ 24 w 81"/>
                <a:gd name="T3" fmla="*/ 33 h 42"/>
                <a:gd name="T4" fmla="*/ 24 w 81"/>
                <a:gd name="T5" fmla="*/ 33 h 42"/>
                <a:gd name="T6" fmla="*/ 24 w 81"/>
                <a:gd name="T7" fmla="*/ 33 h 42"/>
                <a:gd name="T8" fmla="*/ 24 w 81"/>
                <a:gd name="T9" fmla="*/ 33 h 42"/>
                <a:gd name="T10" fmla="*/ 24 w 81"/>
                <a:gd name="T11" fmla="*/ 33 h 42"/>
                <a:gd name="T12" fmla="*/ 24 w 81"/>
                <a:gd name="T13" fmla="*/ 33 h 42"/>
                <a:gd name="T14" fmla="*/ 24 w 81"/>
                <a:gd name="T15" fmla="*/ 33 h 42"/>
                <a:gd name="T16" fmla="*/ 21 w 81"/>
                <a:gd name="T17" fmla="*/ 34 h 42"/>
                <a:gd name="T18" fmla="*/ 24 w 81"/>
                <a:gd name="T19" fmla="*/ 33 h 42"/>
                <a:gd name="T20" fmla="*/ 24 w 81"/>
                <a:gd name="T21" fmla="*/ 33 h 42"/>
                <a:gd name="T22" fmla="*/ 31 w 81"/>
                <a:gd name="T23" fmla="*/ 29 h 42"/>
                <a:gd name="T24" fmla="*/ 0 w 81"/>
                <a:gd name="T25" fmla="*/ 23 h 42"/>
                <a:gd name="T26" fmla="*/ 0 w 81"/>
                <a:gd name="T27" fmla="*/ 23 h 42"/>
                <a:gd name="T28" fmla="*/ 5 w 81"/>
                <a:gd name="T29" fmla="*/ 42 h 42"/>
                <a:gd name="T30" fmla="*/ 5 w 81"/>
                <a:gd name="T31" fmla="*/ 42 h 42"/>
                <a:gd name="T32" fmla="*/ 6 w 81"/>
                <a:gd name="T33" fmla="*/ 42 h 42"/>
                <a:gd name="T34" fmla="*/ 6 w 81"/>
                <a:gd name="T35" fmla="*/ 42 h 42"/>
                <a:gd name="T36" fmla="*/ 6 w 81"/>
                <a:gd name="T37" fmla="*/ 42 h 42"/>
                <a:gd name="T38" fmla="*/ 8 w 81"/>
                <a:gd name="T39" fmla="*/ 41 h 42"/>
                <a:gd name="T40" fmla="*/ 6 w 81"/>
                <a:gd name="T41" fmla="*/ 42 h 42"/>
                <a:gd name="T42" fmla="*/ 6 w 81"/>
                <a:gd name="T43" fmla="*/ 42 h 42"/>
                <a:gd name="T44" fmla="*/ 6 w 81"/>
                <a:gd name="T45" fmla="*/ 42 h 42"/>
                <a:gd name="T46" fmla="*/ 6 w 81"/>
                <a:gd name="T47" fmla="*/ 42 h 42"/>
                <a:gd name="T48" fmla="*/ 5 w 81"/>
                <a:gd name="T49" fmla="*/ 42 h 42"/>
                <a:gd name="T50" fmla="*/ 5 w 81"/>
                <a:gd name="T51" fmla="*/ 42 h 42"/>
                <a:gd name="T52" fmla="*/ 5 w 81"/>
                <a:gd name="T53" fmla="*/ 42 h 42"/>
                <a:gd name="T54" fmla="*/ 0 w 81"/>
                <a:gd name="T55" fmla="*/ 23 h 42"/>
                <a:gd name="T56" fmla="*/ 68 w 81"/>
                <a:gd name="T57" fmla="*/ 8 h 42"/>
                <a:gd name="T58" fmla="*/ 43 w 81"/>
                <a:gd name="T59" fmla="*/ 23 h 42"/>
                <a:gd name="T60" fmla="*/ 39 w 81"/>
                <a:gd name="T61" fmla="*/ 25 h 42"/>
                <a:gd name="T62" fmla="*/ 43 w 81"/>
                <a:gd name="T63" fmla="*/ 23 h 42"/>
                <a:gd name="T64" fmla="*/ 68 w 81"/>
                <a:gd name="T65" fmla="*/ 8 h 42"/>
                <a:gd name="T66" fmla="*/ 79 w 81"/>
                <a:gd name="T67" fmla="*/ 0 h 42"/>
                <a:gd name="T68" fmla="*/ 79 w 81"/>
                <a:gd name="T69" fmla="*/ 0 h 42"/>
                <a:gd name="T70" fmla="*/ 79 w 81"/>
                <a:gd name="T71" fmla="*/ 0 h 42"/>
                <a:gd name="T72" fmla="*/ 81 w 81"/>
                <a:gd name="T73" fmla="*/ 0 h 42"/>
                <a:gd name="T74" fmla="*/ 79 w 81"/>
                <a:gd name="T75" fmla="*/ 0 h 42"/>
                <a:gd name="T76" fmla="*/ 81 w 81"/>
                <a:gd name="T77" fmla="*/ 0 h 42"/>
                <a:gd name="T78" fmla="*/ 81 w 81"/>
                <a:gd name="T7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42">
                  <a:moveTo>
                    <a:pt x="31" y="29"/>
                  </a:moveTo>
                  <a:cubicBezTo>
                    <a:pt x="29" y="30"/>
                    <a:pt x="26" y="32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4"/>
                    <a:pt x="21" y="34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2"/>
                    <a:pt x="29" y="30"/>
                    <a:pt x="31" y="29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2" y="32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8" y="41"/>
                  </a:cubicBezTo>
                  <a:cubicBezTo>
                    <a:pt x="7" y="42"/>
                    <a:pt x="7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1"/>
                    <a:pt x="2" y="32"/>
                    <a:pt x="0" y="23"/>
                  </a:cubicBezTo>
                  <a:moveTo>
                    <a:pt x="68" y="8"/>
                  </a:moveTo>
                  <a:cubicBezTo>
                    <a:pt x="59" y="13"/>
                    <a:pt x="51" y="18"/>
                    <a:pt x="43" y="23"/>
                  </a:cubicBezTo>
                  <a:cubicBezTo>
                    <a:pt x="41" y="23"/>
                    <a:pt x="40" y="24"/>
                    <a:pt x="39" y="25"/>
                  </a:cubicBezTo>
                  <a:cubicBezTo>
                    <a:pt x="40" y="24"/>
                    <a:pt x="41" y="23"/>
                    <a:pt x="43" y="23"/>
                  </a:cubicBezTo>
                  <a:cubicBezTo>
                    <a:pt x="51" y="18"/>
                    <a:pt x="59" y="13"/>
                    <a:pt x="68" y="8"/>
                  </a:cubicBezTo>
                  <a:moveTo>
                    <a:pt x="79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moveTo>
                    <a:pt x="81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80" y="0"/>
                    <a:pt x="8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836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4"/>
            <p:cNvSpPr>
              <a:spLocks noEditPoints="1"/>
            </p:cNvSpPr>
            <p:nvPr userDrawn="1"/>
          </p:nvSpPr>
          <p:spPr bwMode="auto">
            <a:xfrm>
              <a:off x="903889" y="1607173"/>
              <a:ext cx="538323" cy="602192"/>
            </a:xfrm>
            <a:custGeom>
              <a:avLst/>
              <a:gdLst>
                <a:gd name="T0" fmla="*/ 74 w 199"/>
                <a:gd name="T1" fmla="*/ 222 h 222"/>
                <a:gd name="T2" fmla="*/ 75 w 199"/>
                <a:gd name="T3" fmla="*/ 219 h 222"/>
                <a:gd name="T4" fmla="*/ 128 w 199"/>
                <a:gd name="T5" fmla="*/ 173 h 222"/>
                <a:gd name="T6" fmla="*/ 128 w 199"/>
                <a:gd name="T7" fmla="*/ 173 h 222"/>
                <a:gd name="T8" fmla="*/ 128 w 199"/>
                <a:gd name="T9" fmla="*/ 173 h 222"/>
                <a:gd name="T10" fmla="*/ 199 w 199"/>
                <a:gd name="T11" fmla="*/ 172 h 222"/>
                <a:gd name="T12" fmla="*/ 199 w 199"/>
                <a:gd name="T13" fmla="*/ 172 h 222"/>
                <a:gd name="T14" fmla="*/ 130 w 199"/>
                <a:gd name="T15" fmla="*/ 110 h 222"/>
                <a:gd name="T16" fmla="*/ 130 w 199"/>
                <a:gd name="T17" fmla="*/ 110 h 222"/>
                <a:gd name="T18" fmla="*/ 130 w 199"/>
                <a:gd name="T19" fmla="*/ 110 h 222"/>
                <a:gd name="T20" fmla="*/ 130 w 199"/>
                <a:gd name="T21" fmla="*/ 110 h 222"/>
                <a:gd name="T22" fmla="*/ 130 w 199"/>
                <a:gd name="T23" fmla="*/ 111 h 222"/>
                <a:gd name="T24" fmla="*/ 130 w 199"/>
                <a:gd name="T25" fmla="*/ 111 h 222"/>
                <a:gd name="T26" fmla="*/ 130 w 199"/>
                <a:gd name="T27" fmla="*/ 111 h 222"/>
                <a:gd name="T28" fmla="*/ 130 w 199"/>
                <a:gd name="T29" fmla="*/ 111 h 222"/>
                <a:gd name="T30" fmla="*/ 129 w 199"/>
                <a:gd name="T31" fmla="*/ 111 h 222"/>
                <a:gd name="T32" fmla="*/ 129 w 199"/>
                <a:gd name="T33" fmla="*/ 112 h 222"/>
                <a:gd name="T34" fmla="*/ 129 w 199"/>
                <a:gd name="T35" fmla="*/ 112 h 222"/>
                <a:gd name="T36" fmla="*/ 129 w 199"/>
                <a:gd name="T37" fmla="*/ 112 h 222"/>
                <a:gd name="T38" fmla="*/ 0 w 199"/>
                <a:gd name="T39" fmla="*/ 210 h 222"/>
                <a:gd name="T40" fmla="*/ 130 w 199"/>
                <a:gd name="T41" fmla="*/ 109 h 222"/>
                <a:gd name="T42" fmla="*/ 130 w 199"/>
                <a:gd name="T43" fmla="*/ 109 h 222"/>
                <a:gd name="T44" fmla="*/ 130 w 199"/>
                <a:gd name="T45" fmla="*/ 109 h 222"/>
                <a:gd name="T46" fmla="*/ 130 w 199"/>
                <a:gd name="T47" fmla="*/ 109 h 222"/>
                <a:gd name="T48" fmla="*/ 130 w 199"/>
                <a:gd name="T49" fmla="*/ 109 h 222"/>
                <a:gd name="T50" fmla="*/ 130 w 199"/>
                <a:gd name="T51" fmla="*/ 109 h 222"/>
                <a:gd name="T52" fmla="*/ 130 w 199"/>
                <a:gd name="T53" fmla="*/ 109 h 222"/>
                <a:gd name="T54" fmla="*/ 130 w 199"/>
                <a:gd name="T55" fmla="*/ 109 h 222"/>
                <a:gd name="T56" fmla="*/ 130 w 199"/>
                <a:gd name="T57" fmla="*/ 109 h 222"/>
                <a:gd name="T58" fmla="*/ 130 w 199"/>
                <a:gd name="T59" fmla="*/ 108 h 222"/>
                <a:gd name="T60" fmla="*/ 130 w 199"/>
                <a:gd name="T61" fmla="*/ 108 h 222"/>
                <a:gd name="T62" fmla="*/ 131 w 199"/>
                <a:gd name="T63" fmla="*/ 101 h 222"/>
                <a:gd name="T64" fmla="*/ 166 w 199"/>
                <a:gd name="T65" fmla="*/ 0 h 222"/>
                <a:gd name="T66" fmla="*/ 166 w 199"/>
                <a:gd name="T67" fmla="*/ 0 h 222"/>
                <a:gd name="T68" fmla="*/ 166 w 199"/>
                <a:gd name="T69" fmla="*/ 0 h 222"/>
                <a:gd name="T70" fmla="*/ 166 w 199"/>
                <a:gd name="T71" fmla="*/ 0 h 222"/>
                <a:gd name="T72" fmla="*/ 166 w 199"/>
                <a:gd name="T73" fmla="*/ 0 h 222"/>
                <a:gd name="T74" fmla="*/ 168 w 199"/>
                <a:gd name="T75" fmla="*/ 0 h 222"/>
                <a:gd name="T76" fmla="*/ 167 w 199"/>
                <a:gd name="T7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" h="222">
                  <a:moveTo>
                    <a:pt x="75" y="219"/>
                  </a:moveTo>
                  <a:cubicBezTo>
                    <a:pt x="74" y="220"/>
                    <a:pt x="74" y="221"/>
                    <a:pt x="74" y="222"/>
                  </a:cubicBezTo>
                  <a:cubicBezTo>
                    <a:pt x="74" y="221"/>
                    <a:pt x="74" y="220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moveTo>
                    <a:pt x="128" y="173"/>
                  </a:move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moveTo>
                    <a:pt x="128" y="173"/>
                  </a:move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moveTo>
                    <a:pt x="199" y="172"/>
                  </a:moveTo>
                  <a:cubicBezTo>
                    <a:pt x="188" y="173"/>
                    <a:pt x="178" y="174"/>
                    <a:pt x="167" y="174"/>
                  </a:cubicBezTo>
                  <a:cubicBezTo>
                    <a:pt x="178" y="174"/>
                    <a:pt x="188" y="173"/>
                    <a:pt x="199" y="172"/>
                  </a:cubicBezTo>
                  <a:moveTo>
                    <a:pt x="130" y="110"/>
                  </a:move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18" y="174"/>
                    <a:pt x="61" y="208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1" y="208"/>
                    <a:pt x="119" y="174"/>
                    <a:pt x="130" y="110"/>
                  </a:cubicBezTo>
                  <a:moveTo>
                    <a:pt x="130" y="109"/>
                  </a:moveTo>
                  <a:cubicBezTo>
                    <a:pt x="130" y="109"/>
                    <a:pt x="130" y="110"/>
                    <a:pt x="130" y="110"/>
                  </a:cubicBezTo>
                  <a:cubicBezTo>
                    <a:pt x="130" y="110"/>
                    <a:pt x="130" y="109"/>
                    <a:pt x="130" y="109"/>
                  </a:cubicBezTo>
                  <a:moveTo>
                    <a:pt x="130" y="109"/>
                  </a:moveTo>
                  <a:cubicBezTo>
                    <a:pt x="130" y="109"/>
                    <a:pt x="130" y="109"/>
                    <a:pt x="130" y="109"/>
                  </a:cubicBezTo>
                  <a:cubicBezTo>
                    <a:pt x="130" y="109"/>
                    <a:pt x="130" y="109"/>
                    <a:pt x="130" y="109"/>
                  </a:cubicBezTo>
                  <a:moveTo>
                    <a:pt x="130" y="109"/>
                  </a:moveTo>
                  <a:cubicBezTo>
                    <a:pt x="130" y="109"/>
                    <a:pt x="130" y="109"/>
                    <a:pt x="130" y="109"/>
                  </a:cubicBezTo>
                  <a:cubicBezTo>
                    <a:pt x="130" y="109"/>
                    <a:pt x="130" y="109"/>
                    <a:pt x="130" y="109"/>
                  </a:cubicBezTo>
                  <a:moveTo>
                    <a:pt x="130" y="109"/>
                  </a:moveTo>
                  <a:cubicBezTo>
                    <a:pt x="130" y="109"/>
                    <a:pt x="130" y="109"/>
                    <a:pt x="130" y="109"/>
                  </a:cubicBezTo>
                  <a:cubicBezTo>
                    <a:pt x="130" y="109"/>
                    <a:pt x="130" y="109"/>
                    <a:pt x="130" y="109"/>
                  </a:cubicBezTo>
                  <a:moveTo>
                    <a:pt x="130" y="109"/>
                  </a:moveTo>
                  <a:cubicBezTo>
                    <a:pt x="130" y="109"/>
                    <a:pt x="130" y="109"/>
                    <a:pt x="130" y="109"/>
                  </a:cubicBezTo>
                  <a:cubicBezTo>
                    <a:pt x="130" y="109"/>
                    <a:pt x="130" y="109"/>
                    <a:pt x="130" y="109"/>
                  </a:cubicBezTo>
                  <a:moveTo>
                    <a:pt x="130" y="108"/>
                  </a:moveTo>
                  <a:cubicBezTo>
                    <a:pt x="130" y="108"/>
                    <a:pt x="130" y="108"/>
                    <a:pt x="130" y="109"/>
                  </a:cubicBezTo>
                  <a:cubicBezTo>
                    <a:pt x="130" y="108"/>
                    <a:pt x="130" y="108"/>
                    <a:pt x="130" y="108"/>
                  </a:cubicBezTo>
                  <a:moveTo>
                    <a:pt x="130" y="108"/>
                  </a:move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moveTo>
                    <a:pt x="131" y="101"/>
                  </a:move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moveTo>
                    <a:pt x="166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moveTo>
                    <a:pt x="166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moveTo>
                    <a:pt x="167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7" y="0"/>
                  </a:cubicBezTo>
                  <a:moveTo>
                    <a:pt x="168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7" y="0"/>
                  </a:cubicBezTo>
                  <a:cubicBezTo>
                    <a:pt x="168" y="0"/>
                    <a:pt x="168" y="0"/>
                    <a:pt x="168" y="0"/>
                  </a:cubicBezTo>
                </a:path>
              </a:pathLst>
            </a:custGeom>
            <a:solidFill>
              <a:srgbClr val="F2D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5"/>
            <p:cNvSpPr>
              <a:spLocks noEditPoints="1"/>
            </p:cNvSpPr>
            <p:nvPr userDrawn="1"/>
          </p:nvSpPr>
          <p:spPr bwMode="auto">
            <a:xfrm>
              <a:off x="846863" y="1431534"/>
              <a:ext cx="598770" cy="951189"/>
            </a:xfrm>
            <a:custGeom>
              <a:avLst/>
              <a:gdLst>
                <a:gd name="T0" fmla="*/ 1 w 221"/>
                <a:gd name="T1" fmla="*/ 297 h 351"/>
                <a:gd name="T2" fmla="*/ 1 w 221"/>
                <a:gd name="T3" fmla="*/ 297 h 351"/>
                <a:gd name="T4" fmla="*/ 116 w 221"/>
                <a:gd name="T5" fmla="*/ 292 h 351"/>
                <a:gd name="T6" fmla="*/ 157 w 221"/>
                <a:gd name="T7" fmla="*/ 310 h 351"/>
                <a:gd name="T8" fmla="*/ 116 w 221"/>
                <a:gd name="T9" fmla="*/ 292 h 351"/>
                <a:gd name="T10" fmla="*/ 58 w 221"/>
                <a:gd name="T11" fmla="*/ 351 h 351"/>
                <a:gd name="T12" fmla="*/ 96 w 221"/>
                <a:gd name="T13" fmla="*/ 284 h 351"/>
                <a:gd name="T14" fmla="*/ 95 w 221"/>
                <a:gd name="T15" fmla="*/ 287 h 351"/>
                <a:gd name="T16" fmla="*/ 95 w 221"/>
                <a:gd name="T17" fmla="*/ 287 h 351"/>
                <a:gd name="T18" fmla="*/ 95 w 221"/>
                <a:gd name="T19" fmla="*/ 287 h 351"/>
                <a:gd name="T20" fmla="*/ 95 w 221"/>
                <a:gd name="T21" fmla="*/ 287 h 351"/>
                <a:gd name="T22" fmla="*/ 95 w 221"/>
                <a:gd name="T23" fmla="*/ 287 h 351"/>
                <a:gd name="T24" fmla="*/ 148 w 221"/>
                <a:gd name="T25" fmla="*/ 240 h 351"/>
                <a:gd name="T26" fmla="*/ 154 w 221"/>
                <a:gd name="T27" fmla="*/ 293 h 351"/>
                <a:gd name="T28" fmla="*/ 149 w 221"/>
                <a:gd name="T29" fmla="*/ 238 h 351"/>
                <a:gd name="T30" fmla="*/ 149 w 221"/>
                <a:gd name="T31" fmla="*/ 238 h 351"/>
                <a:gd name="T32" fmla="*/ 149 w 221"/>
                <a:gd name="T33" fmla="*/ 238 h 351"/>
                <a:gd name="T34" fmla="*/ 148 w 221"/>
                <a:gd name="T35" fmla="*/ 239 h 351"/>
                <a:gd name="T36" fmla="*/ 149 w 221"/>
                <a:gd name="T37" fmla="*/ 238 h 351"/>
                <a:gd name="T38" fmla="*/ 181 w 221"/>
                <a:gd name="T39" fmla="*/ 182 h 351"/>
                <a:gd name="T40" fmla="*/ 221 w 221"/>
                <a:gd name="T41" fmla="*/ 237 h 351"/>
                <a:gd name="T42" fmla="*/ 221 w 221"/>
                <a:gd name="T43" fmla="*/ 237 h 351"/>
                <a:gd name="T44" fmla="*/ 220 w 221"/>
                <a:gd name="T45" fmla="*/ 237 h 351"/>
                <a:gd name="T46" fmla="*/ 188 w 221"/>
                <a:gd name="T47" fmla="*/ 239 h 351"/>
                <a:gd name="T48" fmla="*/ 188 w 221"/>
                <a:gd name="T49" fmla="*/ 239 h 351"/>
                <a:gd name="T50" fmla="*/ 220 w 221"/>
                <a:gd name="T51" fmla="*/ 237 h 351"/>
                <a:gd name="T52" fmla="*/ 221 w 221"/>
                <a:gd name="T53" fmla="*/ 237 h 351"/>
                <a:gd name="T54" fmla="*/ 181 w 221"/>
                <a:gd name="T55" fmla="*/ 182 h 351"/>
                <a:gd name="T56" fmla="*/ 178 w 221"/>
                <a:gd name="T57" fmla="*/ 178 h 351"/>
                <a:gd name="T58" fmla="*/ 179 w 221"/>
                <a:gd name="T59" fmla="*/ 175 h 351"/>
                <a:gd name="T60" fmla="*/ 140 w 221"/>
                <a:gd name="T61" fmla="*/ 63 h 351"/>
                <a:gd name="T62" fmla="*/ 187 w 221"/>
                <a:gd name="T63" fmla="*/ 65 h 351"/>
                <a:gd name="T64" fmla="*/ 187 w 221"/>
                <a:gd name="T65" fmla="*/ 65 h 351"/>
                <a:gd name="T66" fmla="*/ 187 w 221"/>
                <a:gd name="T67" fmla="*/ 65 h 351"/>
                <a:gd name="T68" fmla="*/ 188 w 221"/>
                <a:gd name="T69" fmla="*/ 65 h 351"/>
                <a:gd name="T70" fmla="*/ 189 w 221"/>
                <a:gd name="T71" fmla="*/ 65 h 351"/>
                <a:gd name="T72" fmla="*/ 187 w 221"/>
                <a:gd name="T73" fmla="*/ 65 h 351"/>
                <a:gd name="T74" fmla="*/ 187 w 221"/>
                <a:gd name="T75" fmla="*/ 65 h 351"/>
                <a:gd name="T76" fmla="*/ 187 w 221"/>
                <a:gd name="T77" fmla="*/ 65 h 351"/>
                <a:gd name="T78" fmla="*/ 171 w 221"/>
                <a:gd name="T79" fmla="*/ 64 h 351"/>
                <a:gd name="T80" fmla="*/ 139 w 221"/>
                <a:gd name="T81" fmla="*/ 63 h 351"/>
                <a:gd name="T82" fmla="*/ 137 w 221"/>
                <a:gd name="T83" fmla="*/ 60 h 351"/>
                <a:gd name="T84" fmla="*/ 137 w 221"/>
                <a:gd name="T85" fmla="*/ 58 h 351"/>
                <a:gd name="T86" fmla="*/ 137 w 221"/>
                <a:gd name="T87" fmla="*/ 60 h 351"/>
                <a:gd name="T88" fmla="*/ 142 w 221"/>
                <a:gd name="T89" fmla="*/ 0 h 351"/>
                <a:gd name="T90" fmla="*/ 91 w 221"/>
                <a:gd name="T91" fmla="*/ 21 h 351"/>
                <a:gd name="T92" fmla="*/ 142 w 221"/>
                <a:gd name="T93" fmla="*/ 0 h 351"/>
                <a:gd name="T94" fmla="*/ 142 w 221"/>
                <a:gd name="T9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1" h="351">
                  <a:moveTo>
                    <a:pt x="0" y="295"/>
                  </a:moveTo>
                  <a:cubicBezTo>
                    <a:pt x="1" y="296"/>
                    <a:pt x="1" y="296"/>
                    <a:pt x="1" y="297"/>
                  </a:cubicBezTo>
                  <a:cubicBezTo>
                    <a:pt x="9" y="305"/>
                    <a:pt x="16" y="312"/>
                    <a:pt x="24" y="320"/>
                  </a:cubicBezTo>
                  <a:cubicBezTo>
                    <a:pt x="16" y="312"/>
                    <a:pt x="9" y="305"/>
                    <a:pt x="1" y="297"/>
                  </a:cubicBezTo>
                  <a:cubicBezTo>
                    <a:pt x="1" y="296"/>
                    <a:pt x="1" y="296"/>
                    <a:pt x="0" y="295"/>
                  </a:cubicBezTo>
                  <a:moveTo>
                    <a:pt x="116" y="292"/>
                  </a:moveTo>
                  <a:cubicBezTo>
                    <a:pt x="130" y="298"/>
                    <a:pt x="143" y="305"/>
                    <a:pt x="157" y="310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43" y="305"/>
                    <a:pt x="130" y="298"/>
                    <a:pt x="116" y="292"/>
                  </a:cubicBezTo>
                  <a:moveTo>
                    <a:pt x="92" y="289"/>
                  </a:moveTo>
                  <a:cubicBezTo>
                    <a:pt x="80" y="309"/>
                    <a:pt x="69" y="330"/>
                    <a:pt x="58" y="351"/>
                  </a:cubicBezTo>
                  <a:cubicBezTo>
                    <a:pt x="69" y="330"/>
                    <a:pt x="80" y="309"/>
                    <a:pt x="92" y="289"/>
                  </a:cubicBezTo>
                  <a:moveTo>
                    <a:pt x="96" y="284"/>
                  </a:moveTo>
                  <a:cubicBezTo>
                    <a:pt x="95" y="285"/>
                    <a:pt x="95" y="286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7"/>
                    <a:pt x="95" y="287"/>
                    <a:pt x="95" y="287"/>
                  </a:cubicBezTo>
                  <a:cubicBezTo>
                    <a:pt x="95" y="286"/>
                    <a:pt x="95" y="285"/>
                    <a:pt x="96" y="284"/>
                  </a:cubicBezTo>
                  <a:moveTo>
                    <a:pt x="148" y="240"/>
                  </a:moveTo>
                  <a:cubicBezTo>
                    <a:pt x="148" y="240"/>
                    <a:pt x="148" y="240"/>
                    <a:pt x="148" y="240"/>
                  </a:cubicBezTo>
                  <a:cubicBezTo>
                    <a:pt x="148" y="258"/>
                    <a:pt x="151" y="276"/>
                    <a:pt x="154" y="293"/>
                  </a:cubicBezTo>
                  <a:cubicBezTo>
                    <a:pt x="151" y="276"/>
                    <a:pt x="148" y="258"/>
                    <a:pt x="148" y="240"/>
                  </a:cubicBezTo>
                  <a:moveTo>
                    <a:pt x="149" y="238"/>
                  </a:moveTo>
                  <a:cubicBezTo>
                    <a:pt x="149" y="238"/>
                    <a:pt x="149" y="238"/>
                    <a:pt x="149" y="238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48" y="238"/>
                    <a:pt x="148" y="239"/>
                    <a:pt x="148" y="239"/>
                  </a:cubicBezTo>
                  <a:cubicBezTo>
                    <a:pt x="148" y="239"/>
                    <a:pt x="148" y="238"/>
                    <a:pt x="149" y="238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49" y="238"/>
                    <a:pt x="149" y="238"/>
                    <a:pt x="149" y="238"/>
                  </a:cubicBezTo>
                  <a:moveTo>
                    <a:pt x="181" y="182"/>
                  </a:moveTo>
                  <a:cubicBezTo>
                    <a:pt x="181" y="182"/>
                    <a:pt x="181" y="182"/>
                    <a:pt x="181" y="182"/>
                  </a:cubicBezTo>
                  <a:cubicBezTo>
                    <a:pt x="194" y="201"/>
                    <a:pt x="209" y="21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0" y="237"/>
                    <a:pt x="220" y="237"/>
                    <a:pt x="220" y="237"/>
                  </a:cubicBezTo>
                  <a:cubicBezTo>
                    <a:pt x="209" y="238"/>
                    <a:pt x="199" y="239"/>
                    <a:pt x="188" y="239"/>
                  </a:cubicBezTo>
                  <a:cubicBezTo>
                    <a:pt x="188" y="239"/>
                    <a:pt x="188" y="239"/>
                    <a:pt x="188" y="239"/>
                  </a:cubicBezTo>
                  <a:cubicBezTo>
                    <a:pt x="188" y="239"/>
                    <a:pt x="188" y="239"/>
                    <a:pt x="188" y="239"/>
                  </a:cubicBezTo>
                  <a:cubicBezTo>
                    <a:pt x="188" y="239"/>
                    <a:pt x="188" y="239"/>
                    <a:pt x="188" y="239"/>
                  </a:cubicBezTo>
                  <a:cubicBezTo>
                    <a:pt x="188" y="239"/>
                    <a:pt x="188" y="239"/>
                    <a:pt x="188" y="239"/>
                  </a:cubicBezTo>
                  <a:cubicBezTo>
                    <a:pt x="199" y="239"/>
                    <a:pt x="209" y="238"/>
                    <a:pt x="220" y="237"/>
                  </a:cubicBezTo>
                  <a:cubicBezTo>
                    <a:pt x="220" y="237"/>
                    <a:pt x="220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09" y="217"/>
                    <a:pt x="194" y="201"/>
                    <a:pt x="181" y="182"/>
                  </a:cubicBezTo>
                  <a:cubicBezTo>
                    <a:pt x="181" y="182"/>
                    <a:pt x="181" y="182"/>
                    <a:pt x="181" y="182"/>
                  </a:cubicBezTo>
                  <a:moveTo>
                    <a:pt x="179" y="175"/>
                  </a:moveTo>
                  <a:cubicBezTo>
                    <a:pt x="179" y="176"/>
                    <a:pt x="178" y="177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7"/>
                    <a:pt x="179" y="176"/>
                    <a:pt x="179" y="175"/>
                  </a:cubicBezTo>
                  <a:moveTo>
                    <a:pt x="139" y="63"/>
                  </a:moveTo>
                  <a:cubicBezTo>
                    <a:pt x="139" y="63"/>
                    <a:pt x="140" y="63"/>
                    <a:pt x="140" y="63"/>
                  </a:cubicBezTo>
                  <a:cubicBezTo>
                    <a:pt x="150" y="64"/>
                    <a:pt x="161" y="64"/>
                    <a:pt x="171" y="64"/>
                  </a:cubicBezTo>
                  <a:cubicBezTo>
                    <a:pt x="176" y="65"/>
                    <a:pt x="181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188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1" y="65"/>
                    <a:pt x="176" y="65"/>
                    <a:pt x="171" y="64"/>
                  </a:cubicBezTo>
                  <a:cubicBezTo>
                    <a:pt x="161" y="64"/>
                    <a:pt x="150" y="64"/>
                    <a:pt x="140" y="63"/>
                  </a:cubicBezTo>
                  <a:cubicBezTo>
                    <a:pt x="140" y="63"/>
                    <a:pt x="139" y="63"/>
                    <a:pt x="139" y="63"/>
                  </a:cubicBezTo>
                  <a:moveTo>
                    <a:pt x="137" y="60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7" y="60"/>
                    <a:pt x="137" y="60"/>
                    <a:pt x="137" y="60"/>
                  </a:cubicBezTo>
                  <a:moveTo>
                    <a:pt x="137" y="58"/>
                  </a:move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60"/>
                    <a:pt x="137" y="60"/>
                  </a:cubicBezTo>
                  <a:cubicBezTo>
                    <a:pt x="137" y="60"/>
                    <a:pt x="137" y="59"/>
                    <a:pt x="137" y="58"/>
                  </a:cubicBezTo>
                  <a:moveTo>
                    <a:pt x="142" y="0"/>
                  </a:moveTo>
                  <a:cubicBezTo>
                    <a:pt x="124" y="6"/>
                    <a:pt x="108" y="14"/>
                    <a:pt x="91" y="21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108" y="14"/>
                    <a:pt x="124" y="6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1C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6"/>
            <p:cNvSpPr/>
            <p:nvPr userDrawn="1"/>
          </p:nvSpPr>
          <p:spPr bwMode="auto">
            <a:xfrm>
              <a:off x="841161" y="1431534"/>
              <a:ext cx="644391" cy="954611"/>
            </a:xfrm>
            <a:custGeom>
              <a:avLst/>
              <a:gdLst>
                <a:gd name="T0" fmla="*/ 107 w 238"/>
                <a:gd name="T1" fmla="*/ 64 h 352"/>
                <a:gd name="T2" fmla="*/ 154 w 238"/>
                <a:gd name="T3" fmla="*/ 161 h 352"/>
                <a:gd name="T4" fmla="*/ 154 w 238"/>
                <a:gd name="T5" fmla="*/ 161 h 352"/>
                <a:gd name="T6" fmla="*/ 154 w 238"/>
                <a:gd name="T7" fmla="*/ 161 h 352"/>
                <a:gd name="T8" fmla="*/ 154 w 238"/>
                <a:gd name="T9" fmla="*/ 162 h 352"/>
                <a:gd name="T10" fmla="*/ 154 w 238"/>
                <a:gd name="T11" fmla="*/ 165 h 352"/>
                <a:gd name="T12" fmla="*/ 154 w 238"/>
                <a:gd name="T13" fmla="*/ 165 h 352"/>
                <a:gd name="T14" fmla="*/ 154 w 238"/>
                <a:gd name="T15" fmla="*/ 166 h 352"/>
                <a:gd name="T16" fmla="*/ 154 w 238"/>
                <a:gd name="T17" fmla="*/ 166 h 352"/>
                <a:gd name="T18" fmla="*/ 153 w 238"/>
                <a:gd name="T19" fmla="*/ 173 h 352"/>
                <a:gd name="T20" fmla="*/ 153 w 238"/>
                <a:gd name="T21" fmla="*/ 174 h 352"/>
                <a:gd name="T22" fmla="*/ 153 w 238"/>
                <a:gd name="T23" fmla="*/ 174 h 352"/>
                <a:gd name="T24" fmla="*/ 153 w 238"/>
                <a:gd name="T25" fmla="*/ 174 h 352"/>
                <a:gd name="T26" fmla="*/ 153 w 238"/>
                <a:gd name="T27" fmla="*/ 175 h 352"/>
                <a:gd name="T28" fmla="*/ 0 w 238"/>
                <a:gd name="T29" fmla="*/ 294 h 352"/>
                <a:gd name="T30" fmla="*/ 26 w 238"/>
                <a:gd name="T31" fmla="*/ 320 h 352"/>
                <a:gd name="T32" fmla="*/ 94 w 238"/>
                <a:gd name="T33" fmla="*/ 289 h 352"/>
                <a:gd name="T34" fmla="*/ 97 w 238"/>
                <a:gd name="T35" fmla="*/ 287 h 352"/>
                <a:gd name="T36" fmla="*/ 100 w 238"/>
                <a:gd name="T37" fmla="*/ 283 h 352"/>
                <a:gd name="T38" fmla="*/ 101 w 238"/>
                <a:gd name="T39" fmla="*/ 284 h 352"/>
                <a:gd name="T40" fmla="*/ 156 w 238"/>
                <a:gd name="T41" fmla="*/ 293 h 352"/>
                <a:gd name="T42" fmla="*/ 150 w 238"/>
                <a:gd name="T43" fmla="*/ 240 h 352"/>
                <a:gd name="T44" fmla="*/ 150 w 238"/>
                <a:gd name="T45" fmla="*/ 239 h 352"/>
                <a:gd name="T46" fmla="*/ 151 w 238"/>
                <a:gd name="T47" fmla="*/ 238 h 352"/>
                <a:gd name="T48" fmla="*/ 151 w 238"/>
                <a:gd name="T49" fmla="*/ 238 h 352"/>
                <a:gd name="T50" fmla="*/ 153 w 238"/>
                <a:gd name="T51" fmla="*/ 237 h 352"/>
                <a:gd name="T52" fmla="*/ 153 w 238"/>
                <a:gd name="T53" fmla="*/ 237 h 352"/>
                <a:gd name="T54" fmla="*/ 190 w 238"/>
                <a:gd name="T55" fmla="*/ 239 h 352"/>
                <a:gd name="T56" fmla="*/ 223 w 238"/>
                <a:gd name="T57" fmla="*/ 237 h 352"/>
                <a:gd name="T58" fmla="*/ 183 w 238"/>
                <a:gd name="T59" fmla="*/ 182 h 352"/>
                <a:gd name="T60" fmla="*/ 180 w 238"/>
                <a:gd name="T61" fmla="*/ 178 h 352"/>
                <a:gd name="T62" fmla="*/ 181 w 238"/>
                <a:gd name="T63" fmla="*/ 175 h 352"/>
                <a:gd name="T64" fmla="*/ 238 w 238"/>
                <a:gd name="T65" fmla="*/ 137 h 352"/>
                <a:gd name="T66" fmla="*/ 179 w 238"/>
                <a:gd name="T67" fmla="*/ 115 h 352"/>
                <a:gd name="T68" fmla="*/ 178 w 238"/>
                <a:gd name="T69" fmla="*/ 113 h 352"/>
                <a:gd name="T70" fmla="*/ 204 w 238"/>
                <a:gd name="T71" fmla="*/ 66 h 352"/>
                <a:gd name="T72" fmla="*/ 199 w 238"/>
                <a:gd name="T73" fmla="*/ 64 h 352"/>
                <a:gd name="T74" fmla="*/ 199 w 238"/>
                <a:gd name="T75" fmla="*/ 64 h 352"/>
                <a:gd name="T76" fmla="*/ 193 w 238"/>
                <a:gd name="T77" fmla="*/ 64 h 352"/>
                <a:gd name="T78" fmla="*/ 193 w 238"/>
                <a:gd name="T79" fmla="*/ 64 h 352"/>
                <a:gd name="T80" fmla="*/ 191 w 238"/>
                <a:gd name="T81" fmla="*/ 65 h 352"/>
                <a:gd name="T82" fmla="*/ 189 w 238"/>
                <a:gd name="T83" fmla="*/ 65 h 352"/>
                <a:gd name="T84" fmla="*/ 189 w 238"/>
                <a:gd name="T85" fmla="*/ 65 h 352"/>
                <a:gd name="T86" fmla="*/ 189 w 238"/>
                <a:gd name="T87" fmla="*/ 65 h 352"/>
                <a:gd name="T88" fmla="*/ 141 w 238"/>
                <a:gd name="T89" fmla="*/ 63 h 352"/>
                <a:gd name="T90" fmla="*/ 140 w 238"/>
                <a:gd name="T91" fmla="*/ 61 h 352"/>
                <a:gd name="T92" fmla="*/ 139 w 238"/>
                <a:gd name="T93" fmla="*/ 60 h 352"/>
                <a:gd name="T94" fmla="*/ 139 w 238"/>
                <a:gd name="T95" fmla="*/ 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352">
                  <a:moveTo>
                    <a:pt x="144" y="0"/>
                  </a:moveTo>
                  <a:cubicBezTo>
                    <a:pt x="126" y="6"/>
                    <a:pt x="110" y="14"/>
                    <a:pt x="93" y="21"/>
                  </a:cubicBezTo>
                  <a:cubicBezTo>
                    <a:pt x="99" y="35"/>
                    <a:pt x="104" y="49"/>
                    <a:pt x="107" y="64"/>
                  </a:cubicBezTo>
                  <a:cubicBezTo>
                    <a:pt x="136" y="84"/>
                    <a:pt x="155" y="117"/>
                    <a:pt x="155" y="155"/>
                  </a:cubicBezTo>
                  <a:cubicBezTo>
                    <a:pt x="155" y="157"/>
                    <a:pt x="154" y="159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2"/>
                    <a:pt x="154" y="162"/>
                    <a:pt x="154" y="162"/>
                  </a:cubicBezTo>
                  <a:cubicBezTo>
                    <a:pt x="154" y="162"/>
                    <a:pt x="154" y="162"/>
                    <a:pt x="154" y="162"/>
                  </a:cubicBezTo>
                  <a:cubicBezTo>
                    <a:pt x="154" y="162"/>
                    <a:pt x="154" y="162"/>
                    <a:pt x="154" y="162"/>
                  </a:cubicBezTo>
                  <a:cubicBezTo>
                    <a:pt x="154" y="163"/>
                    <a:pt x="154" y="164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4" y="165"/>
                    <a:pt x="154" y="165"/>
                    <a:pt x="154" y="166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4" y="168"/>
                    <a:pt x="153" y="171"/>
                    <a:pt x="153" y="173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53" y="173"/>
                    <a:pt x="153" y="173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53" y="175"/>
                    <a:pt x="153" y="175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42" y="239"/>
                    <a:pt x="84" y="273"/>
                    <a:pt x="23" y="275"/>
                  </a:cubicBezTo>
                  <a:cubicBezTo>
                    <a:pt x="16" y="281"/>
                    <a:pt x="8" y="286"/>
                    <a:pt x="0" y="291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1" y="294"/>
                    <a:pt x="2" y="294"/>
                    <a:pt x="2" y="295"/>
                  </a:cubicBezTo>
                  <a:cubicBezTo>
                    <a:pt x="3" y="296"/>
                    <a:pt x="3" y="296"/>
                    <a:pt x="3" y="297"/>
                  </a:cubicBezTo>
                  <a:cubicBezTo>
                    <a:pt x="11" y="305"/>
                    <a:pt x="18" y="312"/>
                    <a:pt x="26" y="320"/>
                  </a:cubicBezTo>
                  <a:cubicBezTo>
                    <a:pt x="37" y="331"/>
                    <a:pt x="48" y="342"/>
                    <a:pt x="60" y="352"/>
                  </a:cubicBezTo>
                  <a:cubicBezTo>
                    <a:pt x="60" y="352"/>
                    <a:pt x="60" y="352"/>
                    <a:pt x="60" y="351"/>
                  </a:cubicBezTo>
                  <a:cubicBezTo>
                    <a:pt x="71" y="330"/>
                    <a:pt x="82" y="309"/>
                    <a:pt x="94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5" y="288"/>
                    <a:pt x="96" y="288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cubicBezTo>
                    <a:pt x="97" y="286"/>
                    <a:pt x="97" y="285"/>
                    <a:pt x="98" y="284"/>
                  </a:cubicBezTo>
                  <a:cubicBezTo>
                    <a:pt x="98" y="284"/>
                    <a:pt x="99" y="283"/>
                    <a:pt x="100" y="283"/>
                  </a:cubicBezTo>
                  <a:cubicBezTo>
                    <a:pt x="100" y="283"/>
                    <a:pt x="100" y="283"/>
                    <a:pt x="100" y="283"/>
                  </a:cubicBezTo>
                  <a:cubicBezTo>
                    <a:pt x="100" y="283"/>
                    <a:pt x="100" y="283"/>
                    <a:pt x="100" y="283"/>
                  </a:cubicBezTo>
                  <a:cubicBezTo>
                    <a:pt x="100" y="283"/>
                    <a:pt x="100" y="283"/>
                    <a:pt x="100" y="283"/>
                  </a:cubicBezTo>
                  <a:cubicBezTo>
                    <a:pt x="100" y="283"/>
                    <a:pt x="101" y="283"/>
                    <a:pt x="101" y="284"/>
                  </a:cubicBezTo>
                  <a:cubicBezTo>
                    <a:pt x="107" y="286"/>
                    <a:pt x="113" y="289"/>
                    <a:pt x="118" y="292"/>
                  </a:cubicBezTo>
                  <a:cubicBezTo>
                    <a:pt x="132" y="298"/>
                    <a:pt x="145" y="305"/>
                    <a:pt x="159" y="310"/>
                  </a:cubicBezTo>
                  <a:cubicBezTo>
                    <a:pt x="158" y="305"/>
                    <a:pt x="157" y="299"/>
                    <a:pt x="156" y="293"/>
                  </a:cubicBezTo>
                  <a:cubicBezTo>
                    <a:pt x="153" y="276"/>
                    <a:pt x="150" y="258"/>
                    <a:pt x="150" y="240"/>
                  </a:cubicBezTo>
                  <a:cubicBezTo>
                    <a:pt x="150" y="240"/>
                    <a:pt x="150" y="240"/>
                    <a:pt x="150" y="240"/>
                  </a:cubicBezTo>
                  <a:cubicBezTo>
                    <a:pt x="150" y="240"/>
                    <a:pt x="150" y="240"/>
                    <a:pt x="150" y="240"/>
                  </a:cubicBezTo>
                  <a:cubicBezTo>
                    <a:pt x="150" y="240"/>
                    <a:pt x="150" y="240"/>
                    <a:pt x="150" y="240"/>
                  </a:cubicBezTo>
                  <a:cubicBezTo>
                    <a:pt x="150" y="240"/>
                    <a:pt x="150" y="240"/>
                    <a:pt x="150" y="240"/>
                  </a:cubicBezTo>
                  <a:cubicBezTo>
                    <a:pt x="150" y="240"/>
                    <a:pt x="150" y="239"/>
                    <a:pt x="150" y="239"/>
                  </a:cubicBezTo>
                  <a:cubicBezTo>
                    <a:pt x="150" y="239"/>
                    <a:pt x="150" y="238"/>
                    <a:pt x="151" y="238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2" y="237"/>
                    <a:pt x="152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65" y="238"/>
                    <a:pt x="178" y="239"/>
                    <a:pt x="190" y="239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201" y="239"/>
                    <a:pt x="211" y="238"/>
                    <a:pt x="222" y="237"/>
                  </a:cubicBezTo>
                  <a:cubicBezTo>
                    <a:pt x="222" y="237"/>
                    <a:pt x="222" y="237"/>
                    <a:pt x="223" y="237"/>
                  </a:cubicBezTo>
                  <a:cubicBezTo>
                    <a:pt x="223" y="237"/>
                    <a:pt x="223" y="237"/>
                    <a:pt x="223" y="237"/>
                  </a:cubicBezTo>
                  <a:cubicBezTo>
                    <a:pt x="223" y="237"/>
                    <a:pt x="223" y="237"/>
                    <a:pt x="223" y="237"/>
                  </a:cubicBezTo>
                  <a:cubicBezTo>
                    <a:pt x="211" y="217"/>
                    <a:pt x="196" y="201"/>
                    <a:pt x="183" y="182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1" y="181"/>
                    <a:pt x="180" y="179"/>
                    <a:pt x="180" y="17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0" y="177"/>
                    <a:pt x="181" y="176"/>
                    <a:pt x="181" y="175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201" y="162"/>
                    <a:pt x="220" y="152"/>
                    <a:pt x="238" y="137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19" y="130"/>
                    <a:pt x="199" y="124"/>
                    <a:pt x="180" y="116"/>
                  </a:cubicBezTo>
                  <a:cubicBezTo>
                    <a:pt x="180" y="116"/>
                    <a:pt x="180" y="115"/>
                    <a:pt x="179" y="115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78" y="115"/>
                    <a:pt x="178" y="114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2"/>
                    <a:pt x="178" y="112"/>
                  </a:cubicBezTo>
                  <a:cubicBezTo>
                    <a:pt x="178" y="111"/>
                    <a:pt x="178" y="111"/>
                    <a:pt x="178" y="110"/>
                  </a:cubicBezTo>
                  <a:cubicBezTo>
                    <a:pt x="181" y="105"/>
                    <a:pt x="204" y="73"/>
                    <a:pt x="204" y="66"/>
                  </a:cubicBezTo>
                  <a:cubicBezTo>
                    <a:pt x="204" y="66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4"/>
                    <a:pt x="201" y="64"/>
                    <a:pt x="199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7" y="64"/>
                    <a:pt x="195" y="64"/>
                    <a:pt x="194" y="64"/>
                  </a:cubicBezTo>
                  <a:cubicBezTo>
                    <a:pt x="194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3" y="64"/>
                    <a:pt x="193" y="64"/>
                    <a:pt x="192" y="65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2" y="65"/>
                    <a:pt x="191" y="65"/>
                    <a:pt x="191" y="65"/>
                  </a:cubicBezTo>
                  <a:cubicBezTo>
                    <a:pt x="191" y="65"/>
                    <a:pt x="191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3" y="65"/>
                    <a:pt x="178" y="65"/>
                    <a:pt x="173" y="64"/>
                  </a:cubicBezTo>
                  <a:cubicBezTo>
                    <a:pt x="163" y="64"/>
                    <a:pt x="152" y="64"/>
                    <a:pt x="142" y="63"/>
                  </a:cubicBezTo>
                  <a:cubicBezTo>
                    <a:pt x="142" y="63"/>
                    <a:pt x="141" y="63"/>
                    <a:pt x="141" y="63"/>
                  </a:cubicBezTo>
                  <a:cubicBezTo>
                    <a:pt x="140" y="63"/>
                    <a:pt x="140" y="62"/>
                    <a:pt x="140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61"/>
                    <a:pt x="140" y="61"/>
                    <a:pt x="139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39" y="60"/>
                    <a:pt x="139" y="59"/>
                    <a:pt x="139" y="58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41" y="39"/>
                    <a:pt x="142" y="20"/>
                    <a:pt x="144" y="0"/>
                  </a:cubicBezTo>
                </a:path>
              </a:pathLst>
            </a:custGeom>
            <a:solidFill>
              <a:srgbClr val="D78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7"/>
            <p:cNvSpPr>
              <a:spLocks noEditPoints="1"/>
            </p:cNvSpPr>
            <p:nvPr userDrawn="1"/>
          </p:nvSpPr>
          <p:spPr bwMode="auto">
            <a:xfrm>
              <a:off x="903889" y="1604892"/>
              <a:ext cx="356981" cy="572538"/>
            </a:xfrm>
            <a:custGeom>
              <a:avLst/>
              <a:gdLst>
                <a:gd name="T0" fmla="*/ 1 w 132"/>
                <a:gd name="T1" fmla="*/ 211 h 211"/>
                <a:gd name="T2" fmla="*/ 129 w 132"/>
                <a:gd name="T3" fmla="*/ 113 h 211"/>
                <a:gd name="T4" fmla="*/ 129 w 132"/>
                <a:gd name="T5" fmla="*/ 113 h 211"/>
                <a:gd name="T6" fmla="*/ 129 w 132"/>
                <a:gd name="T7" fmla="*/ 113 h 211"/>
                <a:gd name="T8" fmla="*/ 129 w 132"/>
                <a:gd name="T9" fmla="*/ 113 h 211"/>
                <a:gd name="T10" fmla="*/ 129 w 132"/>
                <a:gd name="T11" fmla="*/ 113 h 211"/>
                <a:gd name="T12" fmla="*/ 130 w 132"/>
                <a:gd name="T13" fmla="*/ 112 h 211"/>
                <a:gd name="T14" fmla="*/ 130 w 132"/>
                <a:gd name="T15" fmla="*/ 112 h 211"/>
                <a:gd name="T16" fmla="*/ 130 w 132"/>
                <a:gd name="T17" fmla="*/ 112 h 211"/>
                <a:gd name="T18" fmla="*/ 130 w 132"/>
                <a:gd name="T19" fmla="*/ 112 h 211"/>
                <a:gd name="T20" fmla="*/ 130 w 132"/>
                <a:gd name="T21" fmla="*/ 112 h 211"/>
                <a:gd name="T22" fmla="*/ 130 w 132"/>
                <a:gd name="T23" fmla="*/ 112 h 211"/>
                <a:gd name="T24" fmla="*/ 130 w 132"/>
                <a:gd name="T25" fmla="*/ 111 h 211"/>
                <a:gd name="T26" fmla="*/ 130 w 132"/>
                <a:gd name="T27" fmla="*/ 111 h 211"/>
                <a:gd name="T28" fmla="*/ 130 w 132"/>
                <a:gd name="T29" fmla="*/ 111 h 211"/>
                <a:gd name="T30" fmla="*/ 130 w 132"/>
                <a:gd name="T31" fmla="*/ 111 h 211"/>
                <a:gd name="T32" fmla="*/ 130 w 132"/>
                <a:gd name="T33" fmla="*/ 111 h 211"/>
                <a:gd name="T34" fmla="*/ 130 w 132"/>
                <a:gd name="T35" fmla="*/ 111 h 211"/>
                <a:gd name="T36" fmla="*/ 131 w 132"/>
                <a:gd name="T37" fmla="*/ 102 h 211"/>
                <a:gd name="T38" fmla="*/ 131 w 132"/>
                <a:gd name="T39" fmla="*/ 102 h 211"/>
                <a:gd name="T40" fmla="*/ 131 w 132"/>
                <a:gd name="T41" fmla="*/ 101 h 211"/>
                <a:gd name="T42" fmla="*/ 131 w 132"/>
                <a:gd name="T43" fmla="*/ 101 h 211"/>
                <a:gd name="T44" fmla="*/ 131 w 132"/>
                <a:gd name="T45" fmla="*/ 101 h 211"/>
                <a:gd name="T46" fmla="*/ 131 w 132"/>
                <a:gd name="T47" fmla="*/ 101 h 211"/>
                <a:gd name="T48" fmla="*/ 131 w 132"/>
                <a:gd name="T49" fmla="*/ 98 h 211"/>
                <a:gd name="T50" fmla="*/ 131 w 132"/>
                <a:gd name="T51" fmla="*/ 98 h 211"/>
                <a:gd name="T52" fmla="*/ 131 w 132"/>
                <a:gd name="T53" fmla="*/ 98 h 211"/>
                <a:gd name="T54" fmla="*/ 131 w 132"/>
                <a:gd name="T55" fmla="*/ 97 h 211"/>
                <a:gd name="T56" fmla="*/ 131 w 132"/>
                <a:gd name="T57" fmla="*/ 97 h 211"/>
                <a:gd name="T58" fmla="*/ 131 w 132"/>
                <a:gd name="T59" fmla="*/ 97 h 211"/>
                <a:gd name="T60" fmla="*/ 131 w 132"/>
                <a:gd name="T61" fmla="*/ 97 h 211"/>
                <a:gd name="T62" fmla="*/ 131 w 132"/>
                <a:gd name="T63" fmla="*/ 97 h 211"/>
                <a:gd name="T64" fmla="*/ 131 w 132"/>
                <a:gd name="T65" fmla="*/ 97 h 211"/>
                <a:gd name="T66" fmla="*/ 84 w 132"/>
                <a:gd name="T67" fmla="*/ 0 h 211"/>
                <a:gd name="T68" fmla="*/ 84 w 132"/>
                <a:gd name="T69" fmla="*/ 0 h 211"/>
                <a:gd name="T70" fmla="*/ 132 w 132"/>
                <a:gd name="T71" fmla="*/ 91 h 211"/>
                <a:gd name="T72" fmla="*/ 132 w 132"/>
                <a:gd name="T73" fmla="*/ 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211">
                  <a:moveTo>
                    <a:pt x="129" y="113"/>
                  </a:moveTo>
                  <a:cubicBezTo>
                    <a:pt x="118" y="175"/>
                    <a:pt x="61" y="209"/>
                    <a:pt x="1" y="211"/>
                  </a:cubicBezTo>
                  <a:cubicBezTo>
                    <a:pt x="1" y="211"/>
                    <a:pt x="1" y="211"/>
                    <a:pt x="0" y="211"/>
                  </a:cubicBezTo>
                  <a:cubicBezTo>
                    <a:pt x="61" y="209"/>
                    <a:pt x="118" y="175"/>
                    <a:pt x="129" y="113"/>
                  </a:cubicBezTo>
                  <a:moveTo>
                    <a:pt x="129" y="113"/>
                  </a:move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moveTo>
                    <a:pt x="129" y="113"/>
                  </a:move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moveTo>
                    <a:pt x="129" y="112"/>
                  </a:moveTo>
                  <a:cubicBezTo>
                    <a:pt x="129" y="112"/>
                    <a:pt x="129" y="112"/>
                    <a:pt x="129" y="113"/>
                  </a:cubicBezTo>
                  <a:cubicBezTo>
                    <a:pt x="129" y="112"/>
                    <a:pt x="129" y="112"/>
                    <a:pt x="129" y="112"/>
                  </a:cubicBezTo>
                  <a:moveTo>
                    <a:pt x="130" y="112"/>
                  </a:moveTo>
                  <a:cubicBezTo>
                    <a:pt x="130" y="112"/>
                    <a:pt x="129" y="112"/>
                    <a:pt x="129" y="112"/>
                  </a:cubicBezTo>
                  <a:cubicBezTo>
                    <a:pt x="129" y="112"/>
                    <a:pt x="130" y="112"/>
                    <a:pt x="130" y="112"/>
                  </a:cubicBezTo>
                  <a:moveTo>
                    <a:pt x="130" y="112"/>
                  </a:move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moveTo>
                    <a:pt x="130" y="112"/>
                  </a:move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moveTo>
                    <a:pt x="130" y="112"/>
                  </a:move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moveTo>
                    <a:pt x="130" y="111"/>
                  </a:move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moveTo>
                    <a:pt x="130" y="111"/>
                  </a:move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moveTo>
                    <a:pt x="130" y="111"/>
                  </a:move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moveTo>
                    <a:pt x="130" y="111"/>
                  </a:move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moveTo>
                    <a:pt x="131" y="102"/>
                  </a:move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1" y="102"/>
                    <a:pt x="131" y="102"/>
                  </a:cubicBezTo>
                  <a:moveTo>
                    <a:pt x="131" y="101"/>
                  </a:move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moveTo>
                    <a:pt x="131" y="101"/>
                  </a:move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moveTo>
                    <a:pt x="131" y="98"/>
                  </a:moveTo>
                  <a:cubicBezTo>
                    <a:pt x="131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moveTo>
                    <a:pt x="131" y="97"/>
                  </a:moveTo>
                  <a:cubicBezTo>
                    <a:pt x="131" y="97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7"/>
                  </a:cubicBezTo>
                  <a:moveTo>
                    <a:pt x="131" y="97"/>
                  </a:moveTo>
                  <a:cubicBezTo>
                    <a:pt x="131" y="97"/>
                    <a:pt x="131" y="97"/>
                    <a:pt x="131" y="97"/>
                  </a:cubicBezTo>
                  <a:cubicBezTo>
                    <a:pt x="131" y="97"/>
                    <a:pt x="131" y="97"/>
                    <a:pt x="131" y="97"/>
                  </a:cubicBezTo>
                  <a:moveTo>
                    <a:pt x="131" y="97"/>
                  </a:moveTo>
                  <a:cubicBezTo>
                    <a:pt x="131" y="97"/>
                    <a:pt x="131" y="97"/>
                    <a:pt x="131" y="97"/>
                  </a:cubicBezTo>
                  <a:cubicBezTo>
                    <a:pt x="131" y="97"/>
                    <a:pt x="131" y="97"/>
                    <a:pt x="131" y="97"/>
                  </a:cubicBezTo>
                  <a:moveTo>
                    <a:pt x="131" y="97"/>
                  </a:moveTo>
                  <a:cubicBezTo>
                    <a:pt x="131" y="97"/>
                    <a:pt x="131" y="97"/>
                    <a:pt x="131" y="97"/>
                  </a:cubicBezTo>
                  <a:cubicBezTo>
                    <a:pt x="131" y="97"/>
                    <a:pt x="131" y="97"/>
                    <a:pt x="131" y="97"/>
                  </a:cubicBezTo>
                  <a:moveTo>
                    <a:pt x="131" y="97"/>
                  </a:moveTo>
                  <a:cubicBezTo>
                    <a:pt x="131" y="97"/>
                    <a:pt x="131" y="97"/>
                    <a:pt x="131" y="97"/>
                  </a:cubicBezTo>
                  <a:cubicBezTo>
                    <a:pt x="131" y="97"/>
                    <a:pt x="131" y="97"/>
                    <a:pt x="131" y="97"/>
                  </a:cubicBezTo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13" y="20"/>
                    <a:pt x="131" y="53"/>
                    <a:pt x="132" y="91"/>
                  </a:cubicBezTo>
                  <a:cubicBezTo>
                    <a:pt x="132" y="93"/>
                    <a:pt x="131" y="95"/>
                    <a:pt x="131" y="97"/>
                  </a:cubicBezTo>
                  <a:cubicBezTo>
                    <a:pt x="131" y="95"/>
                    <a:pt x="132" y="93"/>
                    <a:pt x="132" y="91"/>
                  </a:cubicBezTo>
                  <a:cubicBezTo>
                    <a:pt x="132" y="53"/>
                    <a:pt x="113" y="20"/>
                    <a:pt x="84" y="0"/>
                  </a:cubicBezTo>
                </a:path>
              </a:pathLst>
            </a:custGeom>
            <a:solidFill>
              <a:srgbClr val="1C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8"/>
            <p:cNvSpPr>
              <a:spLocks noEditPoints="1"/>
            </p:cNvSpPr>
            <p:nvPr userDrawn="1"/>
          </p:nvSpPr>
          <p:spPr bwMode="auto">
            <a:xfrm>
              <a:off x="949510" y="1851243"/>
              <a:ext cx="309079" cy="290831"/>
            </a:xfrm>
            <a:custGeom>
              <a:avLst/>
              <a:gdLst>
                <a:gd name="T0" fmla="*/ 112 w 114"/>
                <a:gd name="T1" fmla="*/ 22 h 107"/>
                <a:gd name="T2" fmla="*/ 112 w 114"/>
                <a:gd name="T3" fmla="*/ 22 h 107"/>
                <a:gd name="T4" fmla="*/ 112 w 114"/>
                <a:gd name="T5" fmla="*/ 22 h 107"/>
                <a:gd name="T6" fmla="*/ 112 w 114"/>
                <a:gd name="T7" fmla="*/ 22 h 107"/>
                <a:gd name="T8" fmla="*/ 112 w 114"/>
                <a:gd name="T9" fmla="*/ 22 h 107"/>
                <a:gd name="T10" fmla="*/ 112 w 114"/>
                <a:gd name="T11" fmla="*/ 22 h 107"/>
                <a:gd name="T12" fmla="*/ 112 w 114"/>
                <a:gd name="T13" fmla="*/ 22 h 107"/>
                <a:gd name="T14" fmla="*/ 112 w 114"/>
                <a:gd name="T15" fmla="*/ 22 h 107"/>
                <a:gd name="T16" fmla="*/ 112 w 114"/>
                <a:gd name="T17" fmla="*/ 22 h 107"/>
                <a:gd name="T18" fmla="*/ 112 w 114"/>
                <a:gd name="T19" fmla="*/ 21 h 107"/>
                <a:gd name="T20" fmla="*/ 112 w 114"/>
                <a:gd name="T21" fmla="*/ 21 h 107"/>
                <a:gd name="T22" fmla="*/ 112 w 114"/>
                <a:gd name="T23" fmla="*/ 21 h 107"/>
                <a:gd name="T24" fmla="*/ 113 w 114"/>
                <a:gd name="T25" fmla="*/ 21 h 107"/>
                <a:gd name="T26" fmla="*/ 113 w 114"/>
                <a:gd name="T27" fmla="*/ 21 h 107"/>
                <a:gd name="T28" fmla="*/ 113 w 114"/>
                <a:gd name="T29" fmla="*/ 21 h 107"/>
                <a:gd name="T30" fmla="*/ 113 w 114"/>
                <a:gd name="T31" fmla="*/ 21 h 107"/>
                <a:gd name="T32" fmla="*/ 113 w 114"/>
                <a:gd name="T33" fmla="*/ 21 h 107"/>
                <a:gd name="T34" fmla="*/ 113 w 114"/>
                <a:gd name="T35" fmla="*/ 21 h 107"/>
                <a:gd name="T36" fmla="*/ 113 w 114"/>
                <a:gd name="T37" fmla="*/ 21 h 107"/>
                <a:gd name="T38" fmla="*/ 113 w 114"/>
                <a:gd name="T39" fmla="*/ 21 h 107"/>
                <a:gd name="T40" fmla="*/ 113 w 114"/>
                <a:gd name="T41" fmla="*/ 21 h 107"/>
                <a:gd name="T42" fmla="*/ 113 w 114"/>
                <a:gd name="T43" fmla="*/ 20 h 107"/>
                <a:gd name="T44" fmla="*/ 113 w 114"/>
                <a:gd name="T45" fmla="*/ 21 h 107"/>
                <a:gd name="T46" fmla="*/ 113 w 114"/>
                <a:gd name="T47" fmla="*/ 20 h 107"/>
                <a:gd name="T48" fmla="*/ 113 w 114"/>
                <a:gd name="T49" fmla="*/ 20 h 107"/>
                <a:gd name="T50" fmla="*/ 113 w 114"/>
                <a:gd name="T51" fmla="*/ 20 h 107"/>
                <a:gd name="T52" fmla="*/ 113 w 114"/>
                <a:gd name="T53" fmla="*/ 20 h 107"/>
                <a:gd name="T54" fmla="*/ 113 w 114"/>
                <a:gd name="T55" fmla="*/ 20 h 107"/>
                <a:gd name="T56" fmla="*/ 113 w 114"/>
                <a:gd name="T57" fmla="*/ 20 h 107"/>
                <a:gd name="T58" fmla="*/ 113 w 114"/>
                <a:gd name="T59" fmla="*/ 20 h 107"/>
                <a:gd name="T60" fmla="*/ 113 w 114"/>
                <a:gd name="T61" fmla="*/ 20 h 107"/>
                <a:gd name="T62" fmla="*/ 113 w 114"/>
                <a:gd name="T63" fmla="*/ 20 h 107"/>
                <a:gd name="T64" fmla="*/ 113 w 114"/>
                <a:gd name="T65" fmla="*/ 20 h 107"/>
                <a:gd name="T66" fmla="*/ 100 w 114"/>
                <a:gd name="T67" fmla="*/ 19 h 107"/>
                <a:gd name="T68" fmla="*/ 0 w 114"/>
                <a:gd name="T69" fmla="*/ 107 h 107"/>
                <a:gd name="T70" fmla="*/ 0 w 114"/>
                <a:gd name="T71" fmla="*/ 107 h 107"/>
                <a:gd name="T72" fmla="*/ 100 w 114"/>
                <a:gd name="T73" fmla="*/ 19 h 107"/>
                <a:gd name="T74" fmla="*/ 114 w 114"/>
                <a:gd name="T75" fmla="*/ 11 h 107"/>
                <a:gd name="T76" fmla="*/ 113 w 114"/>
                <a:gd name="T77" fmla="*/ 20 h 107"/>
                <a:gd name="T78" fmla="*/ 113 w 114"/>
                <a:gd name="T79" fmla="*/ 20 h 107"/>
                <a:gd name="T80" fmla="*/ 113 w 114"/>
                <a:gd name="T81" fmla="*/ 20 h 107"/>
                <a:gd name="T82" fmla="*/ 113 w 114"/>
                <a:gd name="T83" fmla="*/ 19 h 107"/>
                <a:gd name="T84" fmla="*/ 113 w 114"/>
                <a:gd name="T85" fmla="*/ 19 h 107"/>
                <a:gd name="T86" fmla="*/ 113 w 114"/>
                <a:gd name="T87" fmla="*/ 19 h 107"/>
                <a:gd name="T88" fmla="*/ 113 w 114"/>
                <a:gd name="T89" fmla="*/ 19 h 107"/>
                <a:gd name="T90" fmla="*/ 113 w 114"/>
                <a:gd name="T91" fmla="*/ 19 h 107"/>
                <a:gd name="T92" fmla="*/ 113 w 114"/>
                <a:gd name="T93" fmla="*/ 19 h 107"/>
                <a:gd name="T94" fmla="*/ 113 w 114"/>
                <a:gd name="T95" fmla="*/ 19 h 107"/>
                <a:gd name="T96" fmla="*/ 113 w 114"/>
                <a:gd name="T97" fmla="*/ 19 h 107"/>
                <a:gd name="T98" fmla="*/ 113 w 114"/>
                <a:gd name="T99" fmla="*/ 19 h 107"/>
                <a:gd name="T100" fmla="*/ 113 w 114"/>
                <a:gd name="T101" fmla="*/ 19 h 107"/>
                <a:gd name="T102" fmla="*/ 113 w 114"/>
                <a:gd name="T103" fmla="*/ 18 h 107"/>
                <a:gd name="T104" fmla="*/ 113 w 114"/>
                <a:gd name="T105" fmla="*/ 18 h 107"/>
                <a:gd name="T106" fmla="*/ 113 w 114"/>
                <a:gd name="T107" fmla="*/ 18 h 107"/>
                <a:gd name="T108" fmla="*/ 114 w 114"/>
                <a:gd name="T109" fmla="*/ 11 h 107"/>
                <a:gd name="T110" fmla="*/ 114 w 114"/>
                <a:gd name="T111" fmla="*/ 11 h 107"/>
                <a:gd name="T112" fmla="*/ 114 w 114"/>
                <a:gd name="T113" fmla="*/ 11 h 107"/>
                <a:gd name="T114" fmla="*/ 102 w 114"/>
                <a:gd name="T115" fmla="*/ 0 h 107"/>
                <a:gd name="T116" fmla="*/ 100 w 114"/>
                <a:gd name="T117" fmla="*/ 18 h 107"/>
                <a:gd name="T118" fmla="*/ 100 w 114"/>
                <a:gd name="T119" fmla="*/ 19 h 107"/>
                <a:gd name="T120" fmla="*/ 100 w 114"/>
                <a:gd name="T121" fmla="*/ 18 h 107"/>
                <a:gd name="T122" fmla="*/ 102 w 114"/>
                <a:gd name="T1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107">
                  <a:moveTo>
                    <a:pt x="112" y="22"/>
                  </a:move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moveTo>
                    <a:pt x="112" y="22"/>
                  </a:move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moveTo>
                    <a:pt x="112" y="22"/>
                  </a:moveTo>
                  <a:cubicBezTo>
                    <a:pt x="112" y="22"/>
                    <a:pt x="112" y="22"/>
                    <a:pt x="112" y="22"/>
                  </a:cubicBezTo>
                  <a:cubicBezTo>
                    <a:pt x="112" y="22"/>
                    <a:pt x="112" y="22"/>
                    <a:pt x="112" y="22"/>
                  </a:cubicBezTo>
                  <a:moveTo>
                    <a:pt x="112" y="21"/>
                  </a:move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moveTo>
                    <a:pt x="113" y="21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moveTo>
                    <a:pt x="113" y="21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moveTo>
                    <a:pt x="113" y="21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moveTo>
                    <a:pt x="113" y="20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3" y="21"/>
                    <a:pt x="113" y="21"/>
                    <a:pt x="113" y="20"/>
                  </a:cubicBezTo>
                  <a:moveTo>
                    <a:pt x="113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moveTo>
                    <a:pt x="113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moveTo>
                    <a:pt x="113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moveTo>
                    <a:pt x="100" y="19"/>
                  </a:moveTo>
                  <a:cubicBezTo>
                    <a:pt x="90" y="71"/>
                    <a:pt x="48" y="100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8" y="100"/>
                    <a:pt x="90" y="71"/>
                    <a:pt x="100" y="19"/>
                  </a:cubicBezTo>
                  <a:moveTo>
                    <a:pt x="114" y="11"/>
                  </a:moveTo>
                  <a:cubicBezTo>
                    <a:pt x="114" y="14"/>
                    <a:pt x="113" y="17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6"/>
                    <a:pt x="114" y="13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moveTo>
                    <a:pt x="102" y="0"/>
                  </a:moveTo>
                  <a:cubicBezTo>
                    <a:pt x="102" y="6"/>
                    <a:pt x="102" y="12"/>
                    <a:pt x="100" y="1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8"/>
                  </a:cubicBezTo>
                  <a:cubicBezTo>
                    <a:pt x="102" y="12"/>
                    <a:pt x="102" y="6"/>
                    <a:pt x="102" y="0"/>
                  </a:cubicBezTo>
                </a:path>
              </a:pathLst>
            </a:custGeom>
            <a:solidFill>
              <a:srgbClr val="9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9"/>
            <p:cNvSpPr>
              <a:spLocks noEditPoints="1"/>
            </p:cNvSpPr>
            <p:nvPr userDrawn="1"/>
          </p:nvSpPr>
          <p:spPr bwMode="auto">
            <a:xfrm>
              <a:off x="1256308" y="1868351"/>
              <a:ext cx="2281" cy="37637"/>
            </a:xfrm>
            <a:custGeom>
              <a:avLst/>
              <a:gdLst>
                <a:gd name="T0" fmla="*/ 0 w 1"/>
                <a:gd name="T1" fmla="*/ 14 h 14"/>
                <a:gd name="T2" fmla="*/ 0 w 1"/>
                <a:gd name="T3" fmla="*/ 14 h 14"/>
                <a:gd name="T4" fmla="*/ 0 w 1"/>
                <a:gd name="T5" fmla="*/ 14 h 14"/>
                <a:gd name="T6" fmla="*/ 0 w 1"/>
                <a:gd name="T7" fmla="*/ 13 h 14"/>
                <a:gd name="T8" fmla="*/ 0 w 1"/>
                <a:gd name="T9" fmla="*/ 13 h 14"/>
                <a:gd name="T10" fmla="*/ 0 w 1"/>
                <a:gd name="T11" fmla="*/ 13 h 14"/>
                <a:gd name="T12" fmla="*/ 0 w 1"/>
                <a:gd name="T13" fmla="*/ 13 h 14"/>
                <a:gd name="T14" fmla="*/ 0 w 1"/>
                <a:gd name="T15" fmla="*/ 13 h 14"/>
                <a:gd name="T16" fmla="*/ 0 w 1"/>
                <a:gd name="T17" fmla="*/ 13 h 14"/>
                <a:gd name="T18" fmla="*/ 0 w 1"/>
                <a:gd name="T19" fmla="*/ 13 h 14"/>
                <a:gd name="T20" fmla="*/ 0 w 1"/>
                <a:gd name="T21" fmla="*/ 13 h 14"/>
                <a:gd name="T22" fmla="*/ 0 w 1"/>
                <a:gd name="T23" fmla="*/ 13 h 14"/>
                <a:gd name="T24" fmla="*/ 0 w 1"/>
                <a:gd name="T25" fmla="*/ 13 h 14"/>
                <a:gd name="T26" fmla="*/ 0 w 1"/>
                <a:gd name="T27" fmla="*/ 13 h 14"/>
                <a:gd name="T28" fmla="*/ 0 w 1"/>
                <a:gd name="T29" fmla="*/ 13 h 14"/>
                <a:gd name="T30" fmla="*/ 0 w 1"/>
                <a:gd name="T31" fmla="*/ 13 h 14"/>
                <a:gd name="T32" fmla="*/ 0 w 1"/>
                <a:gd name="T33" fmla="*/ 13 h 14"/>
                <a:gd name="T34" fmla="*/ 0 w 1"/>
                <a:gd name="T35" fmla="*/ 13 h 14"/>
                <a:gd name="T36" fmla="*/ 0 w 1"/>
                <a:gd name="T37" fmla="*/ 12 h 14"/>
                <a:gd name="T38" fmla="*/ 0 w 1"/>
                <a:gd name="T39" fmla="*/ 12 h 14"/>
                <a:gd name="T40" fmla="*/ 0 w 1"/>
                <a:gd name="T41" fmla="*/ 12 h 14"/>
                <a:gd name="T42" fmla="*/ 1 w 1"/>
                <a:gd name="T43" fmla="*/ 5 h 14"/>
                <a:gd name="T44" fmla="*/ 0 w 1"/>
                <a:gd name="T45" fmla="*/ 12 h 14"/>
                <a:gd name="T46" fmla="*/ 1 w 1"/>
                <a:gd name="T47" fmla="*/ 5 h 14"/>
                <a:gd name="T48" fmla="*/ 1 w 1"/>
                <a:gd name="T49" fmla="*/ 5 h 14"/>
                <a:gd name="T50" fmla="*/ 1 w 1"/>
                <a:gd name="T51" fmla="*/ 5 h 14"/>
                <a:gd name="T52" fmla="*/ 1 w 1"/>
                <a:gd name="T53" fmla="*/ 5 h 14"/>
                <a:gd name="T54" fmla="*/ 1 w 1"/>
                <a:gd name="T55" fmla="*/ 5 h 14"/>
                <a:gd name="T56" fmla="*/ 1 w 1"/>
                <a:gd name="T57" fmla="*/ 4 h 14"/>
                <a:gd name="T58" fmla="*/ 1 w 1"/>
                <a:gd name="T59" fmla="*/ 5 h 14"/>
                <a:gd name="T60" fmla="*/ 1 w 1"/>
                <a:gd name="T61" fmla="*/ 4 h 14"/>
                <a:gd name="T62" fmla="*/ 1 w 1"/>
                <a:gd name="T63" fmla="*/ 4 h 14"/>
                <a:gd name="T64" fmla="*/ 1 w 1"/>
                <a:gd name="T65" fmla="*/ 4 h 14"/>
                <a:gd name="T66" fmla="*/ 1 w 1"/>
                <a:gd name="T67" fmla="*/ 4 h 14"/>
                <a:gd name="T68" fmla="*/ 1 w 1"/>
                <a:gd name="T69" fmla="*/ 1 h 14"/>
                <a:gd name="T70" fmla="*/ 1 w 1"/>
                <a:gd name="T71" fmla="*/ 4 h 14"/>
                <a:gd name="T72" fmla="*/ 1 w 1"/>
                <a:gd name="T73" fmla="*/ 1 h 14"/>
                <a:gd name="T74" fmla="*/ 1 w 1"/>
                <a:gd name="T75" fmla="*/ 1 h 14"/>
                <a:gd name="T76" fmla="*/ 1 w 1"/>
                <a:gd name="T77" fmla="*/ 1 h 14"/>
                <a:gd name="T78" fmla="*/ 1 w 1"/>
                <a:gd name="T79" fmla="*/ 1 h 14"/>
                <a:gd name="T80" fmla="*/ 1 w 1"/>
                <a:gd name="T81" fmla="*/ 0 h 14"/>
                <a:gd name="T82" fmla="*/ 1 w 1"/>
                <a:gd name="T83" fmla="*/ 0 h 14"/>
                <a:gd name="T84" fmla="*/ 1 w 1"/>
                <a:gd name="T85" fmla="*/ 0 h 14"/>
                <a:gd name="T86" fmla="*/ 1 w 1"/>
                <a:gd name="T87" fmla="*/ 0 h 14"/>
                <a:gd name="T88" fmla="*/ 1 w 1"/>
                <a:gd name="T89" fmla="*/ 0 h 14"/>
                <a:gd name="T90" fmla="*/ 1 w 1"/>
                <a:gd name="T91" fmla="*/ 0 h 14"/>
                <a:gd name="T92" fmla="*/ 1 w 1"/>
                <a:gd name="T93" fmla="*/ 0 h 14"/>
                <a:gd name="T94" fmla="*/ 1 w 1"/>
                <a:gd name="T95" fmla="*/ 0 h 14"/>
                <a:gd name="T96" fmla="*/ 1 w 1"/>
                <a:gd name="T97" fmla="*/ 0 h 14"/>
                <a:gd name="T98" fmla="*/ 1 w 1"/>
                <a:gd name="T99" fmla="*/ 0 h 14"/>
                <a:gd name="T100" fmla="*/ 1 w 1"/>
                <a:gd name="T101" fmla="*/ 0 h 14"/>
                <a:gd name="T102" fmla="*/ 1 w 1"/>
                <a:gd name="T103" fmla="*/ 0 h 14"/>
                <a:gd name="T104" fmla="*/ 1 w 1"/>
                <a:gd name="T105" fmla="*/ 0 h 14"/>
                <a:gd name="T106" fmla="*/ 1 w 1"/>
                <a:gd name="T107" fmla="*/ 0 h 14"/>
                <a:gd name="T108" fmla="*/ 1 w 1"/>
                <a:gd name="T10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" h="14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1" y="5"/>
                  </a:moveTo>
                  <a:cubicBezTo>
                    <a:pt x="1" y="7"/>
                    <a:pt x="0" y="10"/>
                    <a:pt x="0" y="12"/>
                  </a:cubicBezTo>
                  <a:cubicBezTo>
                    <a:pt x="0" y="10"/>
                    <a:pt x="1" y="7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1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36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0"/>
            <p:cNvSpPr/>
            <p:nvPr userDrawn="1"/>
          </p:nvSpPr>
          <p:spPr bwMode="auto">
            <a:xfrm>
              <a:off x="906170" y="1604892"/>
              <a:ext cx="354700" cy="572538"/>
            </a:xfrm>
            <a:custGeom>
              <a:avLst/>
              <a:gdLst>
                <a:gd name="T0" fmla="*/ 83 w 131"/>
                <a:gd name="T1" fmla="*/ 0 h 211"/>
                <a:gd name="T2" fmla="*/ 83 w 131"/>
                <a:gd name="T3" fmla="*/ 0 h 211"/>
                <a:gd name="T4" fmla="*/ 87 w 131"/>
                <a:gd name="T5" fmla="*/ 18 h 211"/>
                <a:gd name="T6" fmla="*/ 118 w 131"/>
                <a:gd name="T7" fmla="*/ 91 h 211"/>
                <a:gd name="T8" fmla="*/ 116 w 131"/>
                <a:gd name="T9" fmla="*/ 109 h 211"/>
                <a:gd name="T10" fmla="*/ 116 w 131"/>
                <a:gd name="T11" fmla="*/ 110 h 211"/>
                <a:gd name="T12" fmla="*/ 116 w 131"/>
                <a:gd name="T13" fmla="*/ 110 h 211"/>
                <a:gd name="T14" fmla="*/ 16 w 131"/>
                <a:gd name="T15" fmla="*/ 198 h 211"/>
                <a:gd name="T16" fmla="*/ 0 w 131"/>
                <a:gd name="T17" fmla="*/ 211 h 211"/>
                <a:gd name="T18" fmla="*/ 128 w 131"/>
                <a:gd name="T19" fmla="*/ 113 h 211"/>
                <a:gd name="T20" fmla="*/ 128 w 131"/>
                <a:gd name="T21" fmla="*/ 113 h 211"/>
                <a:gd name="T22" fmla="*/ 128 w 131"/>
                <a:gd name="T23" fmla="*/ 113 h 211"/>
                <a:gd name="T24" fmla="*/ 128 w 131"/>
                <a:gd name="T25" fmla="*/ 113 h 211"/>
                <a:gd name="T26" fmla="*/ 128 w 131"/>
                <a:gd name="T27" fmla="*/ 113 h 211"/>
                <a:gd name="T28" fmla="*/ 128 w 131"/>
                <a:gd name="T29" fmla="*/ 113 h 211"/>
                <a:gd name="T30" fmla="*/ 128 w 131"/>
                <a:gd name="T31" fmla="*/ 112 h 211"/>
                <a:gd name="T32" fmla="*/ 128 w 131"/>
                <a:gd name="T33" fmla="*/ 112 h 211"/>
                <a:gd name="T34" fmla="*/ 129 w 131"/>
                <a:gd name="T35" fmla="*/ 112 h 211"/>
                <a:gd name="T36" fmla="*/ 129 w 131"/>
                <a:gd name="T37" fmla="*/ 112 h 211"/>
                <a:gd name="T38" fmla="*/ 129 w 131"/>
                <a:gd name="T39" fmla="*/ 112 h 211"/>
                <a:gd name="T40" fmla="*/ 129 w 131"/>
                <a:gd name="T41" fmla="*/ 112 h 211"/>
                <a:gd name="T42" fmla="*/ 129 w 131"/>
                <a:gd name="T43" fmla="*/ 112 h 211"/>
                <a:gd name="T44" fmla="*/ 129 w 131"/>
                <a:gd name="T45" fmla="*/ 112 h 211"/>
                <a:gd name="T46" fmla="*/ 129 w 131"/>
                <a:gd name="T47" fmla="*/ 112 h 211"/>
                <a:gd name="T48" fmla="*/ 129 w 131"/>
                <a:gd name="T49" fmla="*/ 111 h 211"/>
                <a:gd name="T50" fmla="*/ 129 w 131"/>
                <a:gd name="T51" fmla="*/ 111 h 211"/>
                <a:gd name="T52" fmla="*/ 129 w 131"/>
                <a:gd name="T53" fmla="*/ 111 h 211"/>
                <a:gd name="T54" fmla="*/ 129 w 131"/>
                <a:gd name="T55" fmla="*/ 111 h 211"/>
                <a:gd name="T56" fmla="*/ 129 w 131"/>
                <a:gd name="T57" fmla="*/ 111 h 211"/>
                <a:gd name="T58" fmla="*/ 129 w 131"/>
                <a:gd name="T59" fmla="*/ 111 h 211"/>
                <a:gd name="T60" fmla="*/ 129 w 131"/>
                <a:gd name="T61" fmla="*/ 111 h 211"/>
                <a:gd name="T62" fmla="*/ 129 w 131"/>
                <a:gd name="T63" fmla="*/ 111 h 211"/>
                <a:gd name="T64" fmla="*/ 130 w 131"/>
                <a:gd name="T65" fmla="*/ 102 h 211"/>
                <a:gd name="T66" fmla="*/ 130 w 131"/>
                <a:gd name="T67" fmla="*/ 102 h 211"/>
                <a:gd name="T68" fmla="*/ 130 w 131"/>
                <a:gd name="T69" fmla="*/ 102 h 211"/>
                <a:gd name="T70" fmla="*/ 130 w 131"/>
                <a:gd name="T71" fmla="*/ 101 h 211"/>
                <a:gd name="T72" fmla="*/ 130 w 131"/>
                <a:gd name="T73" fmla="*/ 101 h 211"/>
                <a:gd name="T74" fmla="*/ 130 w 131"/>
                <a:gd name="T75" fmla="*/ 101 h 211"/>
                <a:gd name="T76" fmla="*/ 130 w 131"/>
                <a:gd name="T77" fmla="*/ 101 h 211"/>
                <a:gd name="T78" fmla="*/ 130 w 131"/>
                <a:gd name="T79" fmla="*/ 101 h 211"/>
                <a:gd name="T80" fmla="*/ 130 w 131"/>
                <a:gd name="T81" fmla="*/ 98 h 211"/>
                <a:gd name="T82" fmla="*/ 130 w 131"/>
                <a:gd name="T83" fmla="*/ 98 h 211"/>
                <a:gd name="T84" fmla="*/ 130 w 131"/>
                <a:gd name="T85" fmla="*/ 98 h 211"/>
                <a:gd name="T86" fmla="*/ 130 w 131"/>
                <a:gd name="T87" fmla="*/ 97 h 211"/>
                <a:gd name="T88" fmla="*/ 130 w 131"/>
                <a:gd name="T89" fmla="*/ 97 h 211"/>
                <a:gd name="T90" fmla="*/ 130 w 131"/>
                <a:gd name="T91" fmla="*/ 97 h 211"/>
                <a:gd name="T92" fmla="*/ 130 w 131"/>
                <a:gd name="T93" fmla="*/ 97 h 211"/>
                <a:gd name="T94" fmla="*/ 130 w 131"/>
                <a:gd name="T95" fmla="*/ 97 h 211"/>
                <a:gd name="T96" fmla="*/ 130 w 131"/>
                <a:gd name="T97" fmla="*/ 97 h 211"/>
                <a:gd name="T98" fmla="*/ 130 w 131"/>
                <a:gd name="T99" fmla="*/ 97 h 211"/>
                <a:gd name="T100" fmla="*/ 130 w 131"/>
                <a:gd name="T101" fmla="*/ 97 h 211"/>
                <a:gd name="T102" fmla="*/ 130 w 131"/>
                <a:gd name="T103" fmla="*/ 97 h 211"/>
                <a:gd name="T104" fmla="*/ 130 w 131"/>
                <a:gd name="T105" fmla="*/ 97 h 211"/>
                <a:gd name="T106" fmla="*/ 131 w 131"/>
                <a:gd name="T107" fmla="*/ 91 h 211"/>
                <a:gd name="T108" fmla="*/ 83 w 131"/>
                <a:gd name="T10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" h="211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5" y="6"/>
                    <a:pt x="86" y="12"/>
                    <a:pt x="87" y="18"/>
                  </a:cubicBezTo>
                  <a:cubicBezTo>
                    <a:pt x="106" y="37"/>
                    <a:pt x="118" y="62"/>
                    <a:pt x="118" y="91"/>
                  </a:cubicBezTo>
                  <a:cubicBezTo>
                    <a:pt x="118" y="97"/>
                    <a:pt x="118" y="103"/>
                    <a:pt x="116" y="109"/>
                  </a:cubicBezTo>
                  <a:cubicBezTo>
                    <a:pt x="116" y="110"/>
                    <a:pt x="116" y="110"/>
                    <a:pt x="116" y="110"/>
                  </a:cubicBezTo>
                  <a:cubicBezTo>
                    <a:pt x="116" y="110"/>
                    <a:pt x="116" y="110"/>
                    <a:pt x="116" y="110"/>
                  </a:cubicBezTo>
                  <a:cubicBezTo>
                    <a:pt x="106" y="162"/>
                    <a:pt x="64" y="191"/>
                    <a:pt x="16" y="198"/>
                  </a:cubicBezTo>
                  <a:cubicBezTo>
                    <a:pt x="10" y="202"/>
                    <a:pt x="5" y="207"/>
                    <a:pt x="0" y="211"/>
                  </a:cubicBezTo>
                  <a:cubicBezTo>
                    <a:pt x="60" y="209"/>
                    <a:pt x="117" y="175"/>
                    <a:pt x="128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08"/>
                    <a:pt x="130" y="105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0"/>
                    <a:pt x="130" y="99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8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5"/>
                    <a:pt x="131" y="93"/>
                    <a:pt x="131" y="91"/>
                  </a:cubicBezTo>
                  <a:cubicBezTo>
                    <a:pt x="130" y="53"/>
                    <a:pt x="112" y="20"/>
                    <a:pt x="83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1"/>
            <p:cNvSpPr/>
            <p:nvPr userDrawn="1"/>
          </p:nvSpPr>
          <p:spPr bwMode="auto">
            <a:xfrm>
              <a:off x="949510" y="1653934"/>
              <a:ext cx="276005" cy="488140"/>
            </a:xfrm>
            <a:custGeom>
              <a:avLst/>
              <a:gdLst>
                <a:gd name="T0" fmla="*/ 71 w 102"/>
                <a:gd name="T1" fmla="*/ 0 h 180"/>
                <a:gd name="T2" fmla="*/ 71 w 102"/>
                <a:gd name="T3" fmla="*/ 0 h 180"/>
                <a:gd name="T4" fmla="*/ 71 w 102"/>
                <a:gd name="T5" fmla="*/ 0 h 180"/>
                <a:gd name="T6" fmla="*/ 71 w 102"/>
                <a:gd name="T7" fmla="*/ 0 h 180"/>
                <a:gd name="T8" fmla="*/ 102 w 102"/>
                <a:gd name="T9" fmla="*/ 73 h 180"/>
                <a:gd name="T10" fmla="*/ 100 w 102"/>
                <a:gd name="T11" fmla="*/ 91 h 180"/>
                <a:gd name="T12" fmla="*/ 0 w 102"/>
                <a:gd name="T13" fmla="*/ 180 h 180"/>
                <a:gd name="T14" fmla="*/ 0 w 102"/>
                <a:gd name="T15" fmla="*/ 180 h 180"/>
                <a:gd name="T16" fmla="*/ 100 w 102"/>
                <a:gd name="T17" fmla="*/ 92 h 180"/>
                <a:gd name="T18" fmla="*/ 100 w 102"/>
                <a:gd name="T19" fmla="*/ 92 h 180"/>
                <a:gd name="T20" fmla="*/ 100 w 102"/>
                <a:gd name="T21" fmla="*/ 91 h 180"/>
                <a:gd name="T22" fmla="*/ 102 w 102"/>
                <a:gd name="T23" fmla="*/ 73 h 180"/>
                <a:gd name="T24" fmla="*/ 71 w 102"/>
                <a:gd name="T2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80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0" y="19"/>
                    <a:pt x="102" y="44"/>
                    <a:pt x="102" y="73"/>
                  </a:cubicBezTo>
                  <a:cubicBezTo>
                    <a:pt x="102" y="79"/>
                    <a:pt x="102" y="85"/>
                    <a:pt x="100" y="91"/>
                  </a:cubicBezTo>
                  <a:cubicBezTo>
                    <a:pt x="90" y="144"/>
                    <a:pt x="48" y="173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8" y="173"/>
                    <a:pt x="90" y="144"/>
                    <a:pt x="100" y="9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2"/>
                    <a:pt x="100" y="92"/>
                    <a:pt x="100" y="91"/>
                  </a:cubicBezTo>
                  <a:cubicBezTo>
                    <a:pt x="102" y="85"/>
                    <a:pt x="102" y="79"/>
                    <a:pt x="102" y="73"/>
                  </a:cubicBezTo>
                  <a:cubicBezTo>
                    <a:pt x="102" y="44"/>
                    <a:pt x="90" y="19"/>
                    <a:pt x="71" y="0"/>
                  </a:cubicBezTo>
                </a:path>
              </a:pathLst>
            </a:custGeom>
            <a:solidFill>
              <a:srgbClr val="928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73"/>
            <p:cNvSpPr/>
            <p:nvPr userDrawn="1"/>
          </p:nvSpPr>
          <p:spPr bwMode="auto">
            <a:xfrm>
              <a:off x="949510" y="1653934"/>
              <a:ext cx="276005" cy="488140"/>
            </a:xfrm>
            <a:custGeom>
              <a:avLst/>
              <a:gdLst>
                <a:gd name="T0" fmla="*/ 71 w 102"/>
                <a:gd name="T1" fmla="*/ 0 h 180"/>
                <a:gd name="T2" fmla="*/ 71 w 102"/>
                <a:gd name="T3" fmla="*/ 0 h 180"/>
                <a:gd name="T4" fmla="*/ 73 w 102"/>
                <a:gd name="T5" fmla="*/ 34 h 180"/>
                <a:gd name="T6" fmla="*/ 82 w 102"/>
                <a:gd name="T7" fmla="*/ 46 h 180"/>
                <a:gd name="T8" fmla="*/ 84 w 102"/>
                <a:gd name="T9" fmla="*/ 48 h 180"/>
                <a:gd name="T10" fmla="*/ 85 w 102"/>
                <a:gd name="T11" fmla="*/ 49 h 180"/>
                <a:gd name="T12" fmla="*/ 82 w 102"/>
                <a:gd name="T13" fmla="*/ 53 h 180"/>
                <a:gd name="T14" fmla="*/ 82 w 102"/>
                <a:gd name="T15" fmla="*/ 53 h 180"/>
                <a:gd name="T16" fmla="*/ 82 w 102"/>
                <a:gd name="T17" fmla="*/ 53 h 180"/>
                <a:gd name="T18" fmla="*/ 82 w 102"/>
                <a:gd name="T19" fmla="*/ 53 h 180"/>
                <a:gd name="T20" fmla="*/ 82 w 102"/>
                <a:gd name="T21" fmla="*/ 53 h 180"/>
                <a:gd name="T22" fmla="*/ 79 w 102"/>
                <a:gd name="T23" fmla="*/ 52 h 180"/>
                <a:gd name="T24" fmla="*/ 79 w 102"/>
                <a:gd name="T25" fmla="*/ 52 h 180"/>
                <a:gd name="T26" fmla="*/ 79 w 102"/>
                <a:gd name="T27" fmla="*/ 52 h 180"/>
                <a:gd name="T28" fmla="*/ 79 w 102"/>
                <a:gd name="T29" fmla="*/ 51 h 180"/>
                <a:gd name="T30" fmla="*/ 72 w 102"/>
                <a:gd name="T31" fmla="*/ 42 h 180"/>
                <a:gd name="T32" fmla="*/ 65 w 102"/>
                <a:gd name="T33" fmla="*/ 80 h 180"/>
                <a:gd name="T34" fmla="*/ 0 w 102"/>
                <a:gd name="T35" fmla="*/ 180 h 180"/>
                <a:gd name="T36" fmla="*/ 100 w 102"/>
                <a:gd name="T37" fmla="*/ 91 h 180"/>
                <a:gd name="T38" fmla="*/ 102 w 102"/>
                <a:gd name="T39" fmla="*/ 73 h 180"/>
                <a:gd name="T40" fmla="*/ 71 w 102"/>
                <a:gd name="T4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80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2" y="12"/>
                    <a:pt x="73" y="23"/>
                    <a:pt x="73" y="34"/>
                  </a:cubicBezTo>
                  <a:cubicBezTo>
                    <a:pt x="76" y="38"/>
                    <a:pt x="79" y="42"/>
                    <a:pt x="82" y="46"/>
                  </a:cubicBezTo>
                  <a:cubicBezTo>
                    <a:pt x="83" y="47"/>
                    <a:pt x="84" y="47"/>
                    <a:pt x="84" y="48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1"/>
                    <a:pt x="83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2"/>
                    <a:pt x="79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7" y="48"/>
                    <a:pt x="75" y="45"/>
                    <a:pt x="72" y="42"/>
                  </a:cubicBezTo>
                  <a:cubicBezTo>
                    <a:pt x="71" y="55"/>
                    <a:pt x="69" y="68"/>
                    <a:pt x="65" y="80"/>
                  </a:cubicBezTo>
                  <a:cubicBezTo>
                    <a:pt x="53" y="118"/>
                    <a:pt x="29" y="153"/>
                    <a:pt x="0" y="180"/>
                  </a:cubicBezTo>
                  <a:cubicBezTo>
                    <a:pt x="48" y="173"/>
                    <a:pt x="90" y="144"/>
                    <a:pt x="100" y="91"/>
                  </a:cubicBezTo>
                  <a:cubicBezTo>
                    <a:pt x="102" y="85"/>
                    <a:pt x="102" y="79"/>
                    <a:pt x="102" y="73"/>
                  </a:cubicBezTo>
                  <a:cubicBezTo>
                    <a:pt x="102" y="44"/>
                    <a:pt x="90" y="19"/>
                    <a:pt x="71" y="0"/>
                  </a:cubicBezTo>
                </a:path>
              </a:pathLst>
            </a:custGeom>
            <a:solidFill>
              <a:srgbClr val="FCD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5"/>
            <p:cNvSpPr/>
            <p:nvPr userDrawn="1"/>
          </p:nvSpPr>
          <p:spPr bwMode="auto">
            <a:xfrm>
              <a:off x="841161" y="2220770"/>
              <a:ext cx="0" cy="7984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78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76"/>
            <p:cNvSpPr/>
            <p:nvPr userDrawn="1"/>
          </p:nvSpPr>
          <p:spPr bwMode="auto">
            <a:xfrm>
              <a:off x="805805" y="2228754"/>
              <a:ext cx="29653" cy="21670"/>
            </a:xfrm>
            <a:custGeom>
              <a:avLst/>
              <a:gdLst>
                <a:gd name="T0" fmla="*/ 11 w 11"/>
                <a:gd name="T1" fmla="*/ 0 h 8"/>
                <a:gd name="T2" fmla="*/ 11 w 11"/>
                <a:gd name="T3" fmla="*/ 0 h 8"/>
                <a:gd name="T4" fmla="*/ 0 w 11"/>
                <a:gd name="T5" fmla="*/ 8 h 8"/>
                <a:gd name="T6" fmla="*/ 11 w 11"/>
                <a:gd name="T7" fmla="*/ 0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3" y="5"/>
                    <a:pt x="7" y="3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1C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77"/>
            <p:cNvSpPr>
              <a:spLocks noEditPoints="1"/>
            </p:cNvSpPr>
            <p:nvPr userDrawn="1"/>
          </p:nvSpPr>
          <p:spPr bwMode="auto">
            <a:xfrm>
              <a:off x="646133" y="2296044"/>
              <a:ext cx="80977" cy="43340"/>
            </a:xfrm>
            <a:custGeom>
              <a:avLst/>
              <a:gdLst>
                <a:gd name="T0" fmla="*/ 12 w 30"/>
                <a:gd name="T1" fmla="*/ 9 h 16"/>
                <a:gd name="T2" fmla="*/ 0 w 30"/>
                <a:gd name="T3" fmla="*/ 16 h 16"/>
                <a:gd name="T4" fmla="*/ 12 w 30"/>
                <a:gd name="T5" fmla="*/ 9 h 16"/>
                <a:gd name="T6" fmla="*/ 30 w 30"/>
                <a:gd name="T7" fmla="*/ 0 h 16"/>
                <a:gd name="T8" fmla="*/ 22 w 30"/>
                <a:gd name="T9" fmla="*/ 4 h 16"/>
                <a:gd name="T10" fmla="*/ 30 w 3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12" y="9"/>
                  </a:moveTo>
                  <a:cubicBezTo>
                    <a:pt x="9" y="11"/>
                    <a:pt x="4" y="15"/>
                    <a:pt x="0" y="16"/>
                  </a:cubicBezTo>
                  <a:cubicBezTo>
                    <a:pt x="4" y="15"/>
                    <a:pt x="9" y="11"/>
                    <a:pt x="12" y="9"/>
                  </a:cubicBezTo>
                  <a:moveTo>
                    <a:pt x="30" y="0"/>
                  </a:moveTo>
                  <a:cubicBezTo>
                    <a:pt x="27" y="1"/>
                    <a:pt x="25" y="3"/>
                    <a:pt x="22" y="4"/>
                  </a:cubicBezTo>
                  <a:cubicBezTo>
                    <a:pt x="25" y="3"/>
                    <a:pt x="27" y="1"/>
                    <a:pt x="30" y="0"/>
                  </a:cubicBezTo>
                </a:path>
              </a:pathLst>
            </a:custGeom>
            <a:solidFill>
              <a:srgbClr val="1C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78"/>
            <p:cNvSpPr/>
            <p:nvPr userDrawn="1"/>
          </p:nvSpPr>
          <p:spPr bwMode="auto">
            <a:xfrm>
              <a:off x="622182" y="2220770"/>
              <a:ext cx="218979" cy="122035"/>
            </a:xfrm>
            <a:custGeom>
              <a:avLst/>
              <a:gdLst>
                <a:gd name="T0" fmla="*/ 81 w 81"/>
                <a:gd name="T1" fmla="*/ 0 h 45"/>
                <a:gd name="T2" fmla="*/ 0 w 81"/>
                <a:gd name="T3" fmla="*/ 26 h 45"/>
                <a:gd name="T4" fmla="*/ 5 w 81"/>
                <a:gd name="T5" fmla="*/ 45 h 45"/>
                <a:gd name="T6" fmla="*/ 5 w 81"/>
                <a:gd name="T7" fmla="*/ 45 h 45"/>
                <a:gd name="T8" fmla="*/ 5 w 81"/>
                <a:gd name="T9" fmla="*/ 45 h 45"/>
                <a:gd name="T10" fmla="*/ 6 w 81"/>
                <a:gd name="T11" fmla="*/ 45 h 45"/>
                <a:gd name="T12" fmla="*/ 6 w 81"/>
                <a:gd name="T13" fmla="*/ 45 h 45"/>
                <a:gd name="T14" fmla="*/ 6 w 81"/>
                <a:gd name="T15" fmla="*/ 45 h 45"/>
                <a:gd name="T16" fmla="*/ 9 w 81"/>
                <a:gd name="T17" fmla="*/ 44 h 45"/>
                <a:gd name="T18" fmla="*/ 21 w 81"/>
                <a:gd name="T19" fmla="*/ 37 h 45"/>
                <a:gd name="T20" fmla="*/ 24 w 81"/>
                <a:gd name="T21" fmla="*/ 36 h 45"/>
                <a:gd name="T22" fmla="*/ 24 w 81"/>
                <a:gd name="T23" fmla="*/ 36 h 45"/>
                <a:gd name="T24" fmla="*/ 24 w 81"/>
                <a:gd name="T25" fmla="*/ 36 h 45"/>
                <a:gd name="T26" fmla="*/ 24 w 81"/>
                <a:gd name="T27" fmla="*/ 36 h 45"/>
                <a:gd name="T28" fmla="*/ 24 w 81"/>
                <a:gd name="T29" fmla="*/ 36 h 45"/>
                <a:gd name="T30" fmla="*/ 24 w 81"/>
                <a:gd name="T31" fmla="*/ 36 h 45"/>
                <a:gd name="T32" fmla="*/ 24 w 81"/>
                <a:gd name="T33" fmla="*/ 36 h 45"/>
                <a:gd name="T34" fmla="*/ 31 w 81"/>
                <a:gd name="T35" fmla="*/ 32 h 45"/>
                <a:gd name="T36" fmla="*/ 39 w 81"/>
                <a:gd name="T37" fmla="*/ 28 h 45"/>
                <a:gd name="T38" fmla="*/ 43 w 81"/>
                <a:gd name="T39" fmla="*/ 26 h 45"/>
                <a:gd name="T40" fmla="*/ 68 w 81"/>
                <a:gd name="T41" fmla="*/ 11 h 45"/>
                <a:gd name="T42" fmla="*/ 79 w 81"/>
                <a:gd name="T43" fmla="*/ 3 h 45"/>
                <a:gd name="T44" fmla="*/ 79 w 81"/>
                <a:gd name="T45" fmla="*/ 3 h 45"/>
                <a:gd name="T46" fmla="*/ 79 w 81"/>
                <a:gd name="T47" fmla="*/ 3 h 45"/>
                <a:gd name="T48" fmla="*/ 79 w 81"/>
                <a:gd name="T49" fmla="*/ 3 h 45"/>
                <a:gd name="T50" fmla="*/ 81 w 81"/>
                <a:gd name="T51" fmla="*/ 3 h 45"/>
                <a:gd name="T52" fmla="*/ 81 w 81"/>
                <a:gd name="T5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45">
                  <a:moveTo>
                    <a:pt x="81" y="0"/>
                  </a:moveTo>
                  <a:cubicBezTo>
                    <a:pt x="56" y="14"/>
                    <a:pt x="28" y="24"/>
                    <a:pt x="0" y="26"/>
                  </a:cubicBezTo>
                  <a:cubicBezTo>
                    <a:pt x="2" y="35"/>
                    <a:pt x="4" y="44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8" y="45"/>
                    <a:pt x="9" y="44"/>
                  </a:cubicBezTo>
                  <a:cubicBezTo>
                    <a:pt x="13" y="43"/>
                    <a:pt x="18" y="39"/>
                    <a:pt x="21" y="37"/>
                  </a:cubicBezTo>
                  <a:cubicBezTo>
                    <a:pt x="22" y="37"/>
                    <a:pt x="23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9" y="33"/>
                    <a:pt x="31" y="32"/>
                  </a:cubicBezTo>
                  <a:cubicBezTo>
                    <a:pt x="34" y="31"/>
                    <a:pt x="36" y="29"/>
                    <a:pt x="39" y="28"/>
                  </a:cubicBezTo>
                  <a:cubicBezTo>
                    <a:pt x="40" y="27"/>
                    <a:pt x="41" y="26"/>
                    <a:pt x="43" y="26"/>
                  </a:cubicBezTo>
                  <a:cubicBezTo>
                    <a:pt x="51" y="21"/>
                    <a:pt x="59" y="16"/>
                    <a:pt x="68" y="11"/>
                  </a:cubicBezTo>
                  <a:cubicBezTo>
                    <a:pt x="71" y="8"/>
                    <a:pt x="75" y="6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0" y="3"/>
                    <a:pt x="80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D78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79"/>
            <p:cNvSpPr>
              <a:spLocks noEditPoints="1"/>
            </p:cNvSpPr>
            <p:nvPr userDrawn="1"/>
          </p:nvSpPr>
          <p:spPr bwMode="auto">
            <a:xfrm>
              <a:off x="675786" y="1957311"/>
              <a:ext cx="7984" cy="5703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1 w 3"/>
                <a:gd name="T5" fmla="*/ 2 h 2"/>
                <a:gd name="T6" fmla="*/ 1 w 3"/>
                <a:gd name="T7" fmla="*/ 2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3 w 3"/>
                <a:gd name="T15" fmla="*/ 0 h 2"/>
                <a:gd name="T16" fmla="*/ 1 w 3"/>
                <a:gd name="T17" fmla="*/ 2 h 2"/>
                <a:gd name="T18" fmla="*/ 3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3" y="0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80"/>
            <p:cNvSpPr/>
            <p:nvPr userDrawn="1"/>
          </p:nvSpPr>
          <p:spPr bwMode="auto">
            <a:xfrm>
              <a:off x="575421" y="1664199"/>
              <a:ext cx="214417" cy="401461"/>
            </a:xfrm>
            <a:custGeom>
              <a:avLst/>
              <a:gdLst>
                <a:gd name="T0" fmla="*/ 62 w 79"/>
                <a:gd name="T1" fmla="*/ 0 h 148"/>
                <a:gd name="T2" fmla="*/ 55 w 79"/>
                <a:gd name="T3" fmla="*/ 2 h 148"/>
                <a:gd name="T4" fmla="*/ 59 w 79"/>
                <a:gd name="T5" fmla="*/ 148 h 148"/>
                <a:gd name="T6" fmla="*/ 61 w 79"/>
                <a:gd name="T7" fmla="*/ 148 h 148"/>
                <a:gd name="T8" fmla="*/ 65 w 79"/>
                <a:gd name="T9" fmla="*/ 139 h 148"/>
                <a:gd name="T10" fmla="*/ 40 w 79"/>
                <a:gd name="T11" fmla="*/ 91 h 148"/>
                <a:gd name="T12" fmla="*/ 39 w 79"/>
                <a:gd name="T13" fmla="*/ 97 h 148"/>
                <a:gd name="T14" fmla="*/ 40 w 79"/>
                <a:gd name="T15" fmla="*/ 108 h 148"/>
                <a:gd name="T16" fmla="*/ 40 w 79"/>
                <a:gd name="T17" fmla="*/ 108 h 148"/>
                <a:gd name="T18" fmla="*/ 38 w 79"/>
                <a:gd name="T19" fmla="*/ 110 h 148"/>
                <a:gd name="T20" fmla="*/ 38 w 79"/>
                <a:gd name="T21" fmla="*/ 110 h 148"/>
                <a:gd name="T22" fmla="*/ 38 w 79"/>
                <a:gd name="T23" fmla="*/ 110 h 148"/>
                <a:gd name="T24" fmla="*/ 38 w 79"/>
                <a:gd name="T25" fmla="*/ 110 h 148"/>
                <a:gd name="T26" fmla="*/ 38 w 79"/>
                <a:gd name="T27" fmla="*/ 110 h 148"/>
                <a:gd name="T28" fmla="*/ 37 w 79"/>
                <a:gd name="T29" fmla="*/ 109 h 148"/>
                <a:gd name="T30" fmla="*/ 37 w 79"/>
                <a:gd name="T31" fmla="*/ 109 h 148"/>
                <a:gd name="T32" fmla="*/ 37 w 79"/>
                <a:gd name="T33" fmla="*/ 109 h 148"/>
                <a:gd name="T34" fmla="*/ 37 w 79"/>
                <a:gd name="T35" fmla="*/ 109 h 148"/>
                <a:gd name="T36" fmla="*/ 35 w 79"/>
                <a:gd name="T37" fmla="*/ 102 h 148"/>
                <a:gd name="T38" fmla="*/ 35 w 79"/>
                <a:gd name="T39" fmla="*/ 102 h 148"/>
                <a:gd name="T40" fmla="*/ 34 w 79"/>
                <a:gd name="T41" fmla="*/ 101 h 148"/>
                <a:gd name="T42" fmla="*/ 35 w 79"/>
                <a:gd name="T43" fmla="*/ 101 h 148"/>
                <a:gd name="T44" fmla="*/ 34 w 79"/>
                <a:gd name="T45" fmla="*/ 92 h 148"/>
                <a:gd name="T46" fmla="*/ 39 w 79"/>
                <a:gd name="T47" fmla="*/ 72 h 148"/>
                <a:gd name="T48" fmla="*/ 68 w 79"/>
                <a:gd name="T49" fmla="*/ 24 h 148"/>
                <a:gd name="T50" fmla="*/ 62 w 79"/>
                <a:gd name="T5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148">
                  <a:moveTo>
                    <a:pt x="62" y="0"/>
                  </a:moveTo>
                  <a:cubicBezTo>
                    <a:pt x="60" y="0"/>
                    <a:pt x="57" y="0"/>
                    <a:pt x="55" y="2"/>
                  </a:cubicBezTo>
                  <a:cubicBezTo>
                    <a:pt x="4" y="38"/>
                    <a:pt x="0" y="117"/>
                    <a:pt x="59" y="148"/>
                  </a:cubicBezTo>
                  <a:cubicBezTo>
                    <a:pt x="60" y="148"/>
                    <a:pt x="60" y="148"/>
                    <a:pt x="61" y="148"/>
                  </a:cubicBezTo>
                  <a:cubicBezTo>
                    <a:pt x="66" y="148"/>
                    <a:pt x="69" y="143"/>
                    <a:pt x="65" y="139"/>
                  </a:cubicBezTo>
                  <a:cubicBezTo>
                    <a:pt x="51" y="125"/>
                    <a:pt x="42" y="108"/>
                    <a:pt x="40" y="91"/>
                  </a:cubicBezTo>
                  <a:cubicBezTo>
                    <a:pt x="39" y="93"/>
                    <a:pt x="39" y="95"/>
                    <a:pt x="39" y="97"/>
                  </a:cubicBezTo>
                  <a:cubicBezTo>
                    <a:pt x="39" y="100"/>
                    <a:pt x="40" y="104"/>
                    <a:pt x="40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9"/>
                    <a:pt x="39" y="110"/>
                    <a:pt x="38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0"/>
                    <a:pt x="37" y="110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6" y="106"/>
                    <a:pt x="35" y="104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4" y="102"/>
                    <a:pt x="34" y="101"/>
                  </a:cubicBezTo>
                  <a:cubicBezTo>
                    <a:pt x="34" y="101"/>
                    <a:pt x="35" y="101"/>
                    <a:pt x="35" y="101"/>
                  </a:cubicBezTo>
                  <a:cubicBezTo>
                    <a:pt x="34" y="98"/>
                    <a:pt x="34" y="95"/>
                    <a:pt x="34" y="92"/>
                  </a:cubicBezTo>
                  <a:cubicBezTo>
                    <a:pt x="34" y="85"/>
                    <a:pt x="36" y="78"/>
                    <a:pt x="39" y="72"/>
                  </a:cubicBezTo>
                  <a:cubicBezTo>
                    <a:pt x="41" y="54"/>
                    <a:pt x="51" y="37"/>
                    <a:pt x="68" y="24"/>
                  </a:cubicBezTo>
                  <a:cubicBezTo>
                    <a:pt x="79" y="16"/>
                    <a:pt x="72" y="0"/>
                    <a:pt x="62" y="0"/>
                  </a:cubicBezTo>
                </a:path>
              </a:pathLst>
            </a:custGeom>
            <a:solidFill>
              <a:srgbClr val="FEF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81"/>
            <p:cNvSpPr/>
            <p:nvPr userDrawn="1"/>
          </p:nvSpPr>
          <p:spPr bwMode="auto">
            <a:xfrm>
              <a:off x="667803" y="1860367"/>
              <a:ext cx="15967" cy="102646"/>
            </a:xfrm>
            <a:custGeom>
              <a:avLst/>
              <a:gdLst>
                <a:gd name="T0" fmla="*/ 5 w 6"/>
                <a:gd name="T1" fmla="*/ 0 h 38"/>
                <a:gd name="T2" fmla="*/ 0 w 6"/>
                <a:gd name="T3" fmla="*/ 20 h 38"/>
                <a:gd name="T4" fmla="*/ 1 w 6"/>
                <a:gd name="T5" fmla="*/ 29 h 38"/>
                <a:gd name="T6" fmla="*/ 1 w 6"/>
                <a:gd name="T7" fmla="*/ 29 h 38"/>
                <a:gd name="T8" fmla="*/ 0 w 6"/>
                <a:gd name="T9" fmla="*/ 29 h 38"/>
                <a:gd name="T10" fmla="*/ 1 w 6"/>
                <a:gd name="T11" fmla="*/ 30 h 38"/>
                <a:gd name="T12" fmla="*/ 1 w 6"/>
                <a:gd name="T13" fmla="*/ 30 h 38"/>
                <a:gd name="T14" fmla="*/ 3 w 6"/>
                <a:gd name="T15" fmla="*/ 37 h 38"/>
                <a:gd name="T16" fmla="*/ 3 w 6"/>
                <a:gd name="T17" fmla="*/ 37 h 38"/>
                <a:gd name="T18" fmla="*/ 3 w 6"/>
                <a:gd name="T19" fmla="*/ 37 h 38"/>
                <a:gd name="T20" fmla="*/ 3 w 6"/>
                <a:gd name="T21" fmla="*/ 37 h 38"/>
                <a:gd name="T22" fmla="*/ 4 w 6"/>
                <a:gd name="T23" fmla="*/ 38 h 38"/>
                <a:gd name="T24" fmla="*/ 4 w 6"/>
                <a:gd name="T25" fmla="*/ 38 h 38"/>
                <a:gd name="T26" fmla="*/ 4 w 6"/>
                <a:gd name="T27" fmla="*/ 38 h 38"/>
                <a:gd name="T28" fmla="*/ 4 w 6"/>
                <a:gd name="T29" fmla="*/ 38 h 38"/>
                <a:gd name="T30" fmla="*/ 6 w 6"/>
                <a:gd name="T31" fmla="*/ 36 h 38"/>
                <a:gd name="T32" fmla="*/ 6 w 6"/>
                <a:gd name="T33" fmla="*/ 36 h 38"/>
                <a:gd name="T34" fmla="*/ 5 w 6"/>
                <a:gd name="T35" fmla="*/ 25 h 38"/>
                <a:gd name="T36" fmla="*/ 6 w 6"/>
                <a:gd name="T37" fmla="*/ 19 h 38"/>
                <a:gd name="T38" fmla="*/ 5 w 6"/>
                <a:gd name="T3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8">
                  <a:moveTo>
                    <a:pt x="5" y="0"/>
                  </a:moveTo>
                  <a:cubicBezTo>
                    <a:pt x="2" y="6"/>
                    <a:pt x="0" y="13"/>
                    <a:pt x="0" y="20"/>
                  </a:cubicBezTo>
                  <a:cubicBezTo>
                    <a:pt x="0" y="23"/>
                    <a:pt x="0" y="26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2"/>
                    <a:pt x="2" y="34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2"/>
                    <a:pt x="5" y="28"/>
                    <a:pt x="5" y="25"/>
                  </a:cubicBezTo>
                  <a:cubicBezTo>
                    <a:pt x="5" y="23"/>
                    <a:pt x="5" y="21"/>
                    <a:pt x="6" y="19"/>
                  </a:cubicBezTo>
                  <a:cubicBezTo>
                    <a:pt x="5" y="13"/>
                    <a:pt x="4" y="6"/>
                    <a:pt x="5" y="0"/>
                  </a:cubicBezTo>
                </a:path>
              </a:pathLst>
            </a:custGeom>
            <a:solidFill>
              <a:srgbClr val="525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2"/>
            <p:cNvSpPr>
              <a:spLocks noEditPoints="1"/>
            </p:cNvSpPr>
            <p:nvPr userDrawn="1"/>
          </p:nvSpPr>
          <p:spPr bwMode="auto">
            <a:xfrm>
              <a:off x="1171910" y="1786234"/>
              <a:ext cx="7984" cy="11405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4 h 4"/>
                <a:gd name="T4" fmla="*/ 0 w 3"/>
                <a:gd name="T5" fmla="*/ 4 h 4"/>
                <a:gd name="T6" fmla="*/ 0 w 3"/>
                <a:gd name="T7" fmla="*/ 4 h 4"/>
                <a:gd name="T8" fmla="*/ 3 w 3"/>
                <a:gd name="T9" fmla="*/ 0 h 4"/>
                <a:gd name="T10" fmla="*/ 3 w 3"/>
                <a:gd name="T11" fmla="*/ 1 h 4"/>
                <a:gd name="T12" fmla="*/ 0 w 3"/>
                <a:gd name="T13" fmla="*/ 4 h 4"/>
                <a:gd name="T14" fmla="*/ 3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1" y="4"/>
                    <a:pt x="0" y="4"/>
                  </a:cubicBezTo>
                  <a:cubicBezTo>
                    <a:pt x="1" y="4"/>
                    <a:pt x="3" y="2"/>
                    <a:pt x="3" y="0"/>
                  </a:cubicBezTo>
                </a:path>
              </a:pathLst>
            </a:custGeom>
            <a:solidFill>
              <a:srgbClr val="FEF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74"/>
            <p:cNvSpPr>
              <a:spLocks noEditPoints="1"/>
            </p:cNvSpPr>
            <p:nvPr userDrawn="1"/>
          </p:nvSpPr>
          <p:spPr bwMode="auto">
            <a:xfrm>
              <a:off x="1147959" y="1746316"/>
              <a:ext cx="31934" cy="51323"/>
            </a:xfrm>
            <a:custGeom>
              <a:avLst/>
              <a:gdLst>
                <a:gd name="T0" fmla="*/ 6 w 12"/>
                <a:gd name="T1" fmla="*/ 18 h 19"/>
                <a:gd name="T2" fmla="*/ 6 w 12"/>
                <a:gd name="T3" fmla="*/ 18 h 19"/>
                <a:gd name="T4" fmla="*/ 6 w 12"/>
                <a:gd name="T5" fmla="*/ 18 h 19"/>
                <a:gd name="T6" fmla="*/ 12 w 12"/>
                <a:gd name="T7" fmla="*/ 16 h 19"/>
                <a:gd name="T8" fmla="*/ 9 w 12"/>
                <a:gd name="T9" fmla="*/ 19 h 19"/>
                <a:gd name="T10" fmla="*/ 6 w 12"/>
                <a:gd name="T11" fmla="*/ 18 h 19"/>
                <a:gd name="T12" fmla="*/ 9 w 12"/>
                <a:gd name="T13" fmla="*/ 19 h 19"/>
                <a:gd name="T14" fmla="*/ 9 w 12"/>
                <a:gd name="T15" fmla="*/ 19 h 19"/>
                <a:gd name="T16" fmla="*/ 9 w 12"/>
                <a:gd name="T17" fmla="*/ 19 h 19"/>
                <a:gd name="T18" fmla="*/ 9 w 12"/>
                <a:gd name="T19" fmla="*/ 19 h 19"/>
                <a:gd name="T20" fmla="*/ 12 w 12"/>
                <a:gd name="T21" fmla="*/ 16 h 19"/>
                <a:gd name="T22" fmla="*/ 0 w 12"/>
                <a:gd name="T23" fmla="*/ 0 h 19"/>
                <a:gd name="T24" fmla="*/ 0 w 12"/>
                <a:gd name="T25" fmla="*/ 0 h 19"/>
                <a:gd name="T26" fmla="*/ 9 w 12"/>
                <a:gd name="T27" fmla="*/ 12 h 19"/>
                <a:gd name="T28" fmla="*/ 0 w 12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9"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2" y="16"/>
                  </a:moveTo>
                  <a:cubicBezTo>
                    <a:pt x="12" y="17"/>
                    <a:pt x="10" y="19"/>
                    <a:pt x="9" y="19"/>
                  </a:cubicBezTo>
                  <a:cubicBezTo>
                    <a:pt x="8" y="19"/>
                    <a:pt x="7" y="18"/>
                    <a:pt x="6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2" y="17"/>
                    <a:pt x="12" y="1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6" y="8"/>
                    <a:pt x="3" y="4"/>
                    <a:pt x="0" y="0"/>
                  </a:cubicBezTo>
                </a:path>
              </a:pathLst>
            </a:custGeom>
            <a:solidFill>
              <a:srgbClr val="1D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" name="组合 223"/>
          <p:cNvGrpSpPr/>
          <p:nvPr userDrawn="1"/>
        </p:nvGrpSpPr>
        <p:grpSpPr>
          <a:xfrm>
            <a:off x="2311818" y="726141"/>
            <a:ext cx="2212925" cy="585831"/>
            <a:chOff x="1399378" y="507541"/>
            <a:chExt cx="2632308" cy="696855"/>
          </a:xfrm>
        </p:grpSpPr>
        <p:sp>
          <p:nvSpPr>
            <p:cNvPr id="201" name="Freeform 82"/>
            <p:cNvSpPr>
              <a:spLocks noEditPoints="1"/>
            </p:cNvSpPr>
            <p:nvPr userDrawn="1"/>
          </p:nvSpPr>
          <p:spPr bwMode="auto">
            <a:xfrm>
              <a:off x="2528488" y="507541"/>
              <a:ext cx="1503198" cy="696855"/>
            </a:xfrm>
            <a:custGeom>
              <a:avLst/>
              <a:gdLst>
                <a:gd name="T0" fmla="*/ 548 w 555"/>
                <a:gd name="T1" fmla="*/ 1 h 257"/>
                <a:gd name="T2" fmla="*/ 550 w 555"/>
                <a:gd name="T3" fmla="*/ 9 h 257"/>
                <a:gd name="T4" fmla="*/ 486 w 555"/>
                <a:gd name="T5" fmla="*/ 21 h 257"/>
                <a:gd name="T6" fmla="*/ 419 w 555"/>
                <a:gd name="T7" fmla="*/ 74 h 257"/>
                <a:gd name="T8" fmla="*/ 342 w 555"/>
                <a:gd name="T9" fmla="*/ 117 h 257"/>
                <a:gd name="T10" fmla="*/ 217 w 555"/>
                <a:gd name="T11" fmla="*/ 106 h 257"/>
                <a:gd name="T12" fmla="*/ 175 w 555"/>
                <a:gd name="T13" fmla="*/ 107 h 257"/>
                <a:gd name="T14" fmla="*/ 207 w 555"/>
                <a:gd name="T15" fmla="*/ 145 h 257"/>
                <a:gd name="T16" fmla="*/ 142 w 555"/>
                <a:gd name="T17" fmla="*/ 248 h 257"/>
                <a:gd name="T18" fmla="*/ 90 w 555"/>
                <a:gd name="T19" fmla="*/ 171 h 257"/>
                <a:gd name="T20" fmla="*/ 149 w 555"/>
                <a:gd name="T21" fmla="*/ 103 h 257"/>
                <a:gd name="T22" fmla="*/ 3 w 555"/>
                <a:gd name="T23" fmla="*/ 93 h 257"/>
                <a:gd name="T24" fmla="*/ 2 w 555"/>
                <a:gd name="T25" fmla="*/ 90 h 257"/>
                <a:gd name="T26" fmla="*/ 162 w 555"/>
                <a:gd name="T27" fmla="*/ 98 h 257"/>
                <a:gd name="T28" fmla="*/ 174 w 555"/>
                <a:gd name="T29" fmla="*/ 96 h 257"/>
                <a:gd name="T30" fmla="*/ 260 w 555"/>
                <a:gd name="T31" fmla="*/ 101 h 257"/>
                <a:gd name="T32" fmla="*/ 403 w 555"/>
                <a:gd name="T33" fmla="*/ 77 h 257"/>
                <a:gd name="T34" fmla="*/ 459 w 555"/>
                <a:gd name="T35" fmla="*/ 22 h 257"/>
                <a:gd name="T36" fmla="*/ 548 w 555"/>
                <a:gd name="T37" fmla="*/ 1 h 257"/>
                <a:gd name="T38" fmla="*/ 140 w 555"/>
                <a:gd name="T39" fmla="*/ 240 h 257"/>
                <a:gd name="T40" fmla="*/ 204 w 555"/>
                <a:gd name="T41" fmla="*/ 171 h 257"/>
                <a:gd name="T42" fmla="*/ 161 w 555"/>
                <a:gd name="T43" fmla="*/ 110 h 257"/>
                <a:gd name="T44" fmla="*/ 123 w 555"/>
                <a:gd name="T45" fmla="*/ 129 h 257"/>
                <a:gd name="T46" fmla="*/ 138 w 555"/>
                <a:gd name="T47" fmla="*/ 240 h 257"/>
                <a:gd name="T48" fmla="*/ 140 w 555"/>
                <a:gd name="T49" fmla="*/ 24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257">
                  <a:moveTo>
                    <a:pt x="548" y="1"/>
                  </a:moveTo>
                  <a:cubicBezTo>
                    <a:pt x="553" y="0"/>
                    <a:pt x="555" y="7"/>
                    <a:pt x="550" y="9"/>
                  </a:cubicBezTo>
                  <a:cubicBezTo>
                    <a:pt x="529" y="17"/>
                    <a:pt x="508" y="15"/>
                    <a:pt x="486" y="21"/>
                  </a:cubicBezTo>
                  <a:cubicBezTo>
                    <a:pt x="455" y="30"/>
                    <a:pt x="440" y="52"/>
                    <a:pt x="419" y="74"/>
                  </a:cubicBezTo>
                  <a:cubicBezTo>
                    <a:pt x="398" y="99"/>
                    <a:pt x="375" y="112"/>
                    <a:pt x="342" y="117"/>
                  </a:cubicBezTo>
                  <a:cubicBezTo>
                    <a:pt x="300" y="122"/>
                    <a:pt x="259" y="109"/>
                    <a:pt x="217" y="106"/>
                  </a:cubicBezTo>
                  <a:cubicBezTo>
                    <a:pt x="204" y="105"/>
                    <a:pt x="189" y="105"/>
                    <a:pt x="175" y="107"/>
                  </a:cubicBezTo>
                  <a:cubicBezTo>
                    <a:pt x="188" y="117"/>
                    <a:pt x="199" y="129"/>
                    <a:pt x="207" y="145"/>
                  </a:cubicBezTo>
                  <a:cubicBezTo>
                    <a:pt x="231" y="194"/>
                    <a:pt x="200" y="257"/>
                    <a:pt x="142" y="248"/>
                  </a:cubicBezTo>
                  <a:cubicBezTo>
                    <a:pt x="108" y="251"/>
                    <a:pt x="87" y="199"/>
                    <a:pt x="90" y="171"/>
                  </a:cubicBezTo>
                  <a:cubicBezTo>
                    <a:pt x="93" y="137"/>
                    <a:pt x="119" y="114"/>
                    <a:pt x="149" y="103"/>
                  </a:cubicBezTo>
                  <a:cubicBezTo>
                    <a:pt x="105" y="79"/>
                    <a:pt x="50" y="81"/>
                    <a:pt x="3" y="93"/>
                  </a:cubicBezTo>
                  <a:cubicBezTo>
                    <a:pt x="1" y="94"/>
                    <a:pt x="0" y="90"/>
                    <a:pt x="2" y="90"/>
                  </a:cubicBezTo>
                  <a:cubicBezTo>
                    <a:pt x="50" y="74"/>
                    <a:pt x="116" y="72"/>
                    <a:pt x="162" y="98"/>
                  </a:cubicBezTo>
                  <a:cubicBezTo>
                    <a:pt x="166" y="97"/>
                    <a:pt x="170" y="97"/>
                    <a:pt x="174" y="96"/>
                  </a:cubicBezTo>
                  <a:cubicBezTo>
                    <a:pt x="201" y="92"/>
                    <a:pt x="231" y="96"/>
                    <a:pt x="260" y="101"/>
                  </a:cubicBezTo>
                  <a:cubicBezTo>
                    <a:pt x="311" y="109"/>
                    <a:pt x="363" y="117"/>
                    <a:pt x="403" y="77"/>
                  </a:cubicBezTo>
                  <a:cubicBezTo>
                    <a:pt x="422" y="58"/>
                    <a:pt x="435" y="35"/>
                    <a:pt x="459" y="22"/>
                  </a:cubicBezTo>
                  <a:cubicBezTo>
                    <a:pt x="487" y="6"/>
                    <a:pt x="518" y="10"/>
                    <a:pt x="548" y="1"/>
                  </a:cubicBezTo>
                  <a:moveTo>
                    <a:pt x="140" y="240"/>
                  </a:moveTo>
                  <a:cubicBezTo>
                    <a:pt x="180" y="245"/>
                    <a:pt x="209" y="210"/>
                    <a:pt x="204" y="171"/>
                  </a:cubicBezTo>
                  <a:cubicBezTo>
                    <a:pt x="201" y="144"/>
                    <a:pt x="183" y="124"/>
                    <a:pt x="161" y="110"/>
                  </a:cubicBezTo>
                  <a:cubicBezTo>
                    <a:pt x="147" y="113"/>
                    <a:pt x="134" y="119"/>
                    <a:pt x="123" y="129"/>
                  </a:cubicBezTo>
                  <a:cubicBezTo>
                    <a:pt x="92" y="157"/>
                    <a:pt x="95" y="225"/>
                    <a:pt x="138" y="240"/>
                  </a:cubicBezTo>
                  <a:cubicBezTo>
                    <a:pt x="139" y="240"/>
                    <a:pt x="139" y="240"/>
                    <a:pt x="140" y="24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83"/>
            <p:cNvSpPr>
              <a:spLocks noEditPoints="1"/>
            </p:cNvSpPr>
            <p:nvPr userDrawn="1"/>
          </p:nvSpPr>
          <p:spPr bwMode="auto">
            <a:xfrm>
              <a:off x="2530769" y="509822"/>
              <a:ext cx="1495215" cy="672904"/>
            </a:xfrm>
            <a:custGeom>
              <a:avLst/>
              <a:gdLst>
                <a:gd name="T0" fmla="*/ 102 w 552"/>
                <a:gd name="T1" fmla="*/ 180 h 248"/>
                <a:gd name="T2" fmla="*/ 122 w 552"/>
                <a:gd name="T3" fmla="*/ 128 h 248"/>
                <a:gd name="T4" fmla="*/ 160 w 552"/>
                <a:gd name="T5" fmla="*/ 109 h 248"/>
                <a:gd name="T6" fmla="*/ 203 w 552"/>
                <a:gd name="T7" fmla="*/ 170 h 248"/>
                <a:gd name="T8" fmla="*/ 204 w 552"/>
                <a:gd name="T9" fmla="*/ 179 h 248"/>
                <a:gd name="T10" fmla="*/ 146 w 552"/>
                <a:gd name="T11" fmla="*/ 239 h 248"/>
                <a:gd name="T12" fmla="*/ 139 w 552"/>
                <a:gd name="T13" fmla="*/ 239 h 248"/>
                <a:gd name="T14" fmla="*/ 138 w 552"/>
                <a:gd name="T15" fmla="*/ 239 h 248"/>
                <a:gd name="T16" fmla="*/ 137 w 552"/>
                <a:gd name="T17" fmla="*/ 239 h 248"/>
                <a:gd name="T18" fmla="*/ 102 w 552"/>
                <a:gd name="T19" fmla="*/ 180 h 248"/>
                <a:gd name="T20" fmla="*/ 549 w 552"/>
                <a:gd name="T21" fmla="*/ 0 h 248"/>
                <a:gd name="T22" fmla="*/ 547 w 552"/>
                <a:gd name="T23" fmla="*/ 0 h 248"/>
                <a:gd name="T24" fmla="*/ 458 w 552"/>
                <a:gd name="T25" fmla="*/ 21 h 248"/>
                <a:gd name="T26" fmla="*/ 402 w 552"/>
                <a:gd name="T27" fmla="*/ 76 h 248"/>
                <a:gd name="T28" fmla="*/ 321 w 552"/>
                <a:gd name="T29" fmla="*/ 107 h 248"/>
                <a:gd name="T30" fmla="*/ 259 w 552"/>
                <a:gd name="T31" fmla="*/ 100 h 248"/>
                <a:gd name="T32" fmla="*/ 196 w 552"/>
                <a:gd name="T33" fmla="*/ 93 h 248"/>
                <a:gd name="T34" fmla="*/ 173 w 552"/>
                <a:gd name="T35" fmla="*/ 95 h 248"/>
                <a:gd name="T36" fmla="*/ 161 w 552"/>
                <a:gd name="T37" fmla="*/ 97 h 248"/>
                <a:gd name="T38" fmla="*/ 75 w 552"/>
                <a:gd name="T39" fmla="*/ 77 h 248"/>
                <a:gd name="T40" fmla="*/ 1 w 552"/>
                <a:gd name="T41" fmla="*/ 89 h 248"/>
                <a:gd name="T42" fmla="*/ 0 w 552"/>
                <a:gd name="T43" fmla="*/ 90 h 248"/>
                <a:gd name="T44" fmla="*/ 2 w 552"/>
                <a:gd name="T45" fmla="*/ 92 h 248"/>
                <a:gd name="T46" fmla="*/ 2 w 552"/>
                <a:gd name="T47" fmla="*/ 92 h 248"/>
                <a:gd name="T48" fmla="*/ 68 w 552"/>
                <a:gd name="T49" fmla="*/ 84 h 248"/>
                <a:gd name="T50" fmla="*/ 148 w 552"/>
                <a:gd name="T51" fmla="*/ 102 h 248"/>
                <a:gd name="T52" fmla="*/ 148 w 552"/>
                <a:gd name="T53" fmla="*/ 102 h 248"/>
                <a:gd name="T54" fmla="*/ 148 w 552"/>
                <a:gd name="T55" fmla="*/ 102 h 248"/>
                <a:gd name="T56" fmla="*/ 89 w 552"/>
                <a:gd name="T57" fmla="*/ 170 h 248"/>
                <a:gd name="T58" fmla="*/ 88 w 552"/>
                <a:gd name="T59" fmla="*/ 175 h 248"/>
                <a:gd name="T60" fmla="*/ 138 w 552"/>
                <a:gd name="T61" fmla="*/ 247 h 248"/>
                <a:gd name="T62" fmla="*/ 141 w 552"/>
                <a:gd name="T63" fmla="*/ 247 h 248"/>
                <a:gd name="T64" fmla="*/ 152 w 552"/>
                <a:gd name="T65" fmla="*/ 248 h 248"/>
                <a:gd name="T66" fmla="*/ 214 w 552"/>
                <a:gd name="T67" fmla="*/ 179 h 248"/>
                <a:gd name="T68" fmla="*/ 206 w 552"/>
                <a:gd name="T69" fmla="*/ 144 h 248"/>
                <a:gd name="T70" fmla="*/ 174 w 552"/>
                <a:gd name="T71" fmla="*/ 106 h 248"/>
                <a:gd name="T72" fmla="*/ 174 w 552"/>
                <a:gd name="T73" fmla="*/ 106 h 248"/>
                <a:gd name="T74" fmla="*/ 174 w 552"/>
                <a:gd name="T75" fmla="*/ 106 h 248"/>
                <a:gd name="T76" fmla="*/ 200 w 552"/>
                <a:gd name="T77" fmla="*/ 104 h 248"/>
                <a:gd name="T78" fmla="*/ 216 w 552"/>
                <a:gd name="T79" fmla="*/ 105 h 248"/>
                <a:gd name="T80" fmla="*/ 320 w 552"/>
                <a:gd name="T81" fmla="*/ 117 h 248"/>
                <a:gd name="T82" fmla="*/ 341 w 552"/>
                <a:gd name="T83" fmla="*/ 116 h 248"/>
                <a:gd name="T84" fmla="*/ 418 w 552"/>
                <a:gd name="T85" fmla="*/ 73 h 248"/>
                <a:gd name="T86" fmla="*/ 485 w 552"/>
                <a:gd name="T87" fmla="*/ 20 h 248"/>
                <a:gd name="T88" fmla="*/ 549 w 552"/>
                <a:gd name="T89" fmla="*/ 8 h 248"/>
                <a:gd name="T90" fmla="*/ 552 w 552"/>
                <a:gd name="T91" fmla="*/ 4 h 248"/>
                <a:gd name="T92" fmla="*/ 549 w 552"/>
                <a:gd name="T9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248">
                  <a:moveTo>
                    <a:pt x="102" y="180"/>
                  </a:moveTo>
                  <a:cubicBezTo>
                    <a:pt x="102" y="160"/>
                    <a:pt x="109" y="141"/>
                    <a:pt x="122" y="128"/>
                  </a:cubicBezTo>
                  <a:cubicBezTo>
                    <a:pt x="133" y="118"/>
                    <a:pt x="146" y="112"/>
                    <a:pt x="160" y="109"/>
                  </a:cubicBezTo>
                  <a:cubicBezTo>
                    <a:pt x="182" y="123"/>
                    <a:pt x="200" y="143"/>
                    <a:pt x="203" y="170"/>
                  </a:cubicBezTo>
                  <a:cubicBezTo>
                    <a:pt x="204" y="173"/>
                    <a:pt x="204" y="176"/>
                    <a:pt x="204" y="179"/>
                  </a:cubicBezTo>
                  <a:cubicBezTo>
                    <a:pt x="204" y="212"/>
                    <a:pt x="180" y="239"/>
                    <a:pt x="146" y="239"/>
                  </a:cubicBezTo>
                  <a:cubicBezTo>
                    <a:pt x="144" y="239"/>
                    <a:pt x="141" y="239"/>
                    <a:pt x="139" y="239"/>
                  </a:cubicBezTo>
                  <a:cubicBezTo>
                    <a:pt x="139" y="239"/>
                    <a:pt x="138" y="239"/>
                    <a:pt x="138" y="239"/>
                  </a:cubicBezTo>
                  <a:cubicBezTo>
                    <a:pt x="138" y="239"/>
                    <a:pt x="137" y="239"/>
                    <a:pt x="137" y="239"/>
                  </a:cubicBezTo>
                  <a:cubicBezTo>
                    <a:pt x="113" y="231"/>
                    <a:pt x="102" y="206"/>
                    <a:pt x="102" y="180"/>
                  </a:cubicBezTo>
                  <a:moveTo>
                    <a:pt x="549" y="0"/>
                  </a:moveTo>
                  <a:cubicBezTo>
                    <a:pt x="548" y="0"/>
                    <a:pt x="548" y="0"/>
                    <a:pt x="547" y="0"/>
                  </a:cubicBezTo>
                  <a:cubicBezTo>
                    <a:pt x="517" y="9"/>
                    <a:pt x="486" y="5"/>
                    <a:pt x="458" y="21"/>
                  </a:cubicBezTo>
                  <a:cubicBezTo>
                    <a:pt x="434" y="34"/>
                    <a:pt x="421" y="57"/>
                    <a:pt x="402" y="76"/>
                  </a:cubicBezTo>
                  <a:cubicBezTo>
                    <a:pt x="378" y="100"/>
                    <a:pt x="351" y="107"/>
                    <a:pt x="321" y="107"/>
                  </a:cubicBezTo>
                  <a:cubicBezTo>
                    <a:pt x="301" y="107"/>
                    <a:pt x="280" y="103"/>
                    <a:pt x="259" y="100"/>
                  </a:cubicBezTo>
                  <a:cubicBezTo>
                    <a:pt x="238" y="97"/>
                    <a:pt x="217" y="93"/>
                    <a:pt x="196" y="93"/>
                  </a:cubicBezTo>
                  <a:cubicBezTo>
                    <a:pt x="188" y="93"/>
                    <a:pt x="180" y="94"/>
                    <a:pt x="173" y="95"/>
                  </a:cubicBezTo>
                  <a:cubicBezTo>
                    <a:pt x="169" y="96"/>
                    <a:pt x="165" y="96"/>
                    <a:pt x="161" y="97"/>
                  </a:cubicBezTo>
                  <a:cubicBezTo>
                    <a:pt x="136" y="83"/>
                    <a:pt x="105" y="77"/>
                    <a:pt x="75" y="77"/>
                  </a:cubicBezTo>
                  <a:cubicBezTo>
                    <a:pt x="49" y="77"/>
                    <a:pt x="23" y="81"/>
                    <a:pt x="1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3" y="87"/>
                    <a:pt x="46" y="84"/>
                    <a:pt x="68" y="84"/>
                  </a:cubicBezTo>
                  <a:cubicBezTo>
                    <a:pt x="96" y="84"/>
                    <a:pt x="124" y="89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18" y="113"/>
                    <a:pt x="92" y="136"/>
                    <a:pt x="89" y="170"/>
                  </a:cubicBezTo>
                  <a:cubicBezTo>
                    <a:pt x="89" y="172"/>
                    <a:pt x="88" y="173"/>
                    <a:pt x="88" y="175"/>
                  </a:cubicBezTo>
                  <a:cubicBezTo>
                    <a:pt x="88" y="203"/>
                    <a:pt x="108" y="247"/>
                    <a:pt x="138" y="247"/>
                  </a:cubicBezTo>
                  <a:cubicBezTo>
                    <a:pt x="139" y="247"/>
                    <a:pt x="140" y="247"/>
                    <a:pt x="141" y="247"/>
                  </a:cubicBezTo>
                  <a:cubicBezTo>
                    <a:pt x="145" y="247"/>
                    <a:pt x="149" y="248"/>
                    <a:pt x="152" y="248"/>
                  </a:cubicBezTo>
                  <a:cubicBezTo>
                    <a:pt x="190" y="248"/>
                    <a:pt x="214" y="215"/>
                    <a:pt x="214" y="179"/>
                  </a:cubicBezTo>
                  <a:cubicBezTo>
                    <a:pt x="214" y="167"/>
                    <a:pt x="211" y="155"/>
                    <a:pt x="206" y="144"/>
                  </a:cubicBezTo>
                  <a:cubicBezTo>
                    <a:pt x="198" y="128"/>
                    <a:pt x="187" y="11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83" y="105"/>
                    <a:pt x="191" y="104"/>
                    <a:pt x="200" y="104"/>
                  </a:cubicBezTo>
                  <a:cubicBezTo>
                    <a:pt x="205" y="104"/>
                    <a:pt x="211" y="104"/>
                    <a:pt x="216" y="105"/>
                  </a:cubicBezTo>
                  <a:cubicBezTo>
                    <a:pt x="251" y="107"/>
                    <a:pt x="286" y="117"/>
                    <a:pt x="320" y="117"/>
                  </a:cubicBezTo>
                  <a:cubicBezTo>
                    <a:pt x="327" y="117"/>
                    <a:pt x="334" y="117"/>
                    <a:pt x="341" y="116"/>
                  </a:cubicBezTo>
                  <a:cubicBezTo>
                    <a:pt x="374" y="111"/>
                    <a:pt x="397" y="98"/>
                    <a:pt x="418" y="73"/>
                  </a:cubicBezTo>
                  <a:cubicBezTo>
                    <a:pt x="439" y="51"/>
                    <a:pt x="454" y="29"/>
                    <a:pt x="485" y="20"/>
                  </a:cubicBezTo>
                  <a:cubicBezTo>
                    <a:pt x="507" y="14"/>
                    <a:pt x="528" y="16"/>
                    <a:pt x="549" y="8"/>
                  </a:cubicBezTo>
                  <a:cubicBezTo>
                    <a:pt x="551" y="7"/>
                    <a:pt x="552" y="6"/>
                    <a:pt x="552" y="4"/>
                  </a:cubicBezTo>
                  <a:cubicBezTo>
                    <a:pt x="552" y="2"/>
                    <a:pt x="551" y="0"/>
                    <a:pt x="549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84"/>
            <p:cNvSpPr>
              <a:spLocks noEditPoints="1"/>
            </p:cNvSpPr>
            <p:nvPr userDrawn="1"/>
          </p:nvSpPr>
          <p:spPr bwMode="auto">
            <a:xfrm>
              <a:off x="1399378" y="539476"/>
              <a:ext cx="1101737" cy="574819"/>
            </a:xfrm>
            <a:custGeom>
              <a:avLst/>
              <a:gdLst>
                <a:gd name="T0" fmla="*/ 405 w 407"/>
                <a:gd name="T1" fmla="*/ 195 h 212"/>
                <a:gd name="T2" fmla="*/ 399 w 407"/>
                <a:gd name="T3" fmla="*/ 201 h 212"/>
                <a:gd name="T4" fmla="*/ 395 w 407"/>
                <a:gd name="T5" fmla="*/ 203 h 212"/>
                <a:gd name="T6" fmla="*/ 6 w 407"/>
                <a:gd name="T7" fmla="*/ 212 h 212"/>
                <a:gd name="T8" fmla="*/ 3 w 407"/>
                <a:gd name="T9" fmla="*/ 204 h 212"/>
                <a:gd name="T10" fmla="*/ 267 w 407"/>
                <a:gd name="T11" fmla="*/ 0 h 212"/>
                <a:gd name="T12" fmla="*/ 269 w 407"/>
                <a:gd name="T13" fmla="*/ 2 h 212"/>
                <a:gd name="T14" fmla="*/ 269 w 407"/>
                <a:gd name="T15" fmla="*/ 2 h 212"/>
                <a:gd name="T16" fmla="*/ 317 w 407"/>
                <a:gd name="T17" fmla="*/ 64 h 212"/>
                <a:gd name="T18" fmla="*/ 318 w 407"/>
                <a:gd name="T19" fmla="*/ 65 h 212"/>
                <a:gd name="T20" fmla="*/ 320 w 407"/>
                <a:gd name="T21" fmla="*/ 66 h 212"/>
                <a:gd name="T22" fmla="*/ 328 w 407"/>
                <a:gd name="T23" fmla="*/ 114 h 212"/>
                <a:gd name="T24" fmla="*/ 328 w 407"/>
                <a:gd name="T25" fmla="*/ 117 h 212"/>
                <a:gd name="T26" fmla="*/ 330 w 407"/>
                <a:gd name="T27" fmla="*/ 117 h 212"/>
                <a:gd name="T28" fmla="*/ 334 w 407"/>
                <a:gd name="T29" fmla="*/ 118 h 212"/>
                <a:gd name="T30" fmla="*/ 332 w 407"/>
                <a:gd name="T31" fmla="*/ 122 h 212"/>
                <a:gd name="T32" fmla="*/ 46 w 407"/>
                <a:gd name="T33" fmla="*/ 203 h 212"/>
                <a:gd name="T34" fmla="*/ 47 w 407"/>
                <a:gd name="T35" fmla="*/ 203 h 212"/>
                <a:gd name="T36" fmla="*/ 392 w 407"/>
                <a:gd name="T37" fmla="*/ 193 h 212"/>
                <a:gd name="T38" fmla="*/ 334 w 407"/>
                <a:gd name="T39" fmla="*/ 118 h 212"/>
                <a:gd name="T40" fmla="*/ 335 w 407"/>
                <a:gd name="T41" fmla="*/ 114 h 212"/>
                <a:gd name="T42" fmla="*/ 368 w 407"/>
                <a:gd name="T43" fmla="*/ 146 h 212"/>
                <a:gd name="T44" fmla="*/ 405 w 407"/>
                <a:gd name="T45" fmla="*/ 195 h 212"/>
                <a:gd name="T46" fmla="*/ 321 w 407"/>
                <a:gd name="T47" fmla="*/ 119 h 212"/>
                <a:gd name="T48" fmla="*/ 320 w 407"/>
                <a:gd name="T49" fmla="*/ 117 h 212"/>
                <a:gd name="T50" fmla="*/ 316 w 407"/>
                <a:gd name="T51" fmla="*/ 71 h 212"/>
                <a:gd name="T52" fmla="*/ 314 w 407"/>
                <a:gd name="T53" fmla="*/ 71 h 212"/>
                <a:gd name="T54" fmla="*/ 303 w 407"/>
                <a:gd name="T55" fmla="*/ 75 h 212"/>
                <a:gd name="T56" fmla="*/ 301 w 407"/>
                <a:gd name="T57" fmla="*/ 77 h 212"/>
                <a:gd name="T58" fmla="*/ 33 w 407"/>
                <a:gd name="T59" fmla="*/ 203 h 212"/>
                <a:gd name="T60" fmla="*/ 321 w 407"/>
                <a:gd name="T61" fmla="*/ 119 h 212"/>
                <a:gd name="T62" fmla="*/ 301 w 407"/>
                <a:gd name="T63" fmla="*/ 72 h 212"/>
                <a:gd name="T64" fmla="*/ 309 w 407"/>
                <a:gd name="T65" fmla="*/ 67 h 212"/>
                <a:gd name="T66" fmla="*/ 265 w 407"/>
                <a:gd name="T67" fmla="*/ 5 h 212"/>
                <a:gd name="T68" fmla="*/ 127 w 407"/>
                <a:gd name="T69" fmla="*/ 118 h 212"/>
                <a:gd name="T70" fmla="*/ 55 w 407"/>
                <a:gd name="T71" fmla="*/ 175 h 212"/>
                <a:gd name="T72" fmla="*/ 23 w 407"/>
                <a:gd name="T73" fmla="*/ 201 h 212"/>
                <a:gd name="T74" fmla="*/ 26 w 407"/>
                <a:gd name="T75" fmla="*/ 203 h 212"/>
                <a:gd name="T76" fmla="*/ 298 w 407"/>
                <a:gd name="T77" fmla="*/ 72 h 212"/>
                <a:gd name="T78" fmla="*/ 301 w 407"/>
                <a:gd name="T79" fmla="*/ 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7" h="212">
                  <a:moveTo>
                    <a:pt x="405" y="195"/>
                  </a:moveTo>
                  <a:cubicBezTo>
                    <a:pt x="407" y="200"/>
                    <a:pt x="402" y="203"/>
                    <a:pt x="399" y="201"/>
                  </a:cubicBezTo>
                  <a:cubicBezTo>
                    <a:pt x="398" y="202"/>
                    <a:pt x="396" y="203"/>
                    <a:pt x="395" y="203"/>
                  </a:cubicBezTo>
                  <a:cubicBezTo>
                    <a:pt x="265" y="209"/>
                    <a:pt x="136" y="212"/>
                    <a:pt x="6" y="212"/>
                  </a:cubicBezTo>
                  <a:cubicBezTo>
                    <a:pt x="3" y="212"/>
                    <a:pt x="0" y="207"/>
                    <a:pt x="3" y="204"/>
                  </a:cubicBezTo>
                  <a:cubicBezTo>
                    <a:pt x="90" y="136"/>
                    <a:pt x="177" y="65"/>
                    <a:pt x="267" y="0"/>
                  </a:cubicBezTo>
                  <a:cubicBezTo>
                    <a:pt x="268" y="0"/>
                    <a:pt x="269" y="1"/>
                    <a:pt x="269" y="2"/>
                  </a:cubicBezTo>
                  <a:cubicBezTo>
                    <a:pt x="269" y="2"/>
                    <a:pt x="269" y="2"/>
                    <a:pt x="269" y="2"/>
                  </a:cubicBezTo>
                  <a:cubicBezTo>
                    <a:pt x="285" y="22"/>
                    <a:pt x="301" y="44"/>
                    <a:pt x="317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9" y="65"/>
                    <a:pt x="320" y="65"/>
                    <a:pt x="320" y="66"/>
                  </a:cubicBezTo>
                  <a:cubicBezTo>
                    <a:pt x="324" y="82"/>
                    <a:pt x="325" y="99"/>
                    <a:pt x="328" y="114"/>
                  </a:cubicBezTo>
                  <a:cubicBezTo>
                    <a:pt x="329" y="115"/>
                    <a:pt x="328" y="116"/>
                    <a:pt x="328" y="117"/>
                  </a:cubicBezTo>
                  <a:cubicBezTo>
                    <a:pt x="329" y="117"/>
                    <a:pt x="330" y="117"/>
                    <a:pt x="330" y="117"/>
                  </a:cubicBezTo>
                  <a:cubicBezTo>
                    <a:pt x="332" y="116"/>
                    <a:pt x="333" y="117"/>
                    <a:pt x="334" y="118"/>
                  </a:cubicBezTo>
                  <a:cubicBezTo>
                    <a:pt x="334" y="120"/>
                    <a:pt x="334" y="122"/>
                    <a:pt x="332" y="122"/>
                  </a:cubicBezTo>
                  <a:cubicBezTo>
                    <a:pt x="237" y="151"/>
                    <a:pt x="141" y="177"/>
                    <a:pt x="46" y="203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162" y="202"/>
                    <a:pt x="277" y="199"/>
                    <a:pt x="392" y="193"/>
                  </a:cubicBezTo>
                  <a:cubicBezTo>
                    <a:pt x="374" y="167"/>
                    <a:pt x="355" y="141"/>
                    <a:pt x="334" y="118"/>
                  </a:cubicBezTo>
                  <a:cubicBezTo>
                    <a:pt x="332" y="117"/>
                    <a:pt x="333" y="114"/>
                    <a:pt x="335" y="114"/>
                  </a:cubicBezTo>
                  <a:cubicBezTo>
                    <a:pt x="347" y="115"/>
                    <a:pt x="361" y="138"/>
                    <a:pt x="368" y="146"/>
                  </a:cubicBezTo>
                  <a:cubicBezTo>
                    <a:pt x="381" y="162"/>
                    <a:pt x="394" y="178"/>
                    <a:pt x="405" y="195"/>
                  </a:cubicBezTo>
                  <a:moveTo>
                    <a:pt x="321" y="119"/>
                  </a:moveTo>
                  <a:cubicBezTo>
                    <a:pt x="320" y="118"/>
                    <a:pt x="320" y="118"/>
                    <a:pt x="320" y="117"/>
                  </a:cubicBezTo>
                  <a:cubicBezTo>
                    <a:pt x="317" y="102"/>
                    <a:pt x="314" y="86"/>
                    <a:pt x="316" y="71"/>
                  </a:cubicBezTo>
                  <a:cubicBezTo>
                    <a:pt x="315" y="71"/>
                    <a:pt x="314" y="71"/>
                    <a:pt x="314" y="71"/>
                  </a:cubicBezTo>
                  <a:cubicBezTo>
                    <a:pt x="310" y="72"/>
                    <a:pt x="306" y="74"/>
                    <a:pt x="303" y="75"/>
                  </a:cubicBezTo>
                  <a:cubicBezTo>
                    <a:pt x="303" y="76"/>
                    <a:pt x="302" y="76"/>
                    <a:pt x="301" y="77"/>
                  </a:cubicBezTo>
                  <a:cubicBezTo>
                    <a:pt x="213" y="119"/>
                    <a:pt x="124" y="165"/>
                    <a:pt x="33" y="203"/>
                  </a:cubicBezTo>
                  <a:cubicBezTo>
                    <a:pt x="128" y="171"/>
                    <a:pt x="224" y="141"/>
                    <a:pt x="321" y="119"/>
                  </a:cubicBezTo>
                  <a:moveTo>
                    <a:pt x="301" y="72"/>
                  </a:moveTo>
                  <a:cubicBezTo>
                    <a:pt x="304" y="70"/>
                    <a:pt x="307" y="69"/>
                    <a:pt x="309" y="67"/>
                  </a:cubicBezTo>
                  <a:cubicBezTo>
                    <a:pt x="293" y="49"/>
                    <a:pt x="276" y="27"/>
                    <a:pt x="265" y="5"/>
                  </a:cubicBezTo>
                  <a:cubicBezTo>
                    <a:pt x="220" y="44"/>
                    <a:pt x="174" y="81"/>
                    <a:pt x="127" y="118"/>
                  </a:cubicBezTo>
                  <a:cubicBezTo>
                    <a:pt x="103" y="137"/>
                    <a:pt x="79" y="156"/>
                    <a:pt x="55" y="175"/>
                  </a:cubicBezTo>
                  <a:cubicBezTo>
                    <a:pt x="53" y="176"/>
                    <a:pt x="23" y="200"/>
                    <a:pt x="23" y="201"/>
                  </a:cubicBezTo>
                  <a:cubicBezTo>
                    <a:pt x="23" y="202"/>
                    <a:pt x="25" y="202"/>
                    <a:pt x="26" y="203"/>
                  </a:cubicBezTo>
                  <a:cubicBezTo>
                    <a:pt x="115" y="156"/>
                    <a:pt x="208" y="116"/>
                    <a:pt x="298" y="72"/>
                  </a:cubicBezTo>
                  <a:cubicBezTo>
                    <a:pt x="299" y="71"/>
                    <a:pt x="300" y="71"/>
                    <a:pt x="301" y="7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85"/>
            <p:cNvSpPr/>
            <p:nvPr userDrawn="1"/>
          </p:nvSpPr>
          <p:spPr bwMode="auto">
            <a:xfrm>
              <a:off x="1523694" y="859960"/>
              <a:ext cx="937503" cy="230384"/>
            </a:xfrm>
            <a:custGeom>
              <a:avLst/>
              <a:gdLst>
                <a:gd name="T0" fmla="*/ 288 w 346"/>
                <a:gd name="T1" fmla="*/ 0 h 85"/>
                <a:gd name="T2" fmla="*/ 346 w 346"/>
                <a:gd name="T3" fmla="*/ 75 h 85"/>
                <a:gd name="T4" fmla="*/ 1 w 346"/>
                <a:gd name="T5" fmla="*/ 85 h 85"/>
                <a:gd name="T6" fmla="*/ 0 w 346"/>
                <a:gd name="T7" fmla="*/ 85 h 85"/>
                <a:gd name="T8" fmla="*/ 286 w 346"/>
                <a:gd name="T9" fmla="*/ 4 h 85"/>
                <a:gd name="T10" fmla="*/ 288 w 346"/>
                <a:gd name="T11" fmla="*/ 0 h 85"/>
                <a:gd name="T12" fmla="*/ 288 w 346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85">
                  <a:moveTo>
                    <a:pt x="288" y="0"/>
                  </a:moveTo>
                  <a:cubicBezTo>
                    <a:pt x="309" y="23"/>
                    <a:pt x="328" y="49"/>
                    <a:pt x="346" y="75"/>
                  </a:cubicBezTo>
                  <a:cubicBezTo>
                    <a:pt x="231" y="81"/>
                    <a:pt x="116" y="84"/>
                    <a:pt x="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5" y="59"/>
                    <a:pt x="191" y="33"/>
                    <a:pt x="286" y="4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</a:path>
              </a:pathLst>
            </a:custGeom>
            <a:solidFill>
              <a:srgbClr val="C6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86"/>
            <p:cNvSpPr/>
            <p:nvPr userDrawn="1"/>
          </p:nvSpPr>
          <p:spPr bwMode="auto">
            <a:xfrm>
              <a:off x="1488338" y="732223"/>
              <a:ext cx="780112" cy="358122"/>
            </a:xfrm>
            <a:custGeom>
              <a:avLst/>
              <a:gdLst>
                <a:gd name="T0" fmla="*/ 287 w 288"/>
                <a:gd name="T1" fmla="*/ 46 h 132"/>
                <a:gd name="T2" fmla="*/ 288 w 288"/>
                <a:gd name="T3" fmla="*/ 48 h 132"/>
                <a:gd name="T4" fmla="*/ 0 w 288"/>
                <a:gd name="T5" fmla="*/ 132 h 132"/>
                <a:gd name="T6" fmla="*/ 268 w 288"/>
                <a:gd name="T7" fmla="*/ 6 h 132"/>
                <a:gd name="T8" fmla="*/ 270 w 288"/>
                <a:gd name="T9" fmla="*/ 4 h 132"/>
                <a:gd name="T10" fmla="*/ 281 w 288"/>
                <a:gd name="T11" fmla="*/ 0 h 132"/>
                <a:gd name="T12" fmla="*/ 283 w 288"/>
                <a:gd name="T13" fmla="*/ 0 h 132"/>
                <a:gd name="T14" fmla="*/ 287 w 288"/>
                <a:gd name="T1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2">
                  <a:moveTo>
                    <a:pt x="287" y="46"/>
                  </a:moveTo>
                  <a:cubicBezTo>
                    <a:pt x="287" y="47"/>
                    <a:pt x="287" y="47"/>
                    <a:pt x="288" y="48"/>
                  </a:cubicBezTo>
                  <a:cubicBezTo>
                    <a:pt x="191" y="70"/>
                    <a:pt x="95" y="100"/>
                    <a:pt x="0" y="132"/>
                  </a:cubicBezTo>
                  <a:cubicBezTo>
                    <a:pt x="91" y="94"/>
                    <a:pt x="180" y="48"/>
                    <a:pt x="268" y="6"/>
                  </a:cubicBezTo>
                  <a:cubicBezTo>
                    <a:pt x="269" y="5"/>
                    <a:pt x="270" y="5"/>
                    <a:pt x="270" y="4"/>
                  </a:cubicBezTo>
                  <a:cubicBezTo>
                    <a:pt x="273" y="3"/>
                    <a:pt x="277" y="1"/>
                    <a:pt x="281" y="0"/>
                  </a:cubicBezTo>
                  <a:cubicBezTo>
                    <a:pt x="281" y="0"/>
                    <a:pt x="282" y="0"/>
                    <a:pt x="283" y="0"/>
                  </a:cubicBezTo>
                  <a:cubicBezTo>
                    <a:pt x="281" y="15"/>
                    <a:pt x="284" y="31"/>
                    <a:pt x="287" y="46"/>
                  </a:cubicBezTo>
                </a:path>
              </a:pathLst>
            </a:custGeom>
            <a:solidFill>
              <a:srgbClr val="71D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87"/>
            <p:cNvSpPr/>
            <p:nvPr userDrawn="1"/>
          </p:nvSpPr>
          <p:spPr bwMode="auto">
            <a:xfrm>
              <a:off x="1460966" y="553162"/>
              <a:ext cx="775550" cy="537182"/>
            </a:xfrm>
            <a:custGeom>
              <a:avLst/>
              <a:gdLst>
                <a:gd name="T0" fmla="*/ 286 w 286"/>
                <a:gd name="T1" fmla="*/ 62 h 198"/>
                <a:gd name="T2" fmla="*/ 278 w 286"/>
                <a:gd name="T3" fmla="*/ 67 h 198"/>
                <a:gd name="T4" fmla="*/ 275 w 286"/>
                <a:gd name="T5" fmla="*/ 67 h 198"/>
                <a:gd name="T6" fmla="*/ 3 w 286"/>
                <a:gd name="T7" fmla="*/ 198 h 198"/>
                <a:gd name="T8" fmla="*/ 0 w 286"/>
                <a:gd name="T9" fmla="*/ 196 h 198"/>
                <a:gd name="T10" fmla="*/ 32 w 286"/>
                <a:gd name="T11" fmla="*/ 170 h 198"/>
                <a:gd name="T12" fmla="*/ 104 w 286"/>
                <a:gd name="T13" fmla="*/ 113 h 198"/>
                <a:gd name="T14" fmla="*/ 242 w 286"/>
                <a:gd name="T15" fmla="*/ 0 h 198"/>
                <a:gd name="T16" fmla="*/ 286 w 286"/>
                <a:gd name="T17" fmla="*/ 6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98">
                  <a:moveTo>
                    <a:pt x="286" y="62"/>
                  </a:moveTo>
                  <a:cubicBezTo>
                    <a:pt x="284" y="64"/>
                    <a:pt x="281" y="65"/>
                    <a:pt x="278" y="67"/>
                  </a:cubicBezTo>
                  <a:cubicBezTo>
                    <a:pt x="277" y="66"/>
                    <a:pt x="276" y="66"/>
                    <a:pt x="275" y="67"/>
                  </a:cubicBezTo>
                  <a:cubicBezTo>
                    <a:pt x="185" y="111"/>
                    <a:pt x="92" y="151"/>
                    <a:pt x="3" y="198"/>
                  </a:cubicBezTo>
                  <a:cubicBezTo>
                    <a:pt x="2" y="197"/>
                    <a:pt x="0" y="197"/>
                    <a:pt x="0" y="196"/>
                  </a:cubicBezTo>
                  <a:cubicBezTo>
                    <a:pt x="0" y="195"/>
                    <a:pt x="30" y="171"/>
                    <a:pt x="32" y="170"/>
                  </a:cubicBezTo>
                  <a:cubicBezTo>
                    <a:pt x="56" y="151"/>
                    <a:pt x="80" y="132"/>
                    <a:pt x="104" y="113"/>
                  </a:cubicBezTo>
                  <a:cubicBezTo>
                    <a:pt x="151" y="76"/>
                    <a:pt x="197" y="39"/>
                    <a:pt x="242" y="0"/>
                  </a:cubicBezTo>
                  <a:cubicBezTo>
                    <a:pt x="253" y="22"/>
                    <a:pt x="270" y="44"/>
                    <a:pt x="286" y="62"/>
                  </a:cubicBezTo>
                </a:path>
              </a:pathLst>
            </a:custGeom>
            <a:solidFill>
              <a:srgbClr val="C6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88"/>
            <p:cNvSpPr>
              <a:spLocks noEditPoints="1"/>
            </p:cNvSpPr>
            <p:nvPr userDrawn="1"/>
          </p:nvSpPr>
          <p:spPr bwMode="auto">
            <a:xfrm>
              <a:off x="2276434" y="786967"/>
              <a:ext cx="27372" cy="75274"/>
            </a:xfrm>
            <a:custGeom>
              <a:avLst/>
              <a:gdLst>
                <a:gd name="T0" fmla="*/ 7 w 10"/>
                <a:gd name="T1" fmla="*/ 25 h 28"/>
                <a:gd name="T2" fmla="*/ 6 w 10"/>
                <a:gd name="T3" fmla="*/ 26 h 28"/>
                <a:gd name="T4" fmla="*/ 4 w 10"/>
                <a:gd name="T5" fmla="*/ 26 h 28"/>
                <a:gd name="T6" fmla="*/ 6 w 10"/>
                <a:gd name="T7" fmla="*/ 26 h 28"/>
                <a:gd name="T8" fmla="*/ 7 w 10"/>
                <a:gd name="T9" fmla="*/ 25 h 28"/>
                <a:gd name="T10" fmla="*/ 10 w 10"/>
                <a:gd name="T11" fmla="*/ 27 h 28"/>
                <a:gd name="T12" fmla="*/ 10 w 10"/>
                <a:gd name="T13" fmla="*/ 28 h 28"/>
                <a:gd name="T14" fmla="*/ 10 w 10"/>
                <a:gd name="T15" fmla="*/ 28 h 28"/>
                <a:gd name="T16" fmla="*/ 10 w 10"/>
                <a:gd name="T17" fmla="*/ 27 h 28"/>
                <a:gd name="T18" fmla="*/ 10 w 10"/>
                <a:gd name="T19" fmla="*/ 27 h 28"/>
                <a:gd name="T20" fmla="*/ 10 w 10"/>
                <a:gd name="T21" fmla="*/ 27 h 28"/>
                <a:gd name="T22" fmla="*/ 7 w 10"/>
                <a:gd name="T23" fmla="*/ 25 h 28"/>
                <a:gd name="T24" fmla="*/ 0 w 10"/>
                <a:gd name="T25" fmla="*/ 0 h 28"/>
                <a:gd name="T26" fmla="*/ 0 w 10"/>
                <a:gd name="T27" fmla="*/ 0 h 28"/>
                <a:gd name="T28" fmla="*/ 4 w 10"/>
                <a:gd name="T29" fmla="*/ 23 h 28"/>
                <a:gd name="T30" fmla="*/ 4 w 10"/>
                <a:gd name="T31" fmla="*/ 26 h 28"/>
                <a:gd name="T32" fmla="*/ 4 w 10"/>
                <a:gd name="T33" fmla="*/ 26 h 28"/>
                <a:gd name="T34" fmla="*/ 4 w 10"/>
                <a:gd name="T35" fmla="*/ 23 h 28"/>
                <a:gd name="T36" fmla="*/ 0 w 10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28">
                  <a:moveTo>
                    <a:pt x="7" y="25"/>
                  </a:moveTo>
                  <a:cubicBezTo>
                    <a:pt x="7" y="25"/>
                    <a:pt x="7" y="26"/>
                    <a:pt x="6" y="26"/>
                  </a:cubicBezTo>
                  <a:cubicBezTo>
                    <a:pt x="6" y="26"/>
                    <a:pt x="5" y="26"/>
                    <a:pt x="4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8" y="25"/>
                    <a:pt x="9" y="26"/>
                    <a:pt x="10" y="27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6"/>
                    <a:pt x="8" y="25"/>
                    <a:pt x="7" y="2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8"/>
                    <a:pt x="3" y="16"/>
                    <a:pt x="4" y="23"/>
                  </a:cubicBezTo>
                  <a:cubicBezTo>
                    <a:pt x="5" y="24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5" y="24"/>
                    <a:pt x="4" y="23"/>
                  </a:cubicBezTo>
                  <a:cubicBezTo>
                    <a:pt x="3" y="16"/>
                    <a:pt x="2" y="8"/>
                    <a:pt x="0" y="0"/>
                  </a:cubicBezTo>
                </a:path>
              </a:pathLst>
            </a:custGeom>
            <a:solidFill>
              <a:srgbClr val="9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89"/>
            <p:cNvSpPr/>
            <p:nvPr userDrawn="1"/>
          </p:nvSpPr>
          <p:spPr bwMode="auto">
            <a:xfrm>
              <a:off x="2100795" y="786967"/>
              <a:ext cx="203012" cy="143705"/>
            </a:xfrm>
            <a:custGeom>
              <a:avLst/>
              <a:gdLst>
                <a:gd name="T0" fmla="*/ 65 w 75"/>
                <a:gd name="T1" fmla="*/ 0 h 53"/>
                <a:gd name="T2" fmla="*/ 58 w 75"/>
                <a:gd name="T3" fmla="*/ 7 h 53"/>
                <a:gd name="T4" fmla="*/ 61 w 75"/>
                <a:gd name="T5" fmla="*/ 26 h 53"/>
                <a:gd name="T6" fmla="*/ 62 w 75"/>
                <a:gd name="T7" fmla="*/ 27 h 53"/>
                <a:gd name="T8" fmla="*/ 62 w 75"/>
                <a:gd name="T9" fmla="*/ 28 h 53"/>
                <a:gd name="T10" fmla="*/ 62 w 75"/>
                <a:gd name="T11" fmla="*/ 28 h 53"/>
                <a:gd name="T12" fmla="*/ 62 w 75"/>
                <a:gd name="T13" fmla="*/ 28 h 53"/>
                <a:gd name="T14" fmla="*/ 62 w 75"/>
                <a:gd name="T15" fmla="*/ 28 h 53"/>
                <a:gd name="T16" fmla="*/ 62 w 75"/>
                <a:gd name="T17" fmla="*/ 28 h 53"/>
                <a:gd name="T18" fmla="*/ 62 w 75"/>
                <a:gd name="T19" fmla="*/ 28 h 53"/>
                <a:gd name="T20" fmla="*/ 62 w 75"/>
                <a:gd name="T21" fmla="*/ 28 h 53"/>
                <a:gd name="T22" fmla="*/ 21 w 75"/>
                <a:gd name="T23" fmla="*/ 38 h 53"/>
                <a:gd name="T24" fmla="*/ 0 w 75"/>
                <a:gd name="T25" fmla="*/ 53 h 53"/>
                <a:gd name="T26" fmla="*/ 59 w 75"/>
                <a:gd name="T27" fmla="*/ 35 h 53"/>
                <a:gd name="T28" fmla="*/ 73 w 75"/>
                <a:gd name="T29" fmla="*/ 31 h 53"/>
                <a:gd name="T30" fmla="*/ 75 w 75"/>
                <a:gd name="T31" fmla="*/ 29 h 53"/>
                <a:gd name="T32" fmla="*/ 75 w 75"/>
                <a:gd name="T33" fmla="*/ 28 h 53"/>
                <a:gd name="T34" fmla="*/ 75 w 75"/>
                <a:gd name="T35" fmla="*/ 27 h 53"/>
                <a:gd name="T36" fmla="*/ 72 w 75"/>
                <a:gd name="T37" fmla="*/ 25 h 53"/>
                <a:gd name="T38" fmla="*/ 71 w 75"/>
                <a:gd name="T39" fmla="*/ 26 h 53"/>
                <a:gd name="T40" fmla="*/ 69 w 75"/>
                <a:gd name="T41" fmla="*/ 26 h 53"/>
                <a:gd name="T42" fmla="*/ 69 w 75"/>
                <a:gd name="T43" fmla="*/ 26 h 53"/>
                <a:gd name="T44" fmla="*/ 69 w 75"/>
                <a:gd name="T45" fmla="*/ 26 h 53"/>
                <a:gd name="T46" fmla="*/ 69 w 75"/>
                <a:gd name="T47" fmla="*/ 26 h 53"/>
                <a:gd name="T48" fmla="*/ 69 w 75"/>
                <a:gd name="T49" fmla="*/ 23 h 53"/>
                <a:gd name="T50" fmla="*/ 65 w 75"/>
                <a:gd name="T5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53">
                  <a:moveTo>
                    <a:pt x="65" y="0"/>
                  </a:moveTo>
                  <a:cubicBezTo>
                    <a:pt x="63" y="2"/>
                    <a:pt x="60" y="5"/>
                    <a:pt x="58" y="7"/>
                  </a:cubicBezTo>
                  <a:cubicBezTo>
                    <a:pt x="59" y="13"/>
                    <a:pt x="60" y="20"/>
                    <a:pt x="61" y="26"/>
                  </a:cubicBezTo>
                  <a:cubicBezTo>
                    <a:pt x="61" y="26"/>
                    <a:pt x="61" y="27"/>
                    <a:pt x="62" y="27"/>
                  </a:cubicBezTo>
                  <a:cubicBezTo>
                    <a:pt x="62" y="27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48" y="31"/>
                    <a:pt x="35" y="34"/>
                    <a:pt x="21" y="38"/>
                  </a:cubicBezTo>
                  <a:cubicBezTo>
                    <a:pt x="14" y="43"/>
                    <a:pt x="7" y="48"/>
                    <a:pt x="0" y="53"/>
                  </a:cubicBezTo>
                  <a:cubicBezTo>
                    <a:pt x="19" y="47"/>
                    <a:pt x="39" y="41"/>
                    <a:pt x="59" y="35"/>
                  </a:cubicBezTo>
                  <a:cubicBezTo>
                    <a:pt x="64" y="34"/>
                    <a:pt x="68" y="33"/>
                    <a:pt x="73" y="31"/>
                  </a:cubicBezTo>
                  <a:cubicBezTo>
                    <a:pt x="74" y="31"/>
                    <a:pt x="75" y="30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7"/>
                    <a:pt x="75" y="27"/>
                  </a:cubicBezTo>
                  <a:cubicBezTo>
                    <a:pt x="74" y="26"/>
                    <a:pt x="73" y="25"/>
                    <a:pt x="72" y="25"/>
                  </a:cubicBezTo>
                  <a:cubicBezTo>
                    <a:pt x="72" y="25"/>
                    <a:pt x="72" y="26"/>
                    <a:pt x="71" y="26"/>
                  </a:cubicBezTo>
                  <a:cubicBezTo>
                    <a:pt x="71" y="26"/>
                    <a:pt x="70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70" y="24"/>
                    <a:pt x="69" y="23"/>
                  </a:cubicBezTo>
                  <a:cubicBezTo>
                    <a:pt x="68" y="16"/>
                    <a:pt x="67" y="8"/>
                    <a:pt x="65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0"/>
            <p:cNvSpPr>
              <a:spLocks noEditPoints="1"/>
            </p:cNvSpPr>
            <p:nvPr userDrawn="1"/>
          </p:nvSpPr>
          <p:spPr bwMode="auto">
            <a:xfrm>
              <a:off x="2260467" y="859960"/>
              <a:ext cx="43340" cy="21670"/>
            </a:xfrm>
            <a:custGeom>
              <a:avLst/>
              <a:gdLst>
                <a:gd name="T0" fmla="*/ 16 w 16"/>
                <a:gd name="T1" fmla="*/ 2 h 8"/>
                <a:gd name="T2" fmla="*/ 14 w 16"/>
                <a:gd name="T3" fmla="*/ 4 h 8"/>
                <a:gd name="T4" fmla="*/ 0 w 16"/>
                <a:gd name="T5" fmla="*/ 8 h 8"/>
                <a:gd name="T6" fmla="*/ 14 w 16"/>
                <a:gd name="T7" fmla="*/ 4 h 8"/>
                <a:gd name="T8" fmla="*/ 16 w 16"/>
                <a:gd name="T9" fmla="*/ 2 h 8"/>
                <a:gd name="T10" fmla="*/ 16 w 16"/>
                <a:gd name="T11" fmla="*/ 2 h 8"/>
                <a:gd name="T12" fmla="*/ 16 w 16"/>
                <a:gd name="T13" fmla="*/ 0 h 8"/>
                <a:gd name="T14" fmla="*/ 16 w 16"/>
                <a:gd name="T15" fmla="*/ 0 h 8"/>
                <a:gd name="T16" fmla="*/ 16 w 16"/>
                <a:gd name="T17" fmla="*/ 1 h 8"/>
                <a:gd name="T18" fmla="*/ 16 w 1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16" y="2"/>
                  </a:moveTo>
                  <a:cubicBezTo>
                    <a:pt x="16" y="3"/>
                    <a:pt x="15" y="4"/>
                    <a:pt x="14" y="4"/>
                  </a:cubicBezTo>
                  <a:cubicBezTo>
                    <a:pt x="9" y="6"/>
                    <a:pt x="5" y="7"/>
                    <a:pt x="0" y="8"/>
                  </a:cubicBezTo>
                  <a:cubicBezTo>
                    <a:pt x="5" y="7"/>
                    <a:pt x="9" y="6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rgbClr val="72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Oval 91"/>
            <p:cNvSpPr>
              <a:spLocks noChangeArrowheads="1"/>
            </p:cNvSpPr>
            <p:nvPr userDrawn="1"/>
          </p:nvSpPr>
          <p:spPr bwMode="auto">
            <a:xfrm>
              <a:off x="2268450" y="859960"/>
              <a:ext cx="1141" cy="2281"/>
            </a:xfrm>
            <a:prstGeom prst="ellipse">
              <a:avLst/>
            </a:prstGeom>
            <a:solidFill>
              <a:srgbClr val="41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2"/>
            <p:cNvSpPr>
              <a:spLocks noEditPoints="1"/>
            </p:cNvSpPr>
            <p:nvPr userDrawn="1"/>
          </p:nvSpPr>
          <p:spPr bwMode="auto">
            <a:xfrm>
              <a:off x="1407362" y="848555"/>
              <a:ext cx="1091473" cy="265740"/>
            </a:xfrm>
            <a:custGeom>
              <a:avLst/>
              <a:gdLst>
                <a:gd name="T0" fmla="*/ 0 w 403"/>
                <a:gd name="T1" fmla="*/ 96 h 98"/>
                <a:gd name="T2" fmla="*/ 0 w 403"/>
                <a:gd name="T3" fmla="*/ 96 h 98"/>
                <a:gd name="T4" fmla="*/ 0 w 403"/>
                <a:gd name="T5" fmla="*/ 96 h 98"/>
                <a:gd name="T6" fmla="*/ 396 w 403"/>
                <a:gd name="T7" fmla="*/ 87 h 98"/>
                <a:gd name="T8" fmla="*/ 392 w 403"/>
                <a:gd name="T9" fmla="*/ 89 h 98"/>
                <a:gd name="T10" fmla="*/ 3 w 403"/>
                <a:gd name="T11" fmla="*/ 98 h 98"/>
                <a:gd name="T12" fmla="*/ 0 w 403"/>
                <a:gd name="T13" fmla="*/ 96 h 98"/>
                <a:gd name="T14" fmla="*/ 3 w 403"/>
                <a:gd name="T15" fmla="*/ 98 h 98"/>
                <a:gd name="T16" fmla="*/ 392 w 403"/>
                <a:gd name="T17" fmla="*/ 89 h 98"/>
                <a:gd name="T18" fmla="*/ 396 w 403"/>
                <a:gd name="T19" fmla="*/ 87 h 98"/>
                <a:gd name="T20" fmla="*/ 398 w 403"/>
                <a:gd name="T21" fmla="*/ 87 h 98"/>
                <a:gd name="T22" fmla="*/ 399 w 403"/>
                <a:gd name="T23" fmla="*/ 87 h 98"/>
                <a:gd name="T24" fmla="*/ 398 w 403"/>
                <a:gd name="T25" fmla="*/ 87 h 98"/>
                <a:gd name="T26" fmla="*/ 396 w 403"/>
                <a:gd name="T27" fmla="*/ 87 h 98"/>
                <a:gd name="T28" fmla="*/ 402 w 403"/>
                <a:gd name="T29" fmla="*/ 83 h 98"/>
                <a:gd name="T30" fmla="*/ 403 w 403"/>
                <a:gd name="T31" fmla="*/ 84 h 98"/>
                <a:gd name="T32" fmla="*/ 402 w 403"/>
                <a:gd name="T33" fmla="*/ 83 h 98"/>
                <a:gd name="T34" fmla="*/ 332 w 403"/>
                <a:gd name="T35" fmla="*/ 0 h 98"/>
                <a:gd name="T36" fmla="*/ 331 w 403"/>
                <a:gd name="T37" fmla="*/ 4 h 98"/>
                <a:gd name="T38" fmla="*/ 331 w 403"/>
                <a:gd name="T39" fmla="*/ 4 h 98"/>
                <a:gd name="T40" fmla="*/ 331 w 403"/>
                <a:gd name="T41" fmla="*/ 4 h 98"/>
                <a:gd name="T42" fmla="*/ 331 w 403"/>
                <a:gd name="T43" fmla="*/ 4 h 98"/>
                <a:gd name="T44" fmla="*/ 332 w 403"/>
                <a:gd name="T45" fmla="*/ 0 h 98"/>
                <a:gd name="T46" fmla="*/ 332 w 403"/>
                <a:gd name="T47" fmla="*/ 0 h 98"/>
                <a:gd name="T48" fmla="*/ 358 w 403"/>
                <a:gd name="T49" fmla="*/ 22 h 98"/>
                <a:gd name="T50" fmla="*/ 332 w 403"/>
                <a:gd name="T51" fmla="*/ 0 h 98"/>
                <a:gd name="T52" fmla="*/ 332 w 403"/>
                <a:gd name="T5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3" h="98"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396" y="87"/>
                  </a:moveTo>
                  <a:cubicBezTo>
                    <a:pt x="395" y="88"/>
                    <a:pt x="393" y="89"/>
                    <a:pt x="392" y="89"/>
                  </a:cubicBezTo>
                  <a:cubicBezTo>
                    <a:pt x="262" y="95"/>
                    <a:pt x="133" y="98"/>
                    <a:pt x="3" y="98"/>
                  </a:cubicBezTo>
                  <a:cubicBezTo>
                    <a:pt x="2" y="98"/>
                    <a:pt x="1" y="98"/>
                    <a:pt x="0" y="96"/>
                  </a:cubicBezTo>
                  <a:cubicBezTo>
                    <a:pt x="1" y="98"/>
                    <a:pt x="2" y="98"/>
                    <a:pt x="3" y="98"/>
                  </a:cubicBezTo>
                  <a:cubicBezTo>
                    <a:pt x="133" y="98"/>
                    <a:pt x="262" y="95"/>
                    <a:pt x="392" y="89"/>
                  </a:cubicBezTo>
                  <a:cubicBezTo>
                    <a:pt x="393" y="89"/>
                    <a:pt x="395" y="88"/>
                    <a:pt x="396" y="87"/>
                  </a:cubicBezTo>
                  <a:cubicBezTo>
                    <a:pt x="396" y="87"/>
                    <a:pt x="397" y="87"/>
                    <a:pt x="398" y="87"/>
                  </a:cubicBezTo>
                  <a:cubicBezTo>
                    <a:pt x="398" y="87"/>
                    <a:pt x="399" y="87"/>
                    <a:pt x="399" y="87"/>
                  </a:cubicBezTo>
                  <a:cubicBezTo>
                    <a:pt x="399" y="87"/>
                    <a:pt x="398" y="87"/>
                    <a:pt x="398" y="87"/>
                  </a:cubicBezTo>
                  <a:cubicBezTo>
                    <a:pt x="397" y="87"/>
                    <a:pt x="396" y="87"/>
                    <a:pt x="396" y="87"/>
                  </a:cubicBezTo>
                  <a:moveTo>
                    <a:pt x="402" y="83"/>
                  </a:moveTo>
                  <a:cubicBezTo>
                    <a:pt x="402" y="83"/>
                    <a:pt x="403" y="84"/>
                    <a:pt x="403" y="84"/>
                  </a:cubicBezTo>
                  <a:cubicBezTo>
                    <a:pt x="403" y="84"/>
                    <a:pt x="402" y="83"/>
                    <a:pt x="402" y="83"/>
                  </a:cubicBezTo>
                  <a:moveTo>
                    <a:pt x="332" y="0"/>
                  </a:moveTo>
                  <a:cubicBezTo>
                    <a:pt x="330" y="0"/>
                    <a:pt x="329" y="3"/>
                    <a:pt x="331" y="4"/>
                  </a:cubicBezTo>
                  <a:cubicBezTo>
                    <a:pt x="331" y="4"/>
                    <a:pt x="331" y="4"/>
                    <a:pt x="331" y="4"/>
                  </a:cubicBezTo>
                  <a:cubicBezTo>
                    <a:pt x="331" y="4"/>
                    <a:pt x="331" y="4"/>
                    <a:pt x="331" y="4"/>
                  </a:cubicBezTo>
                  <a:cubicBezTo>
                    <a:pt x="331" y="4"/>
                    <a:pt x="331" y="4"/>
                    <a:pt x="331" y="4"/>
                  </a:cubicBezTo>
                  <a:cubicBezTo>
                    <a:pt x="329" y="3"/>
                    <a:pt x="330" y="0"/>
                    <a:pt x="332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1" y="1"/>
                    <a:pt x="350" y="12"/>
                    <a:pt x="358" y="22"/>
                  </a:cubicBezTo>
                  <a:cubicBezTo>
                    <a:pt x="350" y="12"/>
                    <a:pt x="341" y="1"/>
                    <a:pt x="332" y="0"/>
                  </a:cubicBezTo>
                  <a:cubicBezTo>
                    <a:pt x="332" y="0"/>
                    <a:pt x="332" y="0"/>
                    <a:pt x="332" y="0"/>
                  </a:cubicBezTo>
                </a:path>
              </a:pathLst>
            </a:custGeom>
            <a:solidFill>
              <a:srgbClr val="9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93"/>
            <p:cNvSpPr/>
            <p:nvPr userDrawn="1"/>
          </p:nvSpPr>
          <p:spPr bwMode="auto">
            <a:xfrm>
              <a:off x="1403940" y="848555"/>
              <a:ext cx="1094894" cy="265740"/>
            </a:xfrm>
            <a:custGeom>
              <a:avLst/>
              <a:gdLst>
                <a:gd name="T0" fmla="*/ 333 w 404"/>
                <a:gd name="T1" fmla="*/ 0 h 98"/>
                <a:gd name="T2" fmla="*/ 332 w 404"/>
                <a:gd name="T3" fmla="*/ 4 h 98"/>
                <a:gd name="T4" fmla="*/ 332 w 404"/>
                <a:gd name="T5" fmla="*/ 4 h 98"/>
                <a:gd name="T6" fmla="*/ 332 w 404"/>
                <a:gd name="T7" fmla="*/ 5 h 98"/>
                <a:gd name="T8" fmla="*/ 390 w 404"/>
                <a:gd name="T9" fmla="*/ 79 h 98"/>
                <a:gd name="T10" fmla="*/ 390 w 404"/>
                <a:gd name="T11" fmla="*/ 79 h 98"/>
                <a:gd name="T12" fmla="*/ 390 w 404"/>
                <a:gd name="T13" fmla="*/ 79 h 98"/>
                <a:gd name="T14" fmla="*/ 390 w 404"/>
                <a:gd name="T15" fmla="*/ 79 h 98"/>
                <a:gd name="T16" fmla="*/ 390 w 404"/>
                <a:gd name="T17" fmla="*/ 79 h 98"/>
                <a:gd name="T18" fmla="*/ 390 w 404"/>
                <a:gd name="T19" fmla="*/ 79 h 98"/>
                <a:gd name="T20" fmla="*/ 390 w 404"/>
                <a:gd name="T21" fmla="*/ 79 h 98"/>
                <a:gd name="T22" fmla="*/ 117 w 404"/>
                <a:gd name="T23" fmla="*/ 88 h 98"/>
                <a:gd name="T24" fmla="*/ 43 w 404"/>
                <a:gd name="T25" fmla="*/ 95 h 98"/>
                <a:gd name="T26" fmla="*/ 0 w 404"/>
                <a:gd name="T27" fmla="*/ 93 h 98"/>
                <a:gd name="T28" fmla="*/ 1 w 404"/>
                <a:gd name="T29" fmla="*/ 96 h 98"/>
                <a:gd name="T30" fmla="*/ 1 w 404"/>
                <a:gd name="T31" fmla="*/ 96 h 98"/>
                <a:gd name="T32" fmla="*/ 1 w 404"/>
                <a:gd name="T33" fmla="*/ 96 h 98"/>
                <a:gd name="T34" fmla="*/ 4 w 404"/>
                <a:gd name="T35" fmla="*/ 98 h 98"/>
                <a:gd name="T36" fmla="*/ 393 w 404"/>
                <a:gd name="T37" fmla="*/ 89 h 98"/>
                <a:gd name="T38" fmla="*/ 397 w 404"/>
                <a:gd name="T39" fmla="*/ 87 h 98"/>
                <a:gd name="T40" fmla="*/ 399 w 404"/>
                <a:gd name="T41" fmla="*/ 87 h 98"/>
                <a:gd name="T42" fmla="*/ 400 w 404"/>
                <a:gd name="T43" fmla="*/ 87 h 98"/>
                <a:gd name="T44" fmla="*/ 404 w 404"/>
                <a:gd name="T45" fmla="*/ 84 h 98"/>
                <a:gd name="T46" fmla="*/ 403 w 404"/>
                <a:gd name="T47" fmla="*/ 83 h 98"/>
                <a:gd name="T48" fmla="*/ 403 w 404"/>
                <a:gd name="T49" fmla="*/ 81 h 98"/>
                <a:gd name="T50" fmla="*/ 366 w 404"/>
                <a:gd name="T51" fmla="*/ 32 h 98"/>
                <a:gd name="T52" fmla="*/ 359 w 404"/>
                <a:gd name="T53" fmla="*/ 22 h 98"/>
                <a:gd name="T54" fmla="*/ 333 w 404"/>
                <a:gd name="T55" fmla="*/ 0 h 98"/>
                <a:gd name="T56" fmla="*/ 333 w 404"/>
                <a:gd name="T5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4" h="98">
                  <a:moveTo>
                    <a:pt x="333" y="0"/>
                  </a:moveTo>
                  <a:cubicBezTo>
                    <a:pt x="331" y="0"/>
                    <a:pt x="330" y="3"/>
                    <a:pt x="332" y="4"/>
                  </a:cubicBezTo>
                  <a:cubicBezTo>
                    <a:pt x="332" y="4"/>
                    <a:pt x="332" y="4"/>
                    <a:pt x="332" y="4"/>
                  </a:cubicBezTo>
                  <a:cubicBezTo>
                    <a:pt x="332" y="4"/>
                    <a:pt x="332" y="4"/>
                    <a:pt x="332" y="5"/>
                  </a:cubicBezTo>
                  <a:cubicBezTo>
                    <a:pt x="354" y="27"/>
                    <a:pt x="372" y="53"/>
                    <a:pt x="390" y="79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299" y="83"/>
                    <a:pt x="208" y="87"/>
                    <a:pt x="117" y="88"/>
                  </a:cubicBezTo>
                  <a:cubicBezTo>
                    <a:pt x="93" y="93"/>
                    <a:pt x="68" y="95"/>
                    <a:pt x="43" y="95"/>
                  </a:cubicBezTo>
                  <a:cubicBezTo>
                    <a:pt x="29" y="95"/>
                    <a:pt x="14" y="94"/>
                    <a:pt x="0" y="93"/>
                  </a:cubicBezTo>
                  <a:cubicBezTo>
                    <a:pt x="0" y="94"/>
                    <a:pt x="0" y="95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8"/>
                    <a:pt x="3" y="98"/>
                    <a:pt x="4" y="98"/>
                  </a:cubicBezTo>
                  <a:cubicBezTo>
                    <a:pt x="134" y="98"/>
                    <a:pt x="263" y="95"/>
                    <a:pt x="393" y="89"/>
                  </a:cubicBezTo>
                  <a:cubicBezTo>
                    <a:pt x="394" y="89"/>
                    <a:pt x="396" y="88"/>
                    <a:pt x="397" y="87"/>
                  </a:cubicBezTo>
                  <a:cubicBezTo>
                    <a:pt x="397" y="87"/>
                    <a:pt x="398" y="87"/>
                    <a:pt x="399" y="87"/>
                  </a:cubicBezTo>
                  <a:cubicBezTo>
                    <a:pt x="399" y="87"/>
                    <a:pt x="400" y="87"/>
                    <a:pt x="400" y="87"/>
                  </a:cubicBezTo>
                  <a:cubicBezTo>
                    <a:pt x="402" y="87"/>
                    <a:pt x="403" y="86"/>
                    <a:pt x="404" y="84"/>
                  </a:cubicBezTo>
                  <a:cubicBezTo>
                    <a:pt x="404" y="84"/>
                    <a:pt x="403" y="83"/>
                    <a:pt x="403" y="83"/>
                  </a:cubicBezTo>
                  <a:cubicBezTo>
                    <a:pt x="403" y="82"/>
                    <a:pt x="403" y="82"/>
                    <a:pt x="403" y="81"/>
                  </a:cubicBezTo>
                  <a:cubicBezTo>
                    <a:pt x="392" y="64"/>
                    <a:pt x="379" y="48"/>
                    <a:pt x="366" y="32"/>
                  </a:cubicBezTo>
                  <a:cubicBezTo>
                    <a:pt x="364" y="30"/>
                    <a:pt x="362" y="26"/>
                    <a:pt x="359" y="22"/>
                  </a:cubicBezTo>
                  <a:cubicBezTo>
                    <a:pt x="351" y="12"/>
                    <a:pt x="342" y="1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</a:path>
              </a:pathLst>
            </a:custGeom>
            <a:solidFill>
              <a:srgbClr val="11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94"/>
            <p:cNvSpPr>
              <a:spLocks noEditPoints="1"/>
            </p:cNvSpPr>
            <p:nvPr userDrawn="1"/>
          </p:nvSpPr>
          <p:spPr bwMode="auto">
            <a:xfrm>
              <a:off x="1721003" y="859960"/>
              <a:ext cx="740194" cy="226962"/>
            </a:xfrm>
            <a:custGeom>
              <a:avLst/>
              <a:gdLst>
                <a:gd name="T0" fmla="*/ 273 w 273"/>
                <a:gd name="T1" fmla="*/ 75 h 84"/>
                <a:gd name="T2" fmla="*/ 0 w 273"/>
                <a:gd name="T3" fmla="*/ 84 h 84"/>
                <a:gd name="T4" fmla="*/ 0 w 273"/>
                <a:gd name="T5" fmla="*/ 84 h 84"/>
                <a:gd name="T6" fmla="*/ 273 w 273"/>
                <a:gd name="T7" fmla="*/ 75 h 84"/>
                <a:gd name="T8" fmla="*/ 273 w 273"/>
                <a:gd name="T9" fmla="*/ 75 h 84"/>
                <a:gd name="T10" fmla="*/ 273 w 273"/>
                <a:gd name="T11" fmla="*/ 75 h 84"/>
                <a:gd name="T12" fmla="*/ 215 w 273"/>
                <a:gd name="T13" fmla="*/ 0 h 84"/>
                <a:gd name="T14" fmla="*/ 215 w 273"/>
                <a:gd name="T15" fmla="*/ 0 h 84"/>
                <a:gd name="T16" fmla="*/ 215 w 273"/>
                <a:gd name="T17" fmla="*/ 0 h 84"/>
                <a:gd name="T18" fmla="*/ 215 w 273"/>
                <a:gd name="T19" fmla="*/ 1 h 84"/>
                <a:gd name="T20" fmla="*/ 215 w 273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84">
                  <a:moveTo>
                    <a:pt x="273" y="75"/>
                  </a:moveTo>
                  <a:cubicBezTo>
                    <a:pt x="182" y="79"/>
                    <a:pt x="91" y="8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91" y="83"/>
                    <a:pt x="182" y="79"/>
                    <a:pt x="273" y="75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3" y="75"/>
                    <a:pt x="273" y="75"/>
                  </a:cubicBezTo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15" y="0"/>
                    <a:pt x="215" y="1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72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95"/>
            <p:cNvSpPr>
              <a:spLocks noEditPoints="1"/>
            </p:cNvSpPr>
            <p:nvPr userDrawn="1"/>
          </p:nvSpPr>
          <p:spPr bwMode="auto">
            <a:xfrm>
              <a:off x="2100795" y="862241"/>
              <a:ext cx="203012" cy="68431"/>
            </a:xfrm>
            <a:custGeom>
              <a:avLst/>
              <a:gdLst>
                <a:gd name="T0" fmla="*/ 59 w 75"/>
                <a:gd name="T1" fmla="*/ 7 h 25"/>
                <a:gd name="T2" fmla="*/ 0 w 75"/>
                <a:gd name="T3" fmla="*/ 25 h 25"/>
                <a:gd name="T4" fmla="*/ 0 w 75"/>
                <a:gd name="T5" fmla="*/ 25 h 25"/>
                <a:gd name="T6" fmla="*/ 0 w 75"/>
                <a:gd name="T7" fmla="*/ 25 h 25"/>
                <a:gd name="T8" fmla="*/ 59 w 75"/>
                <a:gd name="T9" fmla="*/ 7 h 25"/>
                <a:gd name="T10" fmla="*/ 75 w 75"/>
                <a:gd name="T11" fmla="*/ 0 h 25"/>
                <a:gd name="T12" fmla="*/ 75 w 75"/>
                <a:gd name="T13" fmla="*/ 1 h 25"/>
                <a:gd name="T14" fmla="*/ 75 w 75"/>
                <a:gd name="T15" fmla="*/ 1 h 25"/>
                <a:gd name="T16" fmla="*/ 75 w 7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5">
                  <a:moveTo>
                    <a:pt x="59" y="7"/>
                  </a:moveTo>
                  <a:cubicBezTo>
                    <a:pt x="39" y="13"/>
                    <a:pt x="19" y="1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9" y="19"/>
                    <a:pt x="39" y="13"/>
                    <a:pt x="59" y="7"/>
                  </a:cubicBezTo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1A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96"/>
            <p:cNvSpPr/>
            <p:nvPr userDrawn="1"/>
          </p:nvSpPr>
          <p:spPr bwMode="auto">
            <a:xfrm>
              <a:off x="2303806" y="8599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4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97"/>
            <p:cNvSpPr/>
            <p:nvPr userDrawn="1"/>
          </p:nvSpPr>
          <p:spPr bwMode="auto">
            <a:xfrm>
              <a:off x="2303806" y="862241"/>
              <a:ext cx="157391" cy="200731"/>
            </a:xfrm>
            <a:custGeom>
              <a:avLst/>
              <a:gdLst>
                <a:gd name="T0" fmla="*/ 0 w 58"/>
                <a:gd name="T1" fmla="*/ 0 h 74"/>
                <a:gd name="T2" fmla="*/ 58 w 58"/>
                <a:gd name="T3" fmla="*/ 74 h 74"/>
                <a:gd name="T4" fmla="*/ 58 w 58"/>
                <a:gd name="T5" fmla="*/ 74 h 74"/>
                <a:gd name="T6" fmla="*/ 58 w 58"/>
                <a:gd name="T7" fmla="*/ 74 h 74"/>
                <a:gd name="T8" fmla="*/ 0 w 58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4">
                  <a:moveTo>
                    <a:pt x="0" y="0"/>
                  </a:moveTo>
                  <a:cubicBezTo>
                    <a:pt x="22" y="22"/>
                    <a:pt x="40" y="48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40" y="48"/>
                    <a:pt x="22" y="22"/>
                    <a:pt x="0" y="0"/>
                  </a:cubicBezTo>
                </a:path>
              </a:pathLst>
            </a:custGeom>
            <a:solidFill>
              <a:srgbClr val="1A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98"/>
            <p:cNvSpPr/>
            <p:nvPr userDrawn="1"/>
          </p:nvSpPr>
          <p:spPr bwMode="auto">
            <a:xfrm>
              <a:off x="1721003" y="859960"/>
              <a:ext cx="740194" cy="226962"/>
            </a:xfrm>
            <a:custGeom>
              <a:avLst/>
              <a:gdLst>
                <a:gd name="T0" fmla="*/ 215 w 273"/>
                <a:gd name="T1" fmla="*/ 0 h 84"/>
                <a:gd name="T2" fmla="*/ 215 w 273"/>
                <a:gd name="T3" fmla="*/ 0 h 84"/>
                <a:gd name="T4" fmla="*/ 215 w 273"/>
                <a:gd name="T5" fmla="*/ 1 h 84"/>
                <a:gd name="T6" fmla="*/ 215 w 273"/>
                <a:gd name="T7" fmla="*/ 2 h 84"/>
                <a:gd name="T8" fmla="*/ 215 w 273"/>
                <a:gd name="T9" fmla="*/ 2 h 84"/>
                <a:gd name="T10" fmla="*/ 215 w 273"/>
                <a:gd name="T11" fmla="*/ 2 h 84"/>
                <a:gd name="T12" fmla="*/ 213 w 273"/>
                <a:gd name="T13" fmla="*/ 4 h 84"/>
                <a:gd name="T14" fmla="*/ 199 w 273"/>
                <a:gd name="T15" fmla="*/ 8 h 84"/>
                <a:gd name="T16" fmla="*/ 140 w 273"/>
                <a:gd name="T17" fmla="*/ 26 h 84"/>
                <a:gd name="T18" fmla="*/ 0 w 273"/>
                <a:gd name="T19" fmla="*/ 84 h 84"/>
                <a:gd name="T20" fmla="*/ 273 w 273"/>
                <a:gd name="T21" fmla="*/ 75 h 84"/>
                <a:gd name="T22" fmla="*/ 215 w 273"/>
                <a:gd name="T23" fmla="*/ 1 h 84"/>
                <a:gd name="T24" fmla="*/ 215 w 273"/>
                <a:gd name="T2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8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15" y="1"/>
                    <a:pt x="215" y="1"/>
                  </a:cubicBezTo>
                  <a:cubicBezTo>
                    <a:pt x="215" y="1"/>
                    <a:pt x="215" y="1"/>
                    <a:pt x="215" y="2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215" y="3"/>
                    <a:pt x="214" y="4"/>
                    <a:pt x="213" y="4"/>
                  </a:cubicBezTo>
                  <a:cubicBezTo>
                    <a:pt x="208" y="6"/>
                    <a:pt x="204" y="7"/>
                    <a:pt x="199" y="8"/>
                  </a:cubicBezTo>
                  <a:cubicBezTo>
                    <a:pt x="179" y="14"/>
                    <a:pt x="159" y="20"/>
                    <a:pt x="140" y="26"/>
                  </a:cubicBezTo>
                  <a:cubicBezTo>
                    <a:pt x="97" y="54"/>
                    <a:pt x="50" y="74"/>
                    <a:pt x="0" y="84"/>
                  </a:cubicBezTo>
                  <a:cubicBezTo>
                    <a:pt x="91" y="82"/>
                    <a:pt x="182" y="79"/>
                    <a:pt x="273" y="75"/>
                  </a:cubicBezTo>
                  <a:cubicBezTo>
                    <a:pt x="255" y="49"/>
                    <a:pt x="237" y="23"/>
                    <a:pt x="215" y="1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B1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99"/>
            <p:cNvSpPr/>
            <p:nvPr userDrawn="1"/>
          </p:nvSpPr>
          <p:spPr bwMode="auto">
            <a:xfrm>
              <a:off x="2258186" y="805215"/>
              <a:ext cx="10265" cy="54745"/>
            </a:xfrm>
            <a:custGeom>
              <a:avLst/>
              <a:gdLst>
                <a:gd name="T0" fmla="*/ 0 w 4"/>
                <a:gd name="T1" fmla="*/ 0 h 20"/>
                <a:gd name="T2" fmla="*/ 0 w 4"/>
                <a:gd name="T3" fmla="*/ 0 h 20"/>
                <a:gd name="T4" fmla="*/ 3 w 4"/>
                <a:gd name="T5" fmla="*/ 19 h 20"/>
                <a:gd name="T6" fmla="*/ 4 w 4"/>
                <a:gd name="T7" fmla="*/ 20 h 20"/>
                <a:gd name="T8" fmla="*/ 3 w 4"/>
                <a:gd name="T9" fmla="*/ 19 h 20"/>
                <a:gd name="T10" fmla="*/ 0 w 4"/>
                <a:gd name="T11" fmla="*/ 0 h 20"/>
                <a:gd name="T12" fmla="*/ 0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2" y="13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2" y="13"/>
                    <a:pt x="1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5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0"/>
            <p:cNvSpPr/>
            <p:nvPr userDrawn="1"/>
          </p:nvSpPr>
          <p:spPr bwMode="auto">
            <a:xfrm>
              <a:off x="2157820" y="805215"/>
              <a:ext cx="110630" cy="84398"/>
            </a:xfrm>
            <a:custGeom>
              <a:avLst/>
              <a:gdLst>
                <a:gd name="T0" fmla="*/ 37 w 41"/>
                <a:gd name="T1" fmla="*/ 0 h 31"/>
                <a:gd name="T2" fmla="*/ 0 w 41"/>
                <a:gd name="T3" fmla="*/ 31 h 31"/>
                <a:gd name="T4" fmla="*/ 41 w 41"/>
                <a:gd name="T5" fmla="*/ 21 h 31"/>
                <a:gd name="T6" fmla="*/ 41 w 41"/>
                <a:gd name="T7" fmla="*/ 20 h 31"/>
                <a:gd name="T8" fmla="*/ 40 w 41"/>
                <a:gd name="T9" fmla="*/ 19 h 31"/>
                <a:gd name="T10" fmla="*/ 37 w 4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1">
                  <a:moveTo>
                    <a:pt x="37" y="0"/>
                  </a:moveTo>
                  <a:cubicBezTo>
                    <a:pt x="25" y="11"/>
                    <a:pt x="13" y="21"/>
                    <a:pt x="0" y="31"/>
                  </a:cubicBezTo>
                  <a:cubicBezTo>
                    <a:pt x="14" y="27"/>
                    <a:pt x="27" y="24"/>
                    <a:pt x="41" y="21"/>
                  </a:cubicBezTo>
                  <a:cubicBezTo>
                    <a:pt x="41" y="21"/>
                    <a:pt x="41" y="20"/>
                    <a:pt x="41" y="20"/>
                  </a:cubicBezTo>
                  <a:cubicBezTo>
                    <a:pt x="40" y="20"/>
                    <a:pt x="40" y="19"/>
                    <a:pt x="40" y="19"/>
                  </a:cubicBezTo>
                  <a:cubicBezTo>
                    <a:pt x="39" y="13"/>
                    <a:pt x="37" y="6"/>
                    <a:pt x="37" y="0"/>
                  </a:cubicBezTo>
                </a:path>
              </a:pathLst>
            </a:custGeom>
            <a:solidFill>
              <a:srgbClr val="53C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1"/>
            <p:cNvSpPr/>
            <p:nvPr userDrawn="1"/>
          </p:nvSpPr>
          <p:spPr bwMode="auto">
            <a:xfrm>
              <a:off x="2157820" y="862241"/>
              <a:ext cx="110630" cy="27372"/>
            </a:xfrm>
            <a:custGeom>
              <a:avLst/>
              <a:gdLst>
                <a:gd name="T0" fmla="*/ 41 w 41"/>
                <a:gd name="T1" fmla="*/ 0 h 10"/>
                <a:gd name="T2" fmla="*/ 0 w 41"/>
                <a:gd name="T3" fmla="*/ 10 h 10"/>
                <a:gd name="T4" fmla="*/ 0 w 41"/>
                <a:gd name="T5" fmla="*/ 10 h 10"/>
                <a:gd name="T6" fmla="*/ 41 w 41"/>
                <a:gd name="T7" fmla="*/ 0 h 10"/>
                <a:gd name="T8" fmla="*/ 41 w 41"/>
                <a:gd name="T9" fmla="*/ 0 h 10"/>
                <a:gd name="T10" fmla="*/ 41 w 4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0">
                  <a:moveTo>
                    <a:pt x="41" y="0"/>
                  </a:moveTo>
                  <a:cubicBezTo>
                    <a:pt x="27" y="3"/>
                    <a:pt x="14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4" y="6"/>
                    <a:pt x="27" y="3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15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2"/>
            <p:cNvSpPr/>
            <p:nvPr userDrawn="1"/>
          </p:nvSpPr>
          <p:spPr bwMode="auto">
            <a:xfrm>
              <a:off x="1813385" y="629576"/>
              <a:ext cx="276005" cy="234946"/>
            </a:xfrm>
            <a:custGeom>
              <a:avLst/>
              <a:gdLst>
                <a:gd name="T0" fmla="*/ 89 w 102"/>
                <a:gd name="T1" fmla="*/ 0 h 87"/>
                <a:gd name="T2" fmla="*/ 83 w 102"/>
                <a:gd name="T3" fmla="*/ 2 h 87"/>
                <a:gd name="T4" fmla="*/ 40 w 102"/>
                <a:gd name="T5" fmla="*/ 45 h 87"/>
                <a:gd name="T6" fmla="*/ 1 w 102"/>
                <a:gd name="T7" fmla="*/ 84 h 87"/>
                <a:gd name="T8" fmla="*/ 2 w 102"/>
                <a:gd name="T9" fmla="*/ 87 h 87"/>
                <a:gd name="T10" fmla="*/ 3 w 102"/>
                <a:gd name="T11" fmla="*/ 87 h 87"/>
                <a:gd name="T12" fmla="*/ 48 w 102"/>
                <a:gd name="T13" fmla="*/ 54 h 87"/>
                <a:gd name="T14" fmla="*/ 95 w 102"/>
                <a:gd name="T15" fmla="*/ 14 h 87"/>
                <a:gd name="T16" fmla="*/ 89 w 102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87">
                  <a:moveTo>
                    <a:pt x="89" y="0"/>
                  </a:moveTo>
                  <a:cubicBezTo>
                    <a:pt x="87" y="0"/>
                    <a:pt x="85" y="0"/>
                    <a:pt x="83" y="2"/>
                  </a:cubicBezTo>
                  <a:cubicBezTo>
                    <a:pt x="69" y="17"/>
                    <a:pt x="55" y="31"/>
                    <a:pt x="40" y="45"/>
                  </a:cubicBezTo>
                  <a:cubicBezTo>
                    <a:pt x="27" y="58"/>
                    <a:pt x="12" y="70"/>
                    <a:pt x="1" y="84"/>
                  </a:cubicBezTo>
                  <a:cubicBezTo>
                    <a:pt x="0" y="85"/>
                    <a:pt x="1" y="87"/>
                    <a:pt x="2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0" y="79"/>
                    <a:pt x="34" y="65"/>
                    <a:pt x="48" y="54"/>
                  </a:cubicBezTo>
                  <a:cubicBezTo>
                    <a:pt x="64" y="41"/>
                    <a:pt x="80" y="28"/>
                    <a:pt x="95" y="14"/>
                  </a:cubicBezTo>
                  <a:cubicBezTo>
                    <a:pt x="102" y="9"/>
                    <a:pt x="96" y="0"/>
                    <a:pt x="89" y="0"/>
                  </a:cubicBezTo>
                </a:path>
              </a:pathLst>
            </a:custGeom>
            <a:solidFill>
              <a:srgbClr val="E1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8C1C-C672-4301-8089-A21B59FA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ABE1-DC63-4442-8AD1-F6B398F9D8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fld id="{67318C1C-C672-4301-8089-A21B59FA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fld id="{0122ABE1-DC63-4442-8AD1-F6B398F9D8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33649" y="2110464"/>
            <a:ext cx="4297680" cy="922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zh-CN" altLang="en-US" sz="5400">
                <a:solidFill>
                  <a:srgbClr val="4E0E31"/>
                </a:solidFill>
              </a:rPr>
              <a:t>体育用品商店</a:t>
            </a:r>
            <a:endParaRPr lang="zh-CN" altLang="en-US" sz="5400">
              <a:solidFill>
                <a:srgbClr val="4E0E3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2025" y="1568450"/>
            <a:ext cx="1177290" cy="3683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4E0E31"/>
                </a:solidFill>
                <a:latin typeface="+mj-lt"/>
                <a:ea typeface="思源黑体 CN Regular" panose="020B0500000000000000" charset="-122"/>
              </a:rPr>
              <a:t>大班数学：</a:t>
            </a:r>
            <a:endParaRPr lang="zh-CN" altLang="en-US" b="1">
              <a:solidFill>
                <a:srgbClr val="4E0E31"/>
              </a:solidFill>
              <a:latin typeface="+mj-lt"/>
              <a:ea typeface="思源黑体 CN Regular" panose="020B05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629" t="1050" r="629" b="16820"/>
          <a:stretch>
            <a:fillRect/>
          </a:stretch>
        </p:blipFill>
        <p:spPr>
          <a:xfrm>
            <a:off x="375920" y="0"/>
            <a:ext cx="4582795" cy="51619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35980" y="1764030"/>
            <a:ext cx="1711960" cy="690245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 sz="3800"/>
              <a:t>10</a:t>
            </a:r>
            <a:r>
              <a:rPr lang="zh-CN" altLang="en-US" sz="3800"/>
              <a:t>元</a:t>
            </a:r>
            <a:endParaRPr lang="zh-CN" altLang="en-US" sz="3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3345"/>
            <a:ext cx="7474585" cy="49726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74585" y="1685290"/>
            <a:ext cx="1711960" cy="690245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 sz="3800"/>
              <a:t>10</a:t>
            </a:r>
            <a:r>
              <a:rPr lang="zh-CN" altLang="en-US" sz="3800"/>
              <a:t>元</a:t>
            </a:r>
            <a:endParaRPr lang="zh-CN" altLang="en-US" sz="3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640" y="1878330"/>
            <a:ext cx="971550" cy="806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0" y="2100580"/>
            <a:ext cx="628650" cy="584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210" y="1992630"/>
            <a:ext cx="685800" cy="692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680" y="2100580"/>
            <a:ext cx="584200" cy="501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780" y="3338830"/>
            <a:ext cx="762000" cy="660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270" y="481330"/>
            <a:ext cx="1181100" cy="914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5715" y="595630"/>
            <a:ext cx="1074420" cy="8001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7210" y="3338830"/>
            <a:ext cx="831850" cy="6286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8490" y="3560445"/>
            <a:ext cx="406400" cy="4000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8140" y="3415030"/>
            <a:ext cx="825500" cy="552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6875" y="800100"/>
            <a:ext cx="1456055" cy="67246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795780" y="2802255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2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985135" y="2802255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1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335145" y="2802255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3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501640" y="2802255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5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779905" y="4098925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4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922780" y="1505585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9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557270" y="1496060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8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985135" y="4090670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7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307840" y="4108450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5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501640" y="4090670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6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191760" y="1441450"/>
            <a:ext cx="777875" cy="436880"/>
          </a:xfrm>
          <a:prstGeom prst="rect">
            <a:avLst/>
          </a:prstGeom>
          <a:solidFill>
            <a:srgbClr val="FFB6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en-US" altLang="zh-CN"/>
              <a:t>5</a:t>
            </a:r>
            <a:r>
              <a:rPr lang="zh-CN" altLang="en-US"/>
              <a:t>元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BmNmEwMDRlZmNlZDBlMDY4NzQzODVlMDRjOWJlYj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1新标准">
      <a:majorFont>
        <a:latin typeface="思源黑体 CN Regular"/>
        <a:ea typeface="思源黑体 CN Regular"/>
        <a:cs typeface=""/>
      </a:majorFont>
      <a:minorFont>
        <a:latin typeface="思源黑体 CN Regular"/>
        <a:ea typeface="思源黑体 CN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游ゴシック"/>
        <a:font script="Hang" typeface="맑은 고딕"/>
        <a:font script="Hans" typeface="思源黑体 CN Regular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游ゴシック"/>
        <a:font script="Hang" typeface="맑은 고딕"/>
        <a:font script="Hans" typeface="思源黑体 CN Regular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</Words>
  <Application>WPS 演示</Application>
  <PresentationFormat>全屏显示(16:9)</PresentationFormat>
  <Paragraphs>30</Paragraphs>
  <Slides>3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思源黑体 CN Regular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哒哒 熊猫</dc:creator>
  <cp:lastModifiedBy>微信用户</cp:lastModifiedBy>
  <cp:revision>24</cp:revision>
  <dcterms:created xsi:type="dcterms:W3CDTF">2021-08-16T10:05:00Z</dcterms:created>
  <dcterms:modified xsi:type="dcterms:W3CDTF">2025-04-14T06:45:05Z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80F2EC1E11724D178D83F204A5D68F19_11</vt:lpwstr>
  </property>
  <property fmtid="{D5CDD505-2E9C-101B-9397-08002B2CF9AE}" pid="3" name="KSOProductBuildVer">
    <vt:lpwstr>2052-12.1.0.20784</vt:lpwstr>
  </property>
  <property fmtid="{D5CDD505-2E9C-101B-9397-08002B2CF9AE}" pid="4" name="KSOTemplateUUID">
    <vt:lpwstr>v1.0_mb_WFfvXDuYkjAafTQtj4LGqA==</vt:lpwstr>
  </property>
</Properties>
</file>