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3"/>
    <p:sldId id="290" r:id="rId4"/>
    <p:sldId id="305" r:id="rId5"/>
    <p:sldId id="306" r:id="rId6"/>
    <p:sldId id="271" r:id="rId7"/>
  </p:sldIdLst>
  <p:sldSz cx="12192000" cy="6858000"/>
  <p:notesSz cx="6858000" cy="9144000"/>
  <p:embeddedFontLst>
    <p:embeddedFont>
      <p:font typeface="汉仪糯米团简" panose="00020600040101010101" charset="-122"/>
      <p:regular r:id="rId13"/>
    </p:embeddedFont>
    <p:embeddedFont>
      <p:font typeface="等线" panose="02010600030101010101" charset="-122"/>
      <p:regular r:id="rId14"/>
    </p:embeddedFont>
    <p:embeddedFont>
      <p:font typeface="等线 Light" panose="02010600030101010101" charset="-122"/>
      <p:regular r:id="rId15"/>
    </p:embeddedFont>
    <p:embeddedFont>
      <p:font typeface="Calibri" panose="020F050202020403020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font" Target="fonts/font7.fntdata"/><Relationship Id="rId18" Type="http://schemas.openxmlformats.org/officeDocument/2006/relationships/font" Target="fonts/font6.fntdata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292-DDA9-4143-8A76-54B772266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A75-E9B2-434C-B491-BBA67547D8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292-DDA9-4143-8A76-54B772266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A75-E9B2-434C-B491-BBA67547D8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292-DDA9-4143-8A76-54B772266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A75-E9B2-434C-B491-BBA67547D8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292-DDA9-4143-8A76-54B772266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A75-E9B2-434C-B491-BBA67547D8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292-DDA9-4143-8A76-54B772266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A75-E9B2-434C-B491-BBA67547D8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292-DDA9-4143-8A76-54B772266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A75-E9B2-434C-B491-BBA67547D8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292-DDA9-4143-8A76-54B772266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A75-E9B2-434C-B491-BBA67547D8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292-DDA9-4143-8A76-54B772266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A75-E9B2-434C-B491-BBA67547D8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292-DDA9-4143-8A76-54B772266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A75-E9B2-434C-B491-BBA67547D8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292-DDA9-4143-8A76-54B772266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A75-E9B2-434C-B491-BBA67547D8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292-DDA9-4143-8A76-54B772266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4A75-E9B2-434C-B491-BBA67547D8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file:///D:\qq&#25991;&#20214;\712321467\Image\C2C\Image2\%7b75232B38-A165-1FB7-499C-2E1C792CACB5%7d.png" TargetMode="Externa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E2292-DDA9-4143-8A76-54B772266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54A75-E9B2-434C-B491-BBA67547D8E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矩形 2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D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矩形 215"/>
          <p:cNvSpPr/>
          <p:nvPr/>
        </p:nvSpPr>
        <p:spPr>
          <a:xfrm>
            <a:off x="0" y="3257550"/>
            <a:ext cx="12192000" cy="3600450"/>
          </a:xfrm>
          <a:prstGeom prst="rect">
            <a:avLst/>
          </a:prstGeom>
          <a:solidFill>
            <a:srgbClr val="E0C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" name="任意多边形: 形状 211"/>
          <p:cNvSpPr/>
          <p:nvPr/>
        </p:nvSpPr>
        <p:spPr>
          <a:xfrm>
            <a:off x="559193" y="326445"/>
            <a:ext cx="11073614" cy="6205110"/>
          </a:xfrm>
          <a:custGeom>
            <a:avLst/>
            <a:gdLst>
              <a:gd name="connsiteX0" fmla="*/ 72480 w 6273519"/>
              <a:gd name="connsiteY0" fmla="*/ 1621912 h 3688805"/>
              <a:gd name="connsiteX1" fmla="*/ 139155 w 6273519"/>
              <a:gd name="connsiteY1" fmla="*/ 412237 h 3688805"/>
              <a:gd name="connsiteX2" fmla="*/ 1482180 w 6273519"/>
              <a:gd name="connsiteY2" fmla="*/ 40762 h 3688805"/>
              <a:gd name="connsiteX3" fmla="*/ 5149305 w 6273519"/>
              <a:gd name="connsiteY3" fmla="*/ 50287 h 3688805"/>
              <a:gd name="connsiteX4" fmla="*/ 6082755 w 6273519"/>
              <a:gd name="connsiteY4" fmla="*/ 402712 h 3688805"/>
              <a:gd name="connsiteX5" fmla="*/ 6044655 w 6273519"/>
              <a:gd name="connsiteY5" fmla="*/ 2088637 h 3688805"/>
              <a:gd name="connsiteX6" fmla="*/ 6263730 w 6273519"/>
              <a:gd name="connsiteY6" fmla="*/ 3041137 h 3688805"/>
              <a:gd name="connsiteX7" fmla="*/ 5673180 w 6273519"/>
              <a:gd name="connsiteY7" fmla="*/ 3584062 h 3688805"/>
              <a:gd name="connsiteX8" fmla="*/ 2958555 w 6273519"/>
              <a:gd name="connsiteY8" fmla="*/ 3679312 h 3688805"/>
              <a:gd name="connsiteX9" fmla="*/ 977355 w 6273519"/>
              <a:gd name="connsiteY9" fmla="*/ 3450712 h 3688805"/>
              <a:gd name="connsiteX10" fmla="*/ 405855 w 6273519"/>
              <a:gd name="connsiteY10" fmla="*/ 3079237 h 3688805"/>
              <a:gd name="connsiteX11" fmla="*/ 72480 w 6273519"/>
              <a:gd name="connsiteY11" fmla="*/ 1621912 h 368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3519" h="3688805">
                <a:moveTo>
                  <a:pt x="72480" y="1621912"/>
                </a:moveTo>
                <a:cubicBezTo>
                  <a:pt x="28030" y="1177412"/>
                  <a:pt x="-95795" y="675762"/>
                  <a:pt x="139155" y="412237"/>
                </a:cubicBezTo>
                <a:cubicBezTo>
                  <a:pt x="374105" y="148712"/>
                  <a:pt x="647155" y="101087"/>
                  <a:pt x="1482180" y="40762"/>
                </a:cubicBezTo>
                <a:cubicBezTo>
                  <a:pt x="2317205" y="-19563"/>
                  <a:pt x="4382543" y="-10038"/>
                  <a:pt x="5149305" y="50287"/>
                </a:cubicBezTo>
                <a:cubicBezTo>
                  <a:pt x="5916068" y="110612"/>
                  <a:pt x="5933530" y="62987"/>
                  <a:pt x="6082755" y="402712"/>
                </a:cubicBezTo>
                <a:cubicBezTo>
                  <a:pt x="6231980" y="742437"/>
                  <a:pt x="6014493" y="1648900"/>
                  <a:pt x="6044655" y="2088637"/>
                </a:cubicBezTo>
                <a:cubicBezTo>
                  <a:pt x="6074818" y="2528375"/>
                  <a:pt x="6325642" y="2791900"/>
                  <a:pt x="6263730" y="3041137"/>
                </a:cubicBezTo>
                <a:cubicBezTo>
                  <a:pt x="6201818" y="3290374"/>
                  <a:pt x="6224042" y="3477700"/>
                  <a:pt x="5673180" y="3584062"/>
                </a:cubicBezTo>
                <a:cubicBezTo>
                  <a:pt x="5122318" y="3690424"/>
                  <a:pt x="3741192" y="3701537"/>
                  <a:pt x="2958555" y="3679312"/>
                </a:cubicBezTo>
                <a:cubicBezTo>
                  <a:pt x="2175918" y="3657087"/>
                  <a:pt x="1402805" y="3550724"/>
                  <a:pt x="977355" y="3450712"/>
                </a:cubicBezTo>
                <a:cubicBezTo>
                  <a:pt x="551905" y="3350700"/>
                  <a:pt x="553493" y="3385625"/>
                  <a:pt x="405855" y="3079237"/>
                </a:cubicBezTo>
                <a:cubicBezTo>
                  <a:pt x="258217" y="2772849"/>
                  <a:pt x="116930" y="2066412"/>
                  <a:pt x="72480" y="16219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0" name="组合 249"/>
          <p:cNvGrpSpPr/>
          <p:nvPr/>
        </p:nvGrpSpPr>
        <p:grpSpPr>
          <a:xfrm>
            <a:off x="10083289" y="5122569"/>
            <a:ext cx="662737" cy="842701"/>
            <a:chOff x="8423275" y="4260056"/>
            <a:chExt cx="364026" cy="462876"/>
          </a:xfrm>
        </p:grpSpPr>
        <p:sp>
          <p:nvSpPr>
            <p:cNvPr id="251" name="任意多边形: 形状 250"/>
            <p:cNvSpPr/>
            <p:nvPr/>
          </p:nvSpPr>
          <p:spPr>
            <a:xfrm>
              <a:off x="8423275" y="4324038"/>
              <a:ext cx="364026" cy="398894"/>
            </a:xfrm>
            <a:custGeom>
              <a:avLst/>
              <a:gdLst>
                <a:gd name="connsiteX0" fmla="*/ 260350 w 355600"/>
                <a:gd name="connsiteY0" fmla="*/ 0 h 361950"/>
                <a:gd name="connsiteX1" fmla="*/ 0 w 355600"/>
                <a:gd name="connsiteY1" fmla="*/ 361950 h 361950"/>
                <a:gd name="connsiteX2" fmla="*/ 355600 w 355600"/>
                <a:gd name="connsiteY2" fmla="*/ 295275 h 361950"/>
                <a:gd name="connsiteX3" fmla="*/ 346075 w 355600"/>
                <a:gd name="connsiteY3" fmla="*/ 250825 h 361950"/>
                <a:gd name="connsiteX4" fmla="*/ 260350 w 355600"/>
                <a:gd name="connsiteY4" fmla="*/ 0 h 361950"/>
                <a:gd name="connsiteX0-1" fmla="*/ 260350 w 355600"/>
                <a:gd name="connsiteY0-2" fmla="*/ 0 h 361950"/>
                <a:gd name="connsiteX1-3" fmla="*/ 0 w 355600"/>
                <a:gd name="connsiteY1-4" fmla="*/ 361950 h 361950"/>
                <a:gd name="connsiteX2-5" fmla="*/ 355600 w 355600"/>
                <a:gd name="connsiteY2-6" fmla="*/ 295275 h 361950"/>
                <a:gd name="connsiteX3-7" fmla="*/ 260350 w 355600"/>
                <a:gd name="connsiteY3-8" fmla="*/ 0 h 361950"/>
                <a:gd name="connsiteX0-9" fmla="*/ 260350 w 355600"/>
                <a:gd name="connsiteY0-10" fmla="*/ 12474 h 374424"/>
                <a:gd name="connsiteX1-11" fmla="*/ 0 w 355600"/>
                <a:gd name="connsiteY1-12" fmla="*/ 374424 h 374424"/>
                <a:gd name="connsiteX2-13" fmla="*/ 355600 w 355600"/>
                <a:gd name="connsiteY2-14" fmla="*/ 307749 h 374424"/>
                <a:gd name="connsiteX3-15" fmla="*/ 260350 w 355600"/>
                <a:gd name="connsiteY3-16" fmla="*/ 12474 h 374424"/>
                <a:gd name="connsiteX0-17" fmla="*/ 260350 w 355600"/>
                <a:gd name="connsiteY0-18" fmla="*/ 11512 h 373462"/>
                <a:gd name="connsiteX1-19" fmla="*/ 0 w 355600"/>
                <a:gd name="connsiteY1-20" fmla="*/ 373462 h 373462"/>
                <a:gd name="connsiteX2-21" fmla="*/ 355600 w 355600"/>
                <a:gd name="connsiteY2-22" fmla="*/ 306787 h 373462"/>
                <a:gd name="connsiteX3-23" fmla="*/ 260350 w 355600"/>
                <a:gd name="connsiteY3-24" fmla="*/ 11512 h 373462"/>
                <a:gd name="connsiteX0-25" fmla="*/ 260350 w 355600"/>
                <a:gd name="connsiteY0-26" fmla="*/ 10939 h 372889"/>
                <a:gd name="connsiteX1-27" fmla="*/ 0 w 355600"/>
                <a:gd name="connsiteY1-28" fmla="*/ 372889 h 372889"/>
                <a:gd name="connsiteX2-29" fmla="*/ 355600 w 355600"/>
                <a:gd name="connsiteY2-30" fmla="*/ 306214 h 372889"/>
                <a:gd name="connsiteX3-31" fmla="*/ 260350 w 355600"/>
                <a:gd name="connsiteY3-32" fmla="*/ 10939 h 372889"/>
                <a:gd name="connsiteX0-33" fmla="*/ 260350 w 355600"/>
                <a:gd name="connsiteY0-34" fmla="*/ 10939 h 372889"/>
                <a:gd name="connsiteX1-35" fmla="*/ 0 w 355600"/>
                <a:gd name="connsiteY1-36" fmla="*/ 372889 h 372889"/>
                <a:gd name="connsiteX2-37" fmla="*/ 355600 w 355600"/>
                <a:gd name="connsiteY2-38" fmla="*/ 306214 h 372889"/>
                <a:gd name="connsiteX3-39" fmla="*/ 260350 w 355600"/>
                <a:gd name="connsiteY3-40" fmla="*/ 10939 h 372889"/>
                <a:gd name="connsiteX0-41" fmla="*/ 260350 w 260350"/>
                <a:gd name="connsiteY0-42" fmla="*/ 10939 h 372889"/>
                <a:gd name="connsiteX1-43" fmla="*/ 0 w 260350"/>
                <a:gd name="connsiteY1-44" fmla="*/ 372889 h 372889"/>
                <a:gd name="connsiteX2-45" fmla="*/ 260350 w 260350"/>
                <a:gd name="connsiteY2-46" fmla="*/ 10939 h 372889"/>
                <a:gd name="connsiteX0-47" fmla="*/ 260350 w 260350"/>
                <a:gd name="connsiteY0-48" fmla="*/ 10939 h 387889"/>
                <a:gd name="connsiteX1-49" fmla="*/ 0 w 260350"/>
                <a:gd name="connsiteY1-50" fmla="*/ 372889 h 387889"/>
                <a:gd name="connsiteX2-51" fmla="*/ 260350 w 260350"/>
                <a:gd name="connsiteY2-52" fmla="*/ 10939 h 387889"/>
                <a:gd name="connsiteX0-53" fmla="*/ 260350 w 349398"/>
                <a:gd name="connsiteY0-54" fmla="*/ 10939 h 390229"/>
                <a:gd name="connsiteX1-55" fmla="*/ 0 w 349398"/>
                <a:gd name="connsiteY1-56" fmla="*/ 372889 h 390229"/>
                <a:gd name="connsiteX2-57" fmla="*/ 260350 w 349398"/>
                <a:gd name="connsiteY2-58" fmla="*/ 10939 h 390229"/>
                <a:gd name="connsiteX0-59" fmla="*/ 260350 w 349398"/>
                <a:gd name="connsiteY0-60" fmla="*/ 10939 h 387720"/>
                <a:gd name="connsiteX1-61" fmla="*/ 0 w 349398"/>
                <a:gd name="connsiteY1-62" fmla="*/ 372889 h 387720"/>
                <a:gd name="connsiteX2-63" fmla="*/ 260350 w 349398"/>
                <a:gd name="connsiteY2-64" fmla="*/ 10939 h 387720"/>
                <a:gd name="connsiteX0-65" fmla="*/ 279400 w 364026"/>
                <a:gd name="connsiteY0-66" fmla="*/ 10630 h 398894"/>
                <a:gd name="connsiteX1-67" fmla="*/ 0 w 364026"/>
                <a:gd name="connsiteY1-68" fmla="*/ 384486 h 398894"/>
                <a:gd name="connsiteX2-69" fmla="*/ 279400 w 364026"/>
                <a:gd name="connsiteY2-70" fmla="*/ 10630 h 398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64026" h="398894">
                  <a:moveTo>
                    <a:pt x="279400" y="10630"/>
                  </a:moveTo>
                  <a:cubicBezTo>
                    <a:pt x="-26458" y="-66363"/>
                    <a:pt x="86783" y="297173"/>
                    <a:pt x="0" y="384486"/>
                  </a:cubicBezTo>
                  <a:cubicBezTo>
                    <a:pt x="324908" y="473386"/>
                    <a:pt x="468842" y="126518"/>
                    <a:pt x="279400" y="10630"/>
                  </a:cubicBezTo>
                  <a:close/>
                </a:path>
              </a:pathLst>
            </a:custGeom>
            <a:solidFill>
              <a:srgbClr val="E2AF1E"/>
            </a:solidFill>
            <a:ln cap="rnd">
              <a:solidFill>
                <a:srgbClr val="B48A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任意多边形: 形状 252"/>
            <p:cNvSpPr/>
            <p:nvPr/>
          </p:nvSpPr>
          <p:spPr>
            <a:xfrm>
              <a:off x="8505825" y="4260056"/>
              <a:ext cx="192624" cy="395288"/>
            </a:xfrm>
            <a:custGeom>
              <a:avLst/>
              <a:gdLst>
                <a:gd name="connsiteX0" fmla="*/ 0 w 169069"/>
                <a:gd name="connsiteY0" fmla="*/ 395288 h 395288"/>
                <a:gd name="connsiteX1" fmla="*/ 169069 w 169069"/>
                <a:gd name="connsiteY1" fmla="*/ 0 h 395288"/>
                <a:gd name="connsiteX0-1" fmla="*/ 0 w 169069"/>
                <a:gd name="connsiteY0-2" fmla="*/ 395288 h 395288"/>
                <a:gd name="connsiteX1-3" fmla="*/ 169069 w 169069"/>
                <a:gd name="connsiteY1-4" fmla="*/ 0 h 395288"/>
                <a:gd name="connsiteX0-5" fmla="*/ 0 w 190123"/>
                <a:gd name="connsiteY0-6" fmla="*/ 395288 h 395288"/>
                <a:gd name="connsiteX1-7" fmla="*/ 169069 w 190123"/>
                <a:gd name="connsiteY1-8" fmla="*/ 0 h 395288"/>
                <a:gd name="connsiteX0-9" fmla="*/ 0 w 182068"/>
                <a:gd name="connsiteY0-10" fmla="*/ 395288 h 395288"/>
                <a:gd name="connsiteX1-11" fmla="*/ 169069 w 182068"/>
                <a:gd name="connsiteY1-12" fmla="*/ 0 h 395288"/>
                <a:gd name="connsiteX0-13" fmla="*/ 0 w 190809"/>
                <a:gd name="connsiteY0-14" fmla="*/ 395288 h 395288"/>
                <a:gd name="connsiteX1-15" fmla="*/ 169069 w 190809"/>
                <a:gd name="connsiteY1-16" fmla="*/ 0 h 395288"/>
                <a:gd name="connsiteX0-17" fmla="*/ 0 w 187524"/>
                <a:gd name="connsiteY0-18" fmla="*/ 395288 h 395288"/>
                <a:gd name="connsiteX1-19" fmla="*/ 169069 w 187524"/>
                <a:gd name="connsiteY1-20" fmla="*/ 0 h 395288"/>
                <a:gd name="connsiteX0-21" fmla="*/ 0 w 197925"/>
                <a:gd name="connsiteY0-22" fmla="*/ 395288 h 395288"/>
                <a:gd name="connsiteX1-23" fmla="*/ 169069 w 197925"/>
                <a:gd name="connsiteY1-24" fmla="*/ 0 h 395288"/>
                <a:gd name="connsiteX0-25" fmla="*/ 0 w 192624"/>
                <a:gd name="connsiteY0-26" fmla="*/ 395288 h 395288"/>
                <a:gd name="connsiteX1-27" fmla="*/ 169069 w 192624"/>
                <a:gd name="connsiteY1-28" fmla="*/ 0 h 3952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92624" h="395288">
                  <a:moveTo>
                    <a:pt x="0" y="395288"/>
                  </a:moveTo>
                  <a:cubicBezTo>
                    <a:pt x="61119" y="254000"/>
                    <a:pt x="260351" y="227012"/>
                    <a:pt x="169069" y="0"/>
                  </a:cubicBezTo>
                </a:path>
              </a:pathLst>
            </a:custGeom>
            <a:noFill/>
            <a:ln cap="rnd">
              <a:solidFill>
                <a:srgbClr val="C194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" name="任意多边形: 形状 254"/>
            <p:cNvSpPr/>
            <p:nvPr/>
          </p:nvSpPr>
          <p:spPr>
            <a:xfrm>
              <a:off x="8560594" y="4419840"/>
              <a:ext cx="119062" cy="16429"/>
            </a:xfrm>
            <a:custGeom>
              <a:avLst/>
              <a:gdLst>
                <a:gd name="connsiteX0" fmla="*/ 0 w 119062"/>
                <a:gd name="connsiteY0" fmla="*/ 0 h 9525"/>
                <a:gd name="connsiteX1" fmla="*/ 119062 w 119062"/>
                <a:gd name="connsiteY1" fmla="*/ 9525 h 9525"/>
                <a:gd name="connsiteX0-1" fmla="*/ 0 w 10000"/>
                <a:gd name="connsiteY0-2" fmla="*/ 5942 h 15942"/>
                <a:gd name="connsiteX1-3" fmla="*/ 10000 w 10000"/>
                <a:gd name="connsiteY1-4" fmla="*/ 15942 h 15942"/>
                <a:gd name="connsiteX0-5" fmla="*/ 0 w 10000"/>
                <a:gd name="connsiteY0-6" fmla="*/ 7248 h 17248"/>
                <a:gd name="connsiteX1-7" fmla="*/ 10000 w 10000"/>
                <a:gd name="connsiteY1-8" fmla="*/ 17248 h 172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000" h="17248">
                  <a:moveTo>
                    <a:pt x="0" y="7248"/>
                  </a:moveTo>
                  <a:cubicBezTo>
                    <a:pt x="3733" y="-9419"/>
                    <a:pt x="6667" y="6415"/>
                    <a:pt x="10000" y="17248"/>
                  </a:cubicBezTo>
                </a:path>
              </a:pathLst>
            </a:custGeom>
            <a:noFill/>
            <a:ln cap="rnd">
              <a:solidFill>
                <a:srgbClr val="C194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" name="任意多边形: 形状 258"/>
            <p:cNvSpPr/>
            <p:nvPr/>
          </p:nvSpPr>
          <p:spPr>
            <a:xfrm rot="3493835" flipV="1">
              <a:off x="8658452" y="4474776"/>
              <a:ext cx="119062" cy="16429"/>
            </a:xfrm>
            <a:custGeom>
              <a:avLst/>
              <a:gdLst>
                <a:gd name="connsiteX0" fmla="*/ 0 w 119062"/>
                <a:gd name="connsiteY0" fmla="*/ 0 h 9525"/>
                <a:gd name="connsiteX1" fmla="*/ 119062 w 119062"/>
                <a:gd name="connsiteY1" fmla="*/ 9525 h 9525"/>
                <a:gd name="connsiteX0-1" fmla="*/ 0 w 10000"/>
                <a:gd name="connsiteY0-2" fmla="*/ 5942 h 15942"/>
                <a:gd name="connsiteX1-3" fmla="*/ 10000 w 10000"/>
                <a:gd name="connsiteY1-4" fmla="*/ 15942 h 15942"/>
                <a:gd name="connsiteX0-5" fmla="*/ 0 w 10000"/>
                <a:gd name="connsiteY0-6" fmla="*/ 7248 h 17248"/>
                <a:gd name="connsiteX1-7" fmla="*/ 10000 w 10000"/>
                <a:gd name="connsiteY1-8" fmla="*/ 17248 h 172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000" h="17248">
                  <a:moveTo>
                    <a:pt x="0" y="7248"/>
                  </a:moveTo>
                  <a:cubicBezTo>
                    <a:pt x="3733" y="-9419"/>
                    <a:pt x="6667" y="6415"/>
                    <a:pt x="10000" y="17248"/>
                  </a:cubicBezTo>
                </a:path>
              </a:pathLst>
            </a:custGeom>
            <a:noFill/>
            <a:ln cap="rnd">
              <a:solidFill>
                <a:srgbClr val="C194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任意多边形: 形状 259"/>
            <p:cNvSpPr/>
            <p:nvPr/>
          </p:nvSpPr>
          <p:spPr>
            <a:xfrm rot="4990005" flipV="1">
              <a:off x="8582657" y="4552636"/>
              <a:ext cx="119062" cy="16429"/>
            </a:xfrm>
            <a:custGeom>
              <a:avLst/>
              <a:gdLst>
                <a:gd name="connsiteX0" fmla="*/ 0 w 119062"/>
                <a:gd name="connsiteY0" fmla="*/ 0 h 9525"/>
                <a:gd name="connsiteX1" fmla="*/ 119062 w 119062"/>
                <a:gd name="connsiteY1" fmla="*/ 9525 h 9525"/>
                <a:gd name="connsiteX0-1" fmla="*/ 0 w 10000"/>
                <a:gd name="connsiteY0-2" fmla="*/ 5942 h 15942"/>
                <a:gd name="connsiteX1-3" fmla="*/ 10000 w 10000"/>
                <a:gd name="connsiteY1-4" fmla="*/ 15942 h 15942"/>
                <a:gd name="connsiteX0-5" fmla="*/ 0 w 10000"/>
                <a:gd name="connsiteY0-6" fmla="*/ 7248 h 17248"/>
                <a:gd name="connsiteX1-7" fmla="*/ 10000 w 10000"/>
                <a:gd name="connsiteY1-8" fmla="*/ 17248 h 172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000" h="17248">
                  <a:moveTo>
                    <a:pt x="0" y="7248"/>
                  </a:moveTo>
                  <a:cubicBezTo>
                    <a:pt x="3733" y="-9419"/>
                    <a:pt x="6667" y="6415"/>
                    <a:pt x="10000" y="17248"/>
                  </a:cubicBezTo>
                </a:path>
              </a:pathLst>
            </a:custGeom>
            <a:noFill/>
            <a:ln cap="rnd">
              <a:solidFill>
                <a:srgbClr val="C194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任意多边形: 形状 260"/>
            <p:cNvSpPr/>
            <p:nvPr/>
          </p:nvSpPr>
          <p:spPr>
            <a:xfrm>
              <a:off x="8500490" y="4535755"/>
              <a:ext cx="92869" cy="31144"/>
            </a:xfrm>
            <a:custGeom>
              <a:avLst/>
              <a:gdLst>
                <a:gd name="connsiteX0" fmla="*/ 0 w 119062"/>
                <a:gd name="connsiteY0" fmla="*/ 0 h 9525"/>
                <a:gd name="connsiteX1" fmla="*/ 119062 w 119062"/>
                <a:gd name="connsiteY1" fmla="*/ 9525 h 9525"/>
                <a:gd name="connsiteX0-1" fmla="*/ 0 w 10000"/>
                <a:gd name="connsiteY0-2" fmla="*/ 5942 h 15942"/>
                <a:gd name="connsiteX1-3" fmla="*/ 10000 w 10000"/>
                <a:gd name="connsiteY1-4" fmla="*/ 15942 h 15942"/>
                <a:gd name="connsiteX0-5" fmla="*/ 0 w 10000"/>
                <a:gd name="connsiteY0-6" fmla="*/ 7248 h 17248"/>
                <a:gd name="connsiteX1-7" fmla="*/ 10000 w 10000"/>
                <a:gd name="connsiteY1-8" fmla="*/ 17248 h 17248"/>
                <a:gd name="connsiteX0-9" fmla="*/ 0 w 8000"/>
                <a:gd name="connsiteY0-10" fmla="*/ 23792 h 23792"/>
                <a:gd name="connsiteX1-11" fmla="*/ 8000 w 8000"/>
                <a:gd name="connsiteY1-12" fmla="*/ 3792 h 23792"/>
                <a:gd name="connsiteX0-13" fmla="*/ 0 w 9750"/>
                <a:gd name="connsiteY0-14" fmla="*/ 13743 h 13743"/>
                <a:gd name="connsiteX1-15" fmla="*/ 9750 w 9750"/>
                <a:gd name="connsiteY1-16" fmla="*/ 1134 h 13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9750" h="13743">
                  <a:moveTo>
                    <a:pt x="0" y="13743"/>
                  </a:moveTo>
                  <a:cubicBezTo>
                    <a:pt x="4666" y="6738"/>
                    <a:pt x="5584" y="-3419"/>
                    <a:pt x="9750" y="1134"/>
                  </a:cubicBezTo>
                </a:path>
              </a:pathLst>
            </a:custGeom>
            <a:noFill/>
            <a:ln cap="rnd">
              <a:solidFill>
                <a:srgbClr val="C194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2" name="组合 261"/>
          <p:cNvGrpSpPr/>
          <p:nvPr/>
        </p:nvGrpSpPr>
        <p:grpSpPr>
          <a:xfrm rot="9322838">
            <a:off x="427240" y="1058878"/>
            <a:ext cx="768609" cy="1200380"/>
            <a:chOff x="7124129" y="4518368"/>
            <a:chExt cx="1530606" cy="2390432"/>
          </a:xfrm>
        </p:grpSpPr>
        <p:sp>
          <p:nvSpPr>
            <p:cNvPr id="264" name="任意多边形: 形状 263"/>
            <p:cNvSpPr/>
            <p:nvPr/>
          </p:nvSpPr>
          <p:spPr>
            <a:xfrm>
              <a:off x="7124129" y="4518368"/>
              <a:ext cx="1530606" cy="1739555"/>
            </a:xfrm>
            <a:custGeom>
              <a:avLst/>
              <a:gdLst>
                <a:gd name="connsiteX0" fmla="*/ 319088 w 790575"/>
                <a:gd name="connsiteY0" fmla="*/ 1176337 h 1176337"/>
                <a:gd name="connsiteX1" fmla="*/ 0 w 790575"/>
                <a:gd name="connsiteY1" fmla="*/ 642937 h 1176337"/>
                <a:gd name="connsiteX2" fmla="*/ 85725 w 790575"/>
                <a:gd name="connsiteY2" fmla="*/ 76200 h 1176337"/>
                <a:gd name="connsiteX3" fmla="*/ 476250 w 790575"/>
                <a:gd name="connsiteY3" fmla="*/ 0 h 1176337"/>
                <a:gd name="connsiteX4" fmla="*/ 790575 w 790575"/>
                <a:gd name="connsiteY4" fmla="*/ 385762 h 1176337"/>
                <a:gd name="connsiteX5" fmla="*/ 319088 w 790575"/>
                <a:gd name="connsiteY5" fmla="*/ 1176337 h 1176337"/>
                <a:gd name="connsiteX0-1" fmla="*/ 561851 w 1033338"/>
                <a:gd name="connsiteY0-2" fmla="*/ 1176337 h 1176337"/>
                <a:gd name="connsiteX1-3" fmla="*/ 242763 w 1033338"/>
                <a:gd name="connsiteY1-4" fmla="*/ 642937 h 1176337"/>
                <a:gd name="connsiteX2-5" fmla="*/ 328488 w 1033338"/>
                <a:gd name="connsiteY2-6" fmla="*/ 76200 h 1176337"/>
                <a:gd name="connsiteX3-7" fmla="*/ 719013 w 1033338"/>
                <a:gd name="connsiteY3-8" fmla="*/ 0 h 1176337"/>
                <a:gd name="connsiteX4-9" fmla="*/ 1033338 w 1033338"/>
                <a:gd name="connsiteY4-10" fmla="*/ 385762 h 1176337"/>
                <a:gd name="connsiteX5-11" fmla="*/ 561851 w 1033338"/>
                <a:gd name="connsiteY5-12" fmla="*/ 1176337 h 1176337"/>
                <a:gd name="connsiteX0-13" fmla="*/ 645048 w 1116535"/>
                <a:gd name="connsiteY0-14" fmla="*/ 1176337 h 1176337"/>
                <a:gd name="connsiteX1-15" fmla="*/ 325960 w 1116535"/>
                <a:gd name="connsiteY1-16" fmla="*/ 642937 h 1176337"/>
                <a:gd name="connsiteX2-17" fmla="*/ 411685 w 1116535"/>
                <a:gd name="connsiteY2-18" fmla="*/ 76200 h 1176337"/>
                <a:gd name="connsiteX3-19" fmla="*/ 802210 w 1116535"/>
                <a:gd name="connsiteY3-20" fmla="*/ 0 h 1176337"/>
                <a:gd name="connsiteX4-21" fmla="*/ 1116535 w 1116535"/>
                <a:gd name="connsiteY4-22" fmla="*/ 385762 h 1176337"/>
                <a:gd name="connsiteX5-23" fmla="*/ 645048 w 1116535"/>
                <a:gd name="connsiteY5-24" fmla="*/ 1176337 h 1176337"/>
                <a:gd name="connsiteX0-25" fmla="*/ 679875 w 1151362"/>
                <a:gd name="connsiteY0-26" fmla="*/ 1176337 h 1176337"/>
                <a:gd name="connsiteX1-27" fmla="*/ 360787 w 1151362"/>
                <a:gd name="connsiteY1-28" fmla="*/ 642937 h 1176337"/>
                <a:gd name="connsiteX2-29" fmla="*/ 446512 w 1151362"/>
                <a:gd name="connsiteY2-30" fmla="*/ 76200 h 1176337"/>
                <a:gd name="connsiteX3-31" fmla="*/ 837037 w 1151362"/>
                <a:gd name="connsiteY3-32" fmla="*/ 0 h 1176337"/>
                <a:gd name="connsiteX4-33" fmla="*/ 1151362 w 1151362"/>
                <a:gd name="connsiteY4-34" fmla="*/ 385762 h 1176337"/>
                <a:gd name="connsiteX5-35" fmla="*/ 679875 w 1151362"/>
                <a:gd name="connsiteY5-36" fmla="*/ 1176337 h 1176337"/>
                <a:gd name="connsiteX0-37" fmla="*/ 681608 w 1153095"/>
                <a:gd name="connsiteY0-38" fmla="*/ 1176337 h 1176337"/>
                <a:gd name="connsiteX1-39" fmla="*/ 362520 w 1153095"/>
                <a:gd name="connsiteY1-40" fmla="*/ 642937 h 1176337"/>
                <a:gd name="connsiteX2-41" fmla="*/ 448245 w 1153095"/>
                <a:gd name="connsiteY2-42" fmla="*/ 76200 h 1176337"/>
                <a:gd name="connsiteX3-43" fmla="*/ 838770 w 1153095"/>
                <a:gd name="connsiteY3-44" fmla="*/ 0 h 1176337"/>
                <a:gd name="connsiteX4-45" fmla="*/ 1153095 w 1153095"/>
                <a:gd name="connsiteY4-46" fmla="*/ 385762 h 1176337"/>
                <a:gd name="connsiteX5-47" fmla="*/ 681608 w 1153095"/>
                <a:gd name="connsiteY5-48" fmla="*/ 1176337 h 1176337"/>
                <a:gd name="connsiteX0-49" fmla="*/ 681608 w 1153095"/>
                <a:gd name="connsiteY0-50" fmla="*/ 1176337 h 1176337"/>
                <a:gd name="connsiteX1-51" fmla="*/ 362520 w 1153095"/>
                <a:gd name="connsiteY1-52" fmla="*/ 642937 h 1176337"/>
                <a:gd name="connsiteX2-53" fmla="*/ 448245 w 1153095"/>
                <a:gd name="connsiteY2-54" fmla="*/ 76200 h 1176337"/>
                <a:gd name="connsiteX3-55" fmla="*/ 838770 w 1153095"/>
                <a:gd name="connsiteY3-56" fmla="*/ 0 h 1176337"/>
                <a:gd name="connsiteX4-57" fmla="*/ 1153095 w 1153095"/>
                <a:gd name="connsiteY4-58" fmla="*/ 385762 h 1176337"/>
                <a:gd name="connsiteX5-59" fmla="*/ 681608 w 1153095"/>
                <a:gd name="connsiteY5-60" fmla="*/ 1176337 h 1176337"/>
                <a:gd name="connsiteX0-61" fmla="*/ 681608 w 1406118"/>
                <a:gd name="connsiteY0-62" fmla="*/ 1176337 h 1176337"/>
                <a:gd name="connsiteX1-63" fmla="*/ 362520 w 1406118"/>
                <a:gd name="connsiteY1-64" fmla="*/ 642937 h 1176337"/>
                <a:gd name="connsiteX2-65" fmla="*/ 448245 w 1406118"/>
                <a:gd name="connsiteY2-66" fmla="*/ 76200 h 1176337"/>
                <a:gd name="connsiteX3-67" fmla="*/ 838770 w 1406118"/>
                <a:gd name="connsiteY3-68" fmla="*/ 0 h 1176337"/>
                <a:gd name="connsiteX4-69" fmla="*/ 1153095 w 1406118"/>
                <a:gd name="connsiteY4-70" fmla="*/ 385762 h 1176337"/>
                <a:gd name="connsiteX5-71" fmla="*/ 681608 w 1406118"/>
                <a:gd name="connsiteY5-72" fmla="*/ 1176337 h 1176337"/>
                <a:gd name="connsiteX0-73" fmla="*/ 681608 w 1430058"/>
                <a:gd name="connsiteY0-74" fmla="*/ 1176337 h 1176337"/>
                <a:gd name="connsiteX1-75" fmla="*/ 362520 w 1430058"/>
                <a:gd name="connsiteY1-76" fmla="*/ 642937 h 1176337"/>
                <a:gd name="connsiteX2-77" fmla="*/ 448245 w 1430058"/>
                <a:gd name="connsiteY2-78" fmla="*/ 76200 h 1176337"/>
                <a:gd name="connsiteX3-79" fmla="*/ 838770 w 1430058"/>
                <a:gd name="connsiteY3-80" fmla="*/ 0 h 1176337"/>
                <a:gd name="connsiteX4-81" fmla="*/ 1153095 w 1430058"/>
                <a:gd name="connsiteY4-82" fmla="*/ 385762 h 1176337"/>
                <a:gd name="connsiteX5-83" fmla="*/ 681608 w 1430058"/>
                <a:gd name="connsiteY5-84" fmla="*/ 1176337 h 1176337"/>
                <a:gd name="connsiteX0-85" fmla="*/ 681608 w 1514567"/>
                <a:gd name="connsiteY0-86" fmla="*/ 1176337 h 1176337"/>
                <a:gd name="connsiteX1-87" fmla="*/ 362520 w 1514567"/>
                <a:gd name="connsiteY1-88" fmla="*/ 642937 h 1176337"/>
                <a:gd name="connsiteX2-89" fmla="*/ 448245 w 1514567"/>
                <a:gd name="connsiteY2-90" fmla="*/ 76200 h 1176337"/>
                <a:gd name="connsiteX3-91" fmla="*/ 838770 w 1514567"/>
                <a:gd name="connsiteY3-92" fmla="*/ 0 h 1176337"/>
                <a:gd name="connsiteX4-93" fmla="*/ 1153095 w 1514567"/>
                <a:gd name="connsiteY4-94" fmla="*/ 385762 h 1176337"/>
                <a:gd name="connsiteX5-95" fmla="*/ 681608 w 1514567"/>
                <a:gd name="connsiteY5-96" fmla="*/ 1176337 h 1176337"/>
                <a:gd name="connsiteX0-97" fmla="*/ 681608 w 1535585"/>
                <a:gd name="connsiteY0-98" fmla="*/ 1176337 h 1176337"/>
                <a:gd name="connsiteX1-99" fmla="*/ 362520 w 1535585"/>
                <a:gd name="connsiteY1-100" fmla="*/ 642937 h 1176337"/>
                <a:gd name="connsiteX2-101" fmla="*/ 448245 w 1535585"/>
                <a:gd name="connsiteY2-102" fmla="*/ 76200 h 1176337"/>
                <a:gd name="connsiteX3-103" fmla="*/ 838770 w 1535585"/>
                <a:gd name="connsiteY3-104" fmla="*/ 0 h 1176337"/>
                <a:gd name="connsiteX4-105" fmla="*/ 1153095 w 1535585"/>
                <a:gd name="connsiteY4-106" fmla="*/ 385762 h 1176337"/>
                <a:gd name="connsiteX5-107" fmla="*/ 681608 w 1535585"/>
                <a:gd name="connsiteY5-108" fmla="*/ 1176337 h 1176337"/>
                <a:gd name="connsiteX0-109" fmla="*/ 681608 w 1530606"/>
                <a:gd name="connsiteY0-110" fmla="*/ 1176337 h 1176337"/>
                <a:gd name="connsiteX1-111" fmla="*/ 362520 w 1530606"/>
                <a:gd name="connsiteY1-112" fmla="*/ 642937 h 1176337"/>
                <a:gd name="connsiteX2-113" fmla="*/ 448245 w 1530606"/>
                <a:gd name="connsiteY2-114" fmla="*/ 76200 h 1176337"/>
                <a:gd name="connsiteX3-115" fmla="*/ 838770 w 1530606"/>
                <a:gd name="connsiteY3-116" fmla="*/ 0 h 1176337"/>
                <a:gd name="connsiteX4-117" fmla="*/ 1145951 w 1530606"/>
                <a:gd name="connsiteY4-118" fmla="*/ 381000 h 1176337"/>
                <a:gd name="connsiteX5-119" fmla="*/ 681608 w 1530606"/>
                <a:gd name="connsiteY5-120" fmla="*/ 1176337 h 1176337"/>
                <a:gd name="connsiteX0-121" fmla="*/ 681608 w 1530606"/>
                <a:gd name="connsiteY0-122" fmla="*/ 1182334 h 1182334"/>
                <a:gd name="connsiteX1-123" fmla="*/ 362520 w 1530606"/>
                <a:gd name="connsiteY1-124" fmla="*/ 648934 h 1182334"/>
                <a:gd name="connsiteX2-125" fmla="*/ 448245 w 1530606"/>
                <a:gd name="connsiteY2-126" fmla="*/ 82197 h 1182334"/>
                <a:gd name="connsiteX3-127" fmla="*/ 838770 w 1530606"/>
                <a:gd name="connsiteY3-128" fmla="*/ 5997 h 1182334"/>
                <a:gd name="connsiteX4-129" fmla="*/ 1145951 w 1530606"/>
                <a:gd name="connsiteY4-130" fmla="*/ 386997 h 1182334"/>
                <a:gd name="connsiteX5-131" fmla="*/ 681608 w 1530606"/>
                <a:gd name="connsiteY5-132" fmla="*/ 1182334 h 1182334"/>
                <a:gd name="connsiteX0-133" fmla="*/ 681608 w 1530606"/>
                <a:gd name="connsiteY0-134" fmla="*/ 1470955 h 1470955"/>
                <a:gd name="connsiteX1-135" fmla="*/ 362520 w 1530606"/>
                <a:gd name="connsiteY1-136" fmla="*/ 937555 h 1470955"/>
                <a:gd name="connsiteX2-137" fmla="*/ 448245 w 1530606"/>
                <a:gd name="connsiteY2-138" fmla="*/ 370818 h 1470955"/>
                <a:gd name="connsiteX3-139" fmla="*/ 838770 w 1530606"/>
                <a:gd name="connsiteY3-140" fmla="*/ 294618 h 1470955"/>
                <a:gd name="connsiteX4-141" fmla="*/ 1145951 w 1530606"/>
                <a:gd name="connsiteY4-142" fmla="*/ 675618 h 1470955"/>
                <a:gd name="connsiteX5-143" fmla="*/ 681608 w 1530606"/>
                <a:gd name="connsiteY5-144" fmla="*/ 1470955 h 1470955"/>
                <a:gd name="connsiteX0-145" fmla="*/ 681608 w 1530606"/>
                <a:gd name="connsiteY0-146" fmla="*/ 1505369 h 1505369"/>
                <a:gd name="connsiteX1-147" fmla="*/ 362520 w 1530606"/>
                <a:gd name="connsiteY1-148" fmla="*/ 971969 h 1505369"/>
                <a:gd name="connsiteX2-149" fmla="*/ 448245 w 1530606"/>
                <a:gd name="connsiteY2-150" fmla="*/ 405232 h 1505369"/>
                <a:gd name="connsiteX3-151" fmla="*/ 838770 w 1530606"/>
                <a:gd name="connsiteY3-152" fmla="*/ 329032 h 1505369"/>
                <a:gd name="connsiteX4-153" fmla="*/ 1145951 w 1530606"/>
                <a:gd name="connsiteY4-154" fmla="*/ 710032 h 1505369"/>
                <a:gd name="connsiteX5-155" fmla="*/ 681608 w 1530606"/>
                <a:gd name="connsiteY5-156" fmla="*/ 1505369 h 1505369"/>
                <a:gd name="connsiteX0-157" fmla="*/ 681608 w 1530606"/>
                <a:gd name="connsiteY0-158" fmla="*/ 1505369 h 1505369"/>
                <a:gd name="connsiteX1-159" fmla="*/ 362520 w 1530606"/>
                <a:gd name="connsiteY1-160" fmla="*/ 971969 h 1505369"/>
                <a:gd name="connsiteX2-161" fmla="*/ 448245 w 1530606"/>
                <a:gd name="connsiteY2-162" fmla="*/ 405232 h 1505369"/>
                <a:gd name="connsiteX3-163" fmla="*/ 838770 w 1530606"/>
                <a:gd name="connsiteY3-164" fmla="*/ 329032 h 1505369"/>
                <a:gd name="connsiteX4-165" fmla="*/ 1145951 w 1530606"/>
                <a:gd name="connsiteY4-166" fmla="*/ 710032 h 1505369"/>
                <a:gd name="connsiteX5-167" fmla="*/ 681608 w 1530606"/>
                <a:gd name="connsiteY5-168" fmla="*/ 1505369 h 1505369"/>
                <a:gd name="connsiteX0-169" fmla="*/ 681608 w 1530606"/>
                <a:gd name="connsiteY0-170" fmla="*/ 1686256 h 1686256"/>
                <a:gd name="connsiteX1-171" fmla="*/ 362520 w 1530606"/>
                <a:gd name="connsiteY1-172" fmla="*/ 1152856 h 1686256"/>
                <a:gd name="connsiteX2-173" fmla="*/ 448245 w 1530606"/>
                <a:gd name="connsiteY2-174" fmla="*/ 586119 h 1686256"/>
                <a:gd name="connsiteX3-175" fmla="*/ 838770 w 1530606"/>
                <a:gd name="connsiteY3-176" fmla="*/ 509919 h 1686256"/>
                <a:gd name="connsiteX4-177" fmla="*/ 1145951 w 1530606"/>
                <a:gd name="connsiteY4-178" fmla="*/ 890919 h 1686256"/>
                <a:gd name="connsiteX5-179" fmla="*/ 681608 w 1530606"/>
                <a:gd name="connsiteY5-180" fmla="*/ 1686256 h 1686256"/>
                <a:gd name="connsiteX0-181" fmla="*/ 681608 w 1530606"/>
                <a:gd name="connsiteY0-182" fmla="*/ 1739555 h 1739555"/>
                <a:gd name="connsiteX1-183" fmla="*/ 362520 w 1530606"/>
                <a:gd name="connsiteY1-184" fmla="*/ 1206155 h 1739555"/>
                <a:gd name="connsiteX2-185" fmla="*/ 448245 w 1530606"/>
                <a:gd name="connsiteY2-186" fmla="*/ 639418 h 1739555"/>
                <a:gd name="connsiteX3-187" fmla="*/ 838770 w 1530606"/>
                <a:gd name="connsiteY3-188" fmla="*/ 563218 h 1739555"/>
                <a:gd name="connsiteX4-189" fmla="*/ 1145951 w 1530606"/>
                <a:gd name="connsiteY4-190" fmla="*/ 944218 h 1739555"/>
                <a:gd name="connsiteX5-191" fmla="*/ 681608 w 1530606"/>
                <a:gd name="connsiteY5-192" fmla="*/ 1739555 h 1739555"/>
                <a:gd name="connsiteX0-193" fmla="*/ 681608 w 1530606"/>
                <a:gd name="connsiteY0-194" fmla="*/ 1739555 h 1739555"/>
                <a:gd name="connsiteX1-195" fmla="*/ 362520 w 1530606"/>
                <a:gd name="connsiteY1-196" fmla="*/ 1206155 h 1739555"/>
                <a:gd name="connsiteX2-197" fmla="*/ 448245 w 1530606"/>
                <a:gd name="connsiteY2-198" fmla="*/ 639418 h 1739555"/>
                <a:gd name="connsiteX3-199" fmla="*/ 838770 w 1530606"/>
                <a:gd name="connsiteY3-200" fmla="*/ 563218 h 1739555"/>
                <a:gd name="connsiteX4-201" fmla="*/ 1145951 w 1530606"/>
                <a:gd name="connsiteY4-202" fmla="*/ 944218 h 1739555"/>
                <a:gd name="connsiteX5-203" fmla="*/ 681608 w 1530606"/>
                <a:gd name="connsiteY5-204" fmla="*/ 1739555 h 1739555"/>
                <a:gd name="connsiteX0-205" fmla="*/ 681608 w 1530606"/>
                <a:gd name="connsiteY0-206" fmla="*/ 1739555 h 1739555"/>
                <a:gd name="connsiteX1-207" fmla="*/ 362520 w 1530606"/>
                <a:gd name="connsiteY1-208" fmla="*/ 1206155 h 1739555"/>
                <a:gd name="connsiteX2-209" fmla="*/ 448245 w 1530606"/>
                <a:gd name="connsiteY2-210" fmla="*/ 639418 h 1739555"/>
                <a:gd name="connsiteX3-211" fmla="*/ 838770 w 1530606"/>
                <a:gd name="connsiteY3-212" fmla="*/ 563218 h 1739555"/>
                <a:gd name="connsiteX4-213" fmla="*/ 1145951 w 1530606"/>
                <a:gd name="connsiteY4-214" fmla="*/ 944218 h 1739555"/>
                <a:gd name="connsiteX5-215" fmla="*/ 681608 w 1530606"/>
                <a:gd name="connsiteY5-216" fmla="*/ 1739555 h 17395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530606" h="1739554">
                  <a:moveTo>
                    <a:pt x="681608" y="1739555"/>
                  </a:moveTo>
                  <a:cubicBezTo>
                    <a:pt x="151383" y="1642718"/>
                    <a:pt x="-371698" y="821980"/>
                    <a:pt x="362520" y="1206155"/>
                  </a:cubicBezTo>
                  <a:cubicBezTo>
                    <a:pt x="-139924" y="729112"/>
                    <a:pt x="110108" y="323505"/>
                    <a:pt x="448245" y="639418"/>
                  </a:cubicBezTo>
                  <a:cubicBezTo>
                    <a:pt x="106932" y="-88451"/>
                    <a:pt x="880045" y="-299588"/>
                    <a:pt x="838770" y="563218"/>
                  </a:cubicBezTo>
                  <a:cubicBezTo>
                    <a:pt x="960214" y="9180"/>
                    <a:pt x="1557907" y="167137"/>
                    <a:pt x="1145951" y="944218"/>
                  </a:cubicBezTo>
                  <a:cubicBezTo>
                    <a:pt x="1879376" y="357636"/>
                    <a:pt x="1474564" y="1642718"/>
                    <a:pt x="681608" y="1739555"/>
                  </a:cubicBezTo>
                  <a:close/>
                </a:path>
              </a:pathLst>
            </a:custGeom>
            <a:solidFill>
              <a:srgbClr val="E2AF1E"/>
            </a:solidFill>
            <a:ln cap="rnd">
              <a:solidFill>
                <a:srgbClr val="B48A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7" name="组合 266"/>
            <p:cNvGrpSpPr/>
            <p:nvPr/>
          </p:nvGrpSpPr>
          <p:grpSpPr>
            <a:xfrm>
              <a:off x="7575550" y="5043488"/>
              <a:ext cx="685800" cy="1865312"/>
              <a:chOff x="7575550" y="5043488"/>
              <a:chExt cx="685800" cy="1865312"/>
            </a:xfrm>
          </p:grpSpPr>
          <p:sp>
            <p:nvSpPr>
              <p:cNvPr id="269" name="任意多边形: 形状 268"/>
              <p:cNvSpPr/>
              <p:nvPr/>
            </p:nvSpPr>
            <p:spPr>
              <a:xfrm>
                <a:off x="7639051" y="5043488"/>
                <a:ext cx="215295" cy="1865312"/>
              </a:xfrm>
              <a:custGeom>
                <a:avLst/>
                <a:gdLst>
                  <a:gd name="connsiteX0" fmla="*/ 247650 w 247650"/>
                  <a:gd name="connsiteY0" fmla="*/ 0 h 2176462"/>
                  <a:gd name="connsiteX1" fmla="*/ 0 w 247650"/>
                  <a:gd name="connsiteY1" fmla="*/ 2176462 h 2176462"/>
                  <a:gd name="connsiteX0-1" fmla="*/ 247650 w 293241"/>
                  <a:gd name="connsiteY0-2" fmla="*/ 0 h 2176462"/>
                  <a:gd name="connsiteX1-3" fmla="*/ 0 w 293241"/>
                  <a:gd name="connsiteY1-4" fmla="*/ 2176462 h 2176462"/>
                  <a:gd name="connsiteX0-5" fmla="*/ 247650 w 319178"/>
                  <a:gd name="connsiteY0-6" fmla="*/ 0 h 2176462"/>
                  <a:gd name="connsiteX1-7" fmla="*/ 0 w 319178"/>
                  <a:gd name="connsiteY1-8" fmla="*/ 2176462 h 2176462"/>
                  <a:gd name="connsiteX0-9" fmla="*/ 133350 w 237359"/>
                  <a:gd name="connsiteY0-10" fmla="*/ 0 h 1865312"/>
                  <a:gd name="connsiteX1-11" fmla="*/ 0 w 237359"/>
                  <a:gd name="connsiteY1-12" fmla="*/ 1865312 h 1865312"/>
                  <a:gd name="connsiteX0-13" fmla="*/ 133350 w 215295"/>
                  <a:gd name="connsiteY0-14" fmla="*/ 0 h 1865312"/>
                  <a:gd name="connsiteX1-15" fmla="*/ 0 w 215295"/>
                  <a:gd name="connsiteY1-16" fmla="*/ 1865312 h 18653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15295" h="1865311">
                    <a:moveTo>
                      <a:pt x="133350" y="0"/>
                    </a:moveTo>
                    <a:cubicBezTo>
                      <a:pt x="298450" y="823912"/>
                      <a:pt x="193675" y="1254125"/>
                      <a:pt x="0" y="1865312"/>
                    </a:cubicBezTo>
                  </a:path>
                </a:pathLst>
              </a:custGeom>
              <a:noFill/>
              <a:ln cap="rnd">
                <a:solidFill>
                  <a:srgbClr val="C1941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0" name="任意多边形: 形状 269"/>
              <p:cNvSpPr/>
              <p:nvPr/>
            </p:nvSpPr>
            <p:spPr>
              <a:xfrm>
                <a:off x="7581899" y="5318126"/>
                <a:ext cx="574675" cy="149678"/>
              </a:xfrm>
              <a:custGeom>
                <a:avLst/>
                <a:gdLst>
                  <a:gd name="connsiteX0" fmla="*/ 0 w 584200"/>
                  <a:gd name="connsiteY0" fmla="*/ 98425 h 98425"/>
                  <a:gd name="connsiteX1" fmla="*/ 584200 w 584200"/>
                  <a:gd name="connsiteY1" fmla="*/ 0 h 98425"/>
                  <a:gd name="connsiteX0-1" fmla="*/ 0 w 584200"/>
                  <a:gd name="connsiteY0-2" fmla="*/ 98425 h 130345"/>
                  <a:gd name="connsiteX1-3" fmla="*/ 584200 w 584200"/>
                  <a:gd name="connsiteY1-4" fmla="*/ 0 h 130345"/>
                  <a:gd name="connsiteX0-5" fmla="*/ 0 w 574675"/>
                  <a:gd name="connsiteY0-6" fmla="*/ 98425 h 130345"/>
                  <a:gd name="connsiteX1-7" fmla="*/ 574675 w 574675"/>
                  <a:gd name="connsiteY1-8" fmla="*/ 0 h 130345"/>
                  <a:gd name="connsiteX0-9" fmla="*/ 0 w 574675"/>
                  <a:gd name="connsiteY0-10" fmla="*/ 98425 h 149678"/>
                  <a:gd name="connsiteX1-11" fmla="*/ 574675 w 574675"/>
                  <a:gd name="connsiteY1-12" fmla="*/ 0 h 14967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574675" h="149678">
                    <a:moveTo>
                      <a:pt x="0" y="98425"/>
                    </a:moveTo>
                    <a:cubicBezTo>
                      <a:pt x="223308" y="198967"/>
                      <a:pt x="427567" y="143933"/>
                      <a:pt x="574675" y="0"/>
                    </a:cubicBezTo>
                  </a:path>
                </a:pathLst>
              </a:custGeom>
              <a:noFill/>
              <a:ln cap="rnd">
                <a:solidFill>
                  <a:srgbClr val="C1941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1" name="任意多边形: 形状 270"/>
              <p:cNvSpPr/>
              <p:nvPr/>
            </p:nvSpPr>
            <p:spPr>
              <a:xfrm>
                <a:off x="7575550" y="5778502"/>
                <a:ext cx="685800" cy="189840"/>
              </a:xfrm>
              <a:custGeom>
                <a:avLst/>
                <a:gdLst>
                  <a:gd name="connsiteX0" fmla="*/ 0 w 695325"/>
                  <a:gd name="connsiteY0" fmla="*/ 130175 h 130175"/>
                  <a:gd name="connsiteX1" fmla="*/ 695325 w 695325"/>
                  <a:gd name="connsiteY1" fmla="*/ 0 h 130175"/>
                  <a:gd name="connsiteX0-1" fmla="*/ 0 w 695325"/>
                  <a:gd name="connsiteY0-2" fmla="*/ 130175 h 151749"/>
                  <a:gd name="connsiteX1-3" fmla="*/ 695325 w 695325"/>
                  <a:gd name="connsiteY1-4" fmla="*/ 0 h 151749"/>
                  <a:gd name="connsiteX0-5" fmla="*/ 0 w 685800"/>
                  <a:gd name="connsiteY0-6" fmla="*/ 127000 h 148876"/>
                  <a:gd name="connsiteX1-7" fmla="*/ 685800 w 685800"/>
                  <a:gd name="connsiteY1-8" fmla="*/ 0 h 148876"/>
                  <a:gd name="connsiteX0-9" fmla="*/ 0 w 685800"/>
                  <a:gd name="connsiteY0-10" fmla="*/ 127000 h 172991"/>
                  <a:gd name="connsiteX1-11" fmla="*/ 685800 w 685800"/>
                  <a:gd name="connsiteY1-12" fmla="*/ 0 h 172991"/>
                  <a:gd name="connsiteX0-13" fmla="*/ 0 w 685800"/>
                  <a:gd name="connsiteY0-14" fmla="*/ 127000 h 189840"/>
                  <a:gd name="connsiteX1-15" fmla="*/ 685800 w 685800"/>
                  <a:gd name="connsiteY1-16" fmla="*/ 0 h 18984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685800" h="189840">
                    <a:moveTo>
                      <a:pt x="0" y="127000"/>
                    </a:moveTo>
                    <a:cubicBezTo>
                      <a:pt x="263525" y="245533"/>
                      <a:pt x="488950" y="192617"/>
                      <a:pt x="685800" y="0"/>
                    </a:cubicBezTo>
                  </a:path>
                </a:pathLst>
              </a:custGeom>
              <a:noFill/>
              <a:ln cap="rnd">
                <a:solidFill>
                  <a:srgbClr val="C1941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7" name="组合 276"/>
          <p:cNvGrpSpPr/>
          <p:nvPr/>
        </p:nvGrpSpPr>
        <p:grpSpPr>
          <a:xfrm>
            <a:off x="11331409" y="2395513"/>
            <a:ext cx="326892" cy="415659"/>
            <a:chOff x="8423275" y="4260056"/>
            <a:chExt cx="364026" cy="462876"/>
          </a:xfrm>
        </p:grpSpPr>
        <p:sp>
          <p:nvSpPr>
            <p:cNvPr id="278" name="任意多边形: 形状 277"/>
            <p:cNvSpPr/>
            <p:nvPr/>
          </p:nvSpPr>
          <p:spPr>
            <a:xfrm>
              <a:off x="8423275" y="4324038"/>
              <a:ext cx="364026" cy="398894"/>
            </a:xfrm>
            <a:custGeom>
              <a:avLst/>
              <a:gdLst>
                <a:gd name="connsiteX0" fmla="*/ 260350 w 355600"/>
                <a:gd name="connsiteY0" fmla="*/ 0 h 361950"/>
                <a:gd name="connsiteX1" fmla="*/ 0 w 355600"/>
                <a:gd name="connsiteY1" fmla="*/ 361950 h 361950"/>
                <a:gd name="connsiteX2" fmla="*/ 355600 w 355600"/>
                <a:gd name="connsiteY2" fmla="*/ 295275 h 361950"/>
                <a:gd name="connsiteX3" fmla="*/ 346075 w 355600"/>
                <a:gd name="connsiteY3" fmla="*/ 250825 h 361950"/>
                <a:gd name="connsiteX4" fmla="*/ 260350 w 355600"/>
                <a:gd name="connsiteY4" fmla="*/ 0 h 361950"/>
                <a:gd name="connsiteX0-1" fmla="*/ 260350 w 355600"/>
                <a:gd name="connsiteY0-2" fmla="*/ 0 h 361950"/>
                <a:gd name="connsiteX1-3" fmla="*/ 0 w 355600"/>
                <a:gd name="connsiteY1-4" fmla="*/ 361950 h 361950"/>
                <a:gd name="connsiteX2-5" fmla="*/ 355600 w 355600"/>
                <a:gd name="connsiteY2-6" fmla="*/ 295275 h 361950"/>
                <a:gd name="connsiteX3-7" fmla="*/ 260350 w 355600"/>
                <a:gd name="connsiteY3-8" fmla="*/ 0 h 361950"/>
                <a:gd name="connsiteX0-9" fmla="*/ 260350 w 355600"/>
                <a:gd name="connsiteY0-10" fmla="*/ 12474 h 374424"/>
                <a:gd name="connsiteX1-11" fmla="*/ 0 w 355600"/>
                <a:gd name="connsiteY1-12" fmla="*/ 374424 h 374424"/>
                <a:gd name="connsiteX2-13" fmla="*/ 355600 w 355600"/>
                <a:gd name="connsiteY2-14" fmla="*/ 307749 h 374424"/>
                <a:gd name="connsiteX3-15" fmla="*/ 260350 w 355600"/>
                <a:gd name="connsiteY3-16" fmla="*/ 12474 h 374424"/>
                <a:gd name="connsiteX0-17" fmla="*/ 260350 w 355600"/>
                <a:gd name="connsiteY0-18" fmla="*/ 11512 h 373462"/>
                <a:gd name="connsiteX1-19" fmla="*/ 0 w 355600"/>
                <a:gd name="connsiteY1-20" fmla="*/ 373462 h 373462"/>
                <a:gd name="connsiteX2-21" fmla="*/ 355600 w 355600"/>
                <a:gd name="connsiteY2-22" fmla="*/ 306787 h 373462"/>
                <a:gd name="connsiteX3-23" fmla="*/ 260350 w 355600"/>
                <a:gd name="connsiteY3-24" fmla="*/ 11512 h 373462"/>
                <a:gd name="connsiteX0-25" fmla="*/ 260350 w 355600"/>
                <a:gd name="connsiteY0-26" fmla="*/ 10939 h 372889"/>
                <a:gd name="connsiteX1-27" fmla="*/ 0 w 355600"/>
                <a:gd name="connsiteY1-28" fmla="*/ 372889 h 372889"/>
                <a:gd name="connsiteX2-29" fmla="*/ 355600 w 355600"/>
                <a:gd name="connsiteY2-30" fmla="*/ 306214 h 372889"/>
                <a:gd name="connsiteX3-31" fmla="*/ 260350 w 355600"/>
                <a:gd name="connsiteY3-32" fmla="*/ 10939 h 372889"/>
                <a:gd name="connsiteX0-33" fmla="*/ 260350 w 355600"/>
                <a:gd name="connsiteY0-34" fmla="*/ 10939 h 372889"/>
                <a:gd name="connsiteX1-35" fmla="*/ 0 w 355600"/>
                <a:gd name="connsiteY1-36" fmla="*/ 372889 h 372889"/>
                <a:gd name="connsiteX2-37" fmla="*/ 355600 w 355600"/>
                <a:gd name="connsiteY2-38" fmla="*/ 306214 h 372889"/>
                <a:gd name="connsiteX3-39" fmla="*/ 260350 w 355600"/>
                <a:gd name="connsiteY3-40" fmla="*/ 10939 h 372889"/>
                <a:gd name="connsiteX0-41" fmla="*/ 260350 w 260350"/>
                <a:gd name="connsiteY0-42" fmla="*/ 10939 h 372889"/>
                <a:gd name="connsiteX1-43" fmla="*/ 0 w 260350"/>
                <a:gd name="connsiteY1-44" fmla="*/ 372889 h 372889"/>
                <a:gd name="connsiteX2-45" fmla="*/ 260350 w 260350"/>
                <a:gd name="connsiteY2-46" fmla="*/ 10939 h 372889"/>
                <a:gd name="connsiteX0-47" fmla="*/ 260350 w 260350"/>
                <a:gd name="connsiteY0-48" fmla="*/ 10939 h 387889"/>
                <a:gd name="connsiteX1-49" fmla="*/ 0 w 260350"/>
                <a:gd name="connsiteY1-50" fmla="*/ 372889 h 387889"/>
                <a:gd name="connsiteX2-51" fmla="*/ 260350 w 260350"/>
                <a:gd name="connsiteY2-52" fmla="*/ 10939 h 387889"/>
                <a:gd name="connsiteX0-53" fmla="*/ 260350 w 349398"/>
                <a:gd name="connsiteY0-54" fmla="*/ 10939 h 390229"/>
                <a:gd name="connsiteX1-55" fmla="*/ 0 w 349398"/>
                <a:gd name="connsiteY1-56" fmla="*/ 372889 h 390229"/>
                <a:gd name="connsiteX2-57" fmla="*/ 260350 w 349398"/>
                <a:gd name="connsiteY2-58" fmla="*/ 10939 h 390229"/>
                <a:gd name="connsiteX0-59" fmla="*/ 260350 w 349398"/>
                <a:gd name="connsiteY0-60" fmla="*/ 10939 h 387720"/>
                <a:gd name="connsiteX1-61" fmla="*/ 0 w 349398"/>
                <a:gd name="connsiteY1-62" fmla="*/ 372889 h 387720"/>
                <a:gd name="connsiteX2-63" fmla="*/ 260350 w 349398"/>
                <a:gd name="connsiteY2-64" fmla="*/ 10939 h 387720"/>
                <a:gd name="connsiteX0-65" fmla="*/ 279400 w 364026"/>
                <a:gd name="connsiteY0-66" fmla="*/ 10630 h 398894"/>
                <a:gd name="connsiteX1-67" fmla="*/ 0 w 364026"/>
                <a:gd name="connsiteY1-68" fmla="*/ 384486 h 398894"/>
                <a:gd name="connsiteX2-69" fmla="*/ 279400 w 364026"/>
                <a:gd name="connsiteY2-70" fmla="*/ 10630 h 398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64026" h="398894">
                  <a:moveTo>
                    <a:pt x="279400" y="10630"/>
                  </a:moveTo>
                  <a:cubicBezTo>
                    <a:pt x="-26458" y="-66363"/>
                    <a:pt x="86783" y="297173"/>
                    <a:pt x="0" y="384486"/>
                  </a:cubicBezTo>
                  <a:cubicBezTo>
                    <a:pt x="324908" y="473386"/>
                    <a:pt x="468842" y="126518"/>
                    <a:pt x="279400" y="10630"/>
                  </a:cubicBezTo>
                  <a:close/>
                </a:path>
              </a:pathLst>
            </a:custGeom>
            <a:solidFill>
              <a:srgbClr val="E2AF1E"/>
            </a:solidFill>
            <a:ln cap="rnd">
              <a:solidFill>
                <a:srgbClr val="B48A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9" name="任意多边形: 形状 278"/>
            <p:cNvSpPr/>
            <p:nvPr/>
          </p:nvSpPr>
          <p:spPr>
            <a:xfrm>
              <a:off x="8505825" y="4260056"/>
              <a:ext cx="192624" cy="395288"/>
            </a:xfrm>
            <a:custGeom>
              <a:avLst/>
              <a:gdLst>
                <a:gd name="connsiteX0" fmla="*/ 0 w 169069"/>
                <a:gd name="connsiteY0" fmla="*/ 395288 h 395288"/>
                <a:gd name="connsiteX1" fmla="*/ 169069 w 169069"/>
                <a:gd name="connsiteY1" fmla="*/ 0 h 395288"/>
                <a:gd name="connsiteX0-1" fmla="*/ 0 w 169069"/>
                <a:gd name="connsiteY0-2" fmla="*/ 395288 h 395288"/>
                <a:gd name="connsiteX1-3" fmla="*/ 169069 w 169069"/>
                <a:gd name="connsiteY1-4" fmla="*/ 0 h 395288"/>
                <a:gd name="connsiteX0-5" fmla="*/ 0 w 190123"/>
                <a:gd name="connsiteY0-6" fmla="*/ 395288 h 395288"/>
                <a:gd name="connsiteX1-7" fmla="*/ 169069 w 190123"/>
                <a:gd name="connsiteY1-8" fmla="*/ 0 h 395288"/>
                <a:gd name="connsiteX0-9" fmla="*/ 0 w 182068"/>
                <a:gd name="connsiteY0-10" fmla="*/ 395288 h 395288"/>
                <a:gd name="connsiteX1-11" fmla="*/ 169069 w 182068"/>
                <a:gd name="connsiteY1-12" fmla="*/ 0 h 395288"/>
                <a:gd name="connsiteX0-13" fmla="*/ 0 w 190809"/>
                <a:gd name="connsiteY0-14" fmla="*/ 395288 h 395288"/>
                <a:gd name="connsiteX1-15" fmla="*/ 169069 w 190809"/>
                <a:gd name="connsiteY1-16" fmla="*/ 0 h 395288"/>
                <a:gd name="connsiteX0-17" fmla="*/ 0 w 187524"/>
                <a:gd name="connsiteY0-18" fmla="*/ 395288 h 395288"/>
                <a:gd name="connsiteX1-19" fmla="*/ 169069 w 187524"/>
                <a:gd name="connsiteY1-20" fmla="*/ 0 h 395288"/>
                <a:gd name="connsiteX0-21" fmla="*/ 0 w 197925"/>
                <a:gd name="connsiteY0-22" fmla="*/ 395288 h 395288"/>
                <a:gd name="connsiteX1-23" fmla="*/ 169069 w 197925"/>
                <a:gd name="connsiteY1-24" fmla="*/ 0 h 395288"/>
                <a:gd name="connsiteX0-25" fmla="*/ 0 w 192624"/>
                <a:gd name="connsiteY0-26" fmla="*/ 395288 h 395288"/>
                <a:gd name="connsiteX1-27" fmla="*/ 169069 w 192624"/>
                <a:gd name="connsiteY1-28" fmla="*/ 0 h 3952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92624" h="395288">
                  <a:moveTo>
                    <a:pt x="0" y="395288"/>
                  </a:moveTo>
                  <a:cubicBezTo>
                    <a:pt x="61119" y="254000"/>
                    <a:pt x="260351" y="227012"/>
                    <a:pt x="169069" y="0"/>
                  </a:cubicBezTo>
                </a:path>
              </a:pathLst>
            </a:custGeom>
            <a:noFill/>
            <a:ln cap="rnd">
              <a:solidFill>
                <a:srgbClr val="C194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0" name="任意多边形: 形状 279"/>
            <p:cNvSpPr/>
            <p:nvPr/>
          </p:nvSpPr>
          <p:spPr>
            <a:xfrm>
              <a:off x="8560594" y="4419840"/>
              <a:ext cx="119062" cy="16429"/>
            </a:xfrm>
            <a:custGeom>
              <a:avLst/>
              <a:gdLst>
                <a:gd name="connsiteX0" fmla="*/ 0 w 119062"/>
                <a:gd name="connsiteY0" fmla="*/ 0 h 9525"/>
                <a:gd name="connsiteX1" fmla="*/ 119062 w 119062"/>
                <a:gd name="connsiteY1" fmla="*/ 9525 h 9525"/>
                <a:gd name="connsiteX0-1" fmla="*/ 0 w 10000"/>
                <a:gd name="connsiteY0-2" fmla="*/ 5942 h 15942"/>
                <a:gd name="connsiteX1-3" fmla="*/ 10000 w 10000"/>
                <a:gd name="connsiteY1-4" fmla="*/ 15942 h 15942"/>
                <a:gd name="connsiteX0-5" fmla="*/ 0 w 10000"/>
                <a:gd name="connsiteY0-6" fmla="*/ 7248 h 17248"/>
                <a:gd name="connsiteX1-7" fmla="*/ 10000 w 10000"/>
                <a:gd name="connsiteY1-8" fmla="*/ 17248 h 172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000" h="17248">
                  <a:moveTo>
                    <a:pt x="0" y="7248"/>
                  </a:moveTo>
                  <a:cubicBezTo>
                    <a:pt x="3733" y="-9419"/>
                    <a:pt x="6667" y="6415"/>
                    <a:pt x="10000" y="17248"/>
                  </a:cubicBezTo>
                </a:path>
              </a:pathLst>
            </a:custGeom>
            <a:noFill/>
            <a:ln cap="rnd">
              <a:solidFill>
                <a:srgbClr val="C194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1" name="任意多边形: 形状 280"/>
            <p:cNvSpPr/>
            <p:nvPr/>
          </p:nvSpPr>
          <p:spPr>
            <a:xfrm rot="3493835" flipV="1">
              <a:off x="8658452" y="4474776"/>
              <a:ext cx="119062" cy="16429"/>
            </a:xfrm>
            <a:custGeom>
              <a:avLst/>
              <a:gdLst>
                <a:gd name="connsiteX0" fmla="*/ 0 w 119062"/>
                <a:gd name="connsiteY0" fmla="*/ 0 h 9525"/>
                <a:gd name="connsiteX1" fmla="*/ 119062 w 119062"/>
                <a:gd name="connsiteY1" fmla="*/ 9525 h 9525"/>
                <a:gd name="connsiteX0-1" fmla="*/ 0 w 10000"/>
                <a:gd name="connsiteY0-2" fmla="*/ 5942 h 15942"/>
                <a:gd name="connsiteX1-3" fmla="*/ 10000 w 10000"/>
                <a:gd name="connsiteY1-4" fmla="*/ 15942 h 15942"/>
                <a:gd name="connsiteX0-5" fmla="*/ 0 w 10000"/>
                <a:gd name="connsiteY0-6" fmla="*/ 7248 h 17248"/>
                <a:gd name="connsiteX1-7" fmla="*/ 10000 w 10000"/>
                <a:gd name="connsiteY1-8" fmla="*/ 17248 h 172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000" h="17248">
                  <a:moveTo>
                    <a:pt x="0" y="7248"/>
                  </a:moveTo>
                  <a:cubicBezTo>
                    <a:pt x="3733" y="-9419"/>
                    <a:pt x="6667" y="6415"/>
                    <a:pt x="10000" y="17248"/>
                  </a:cubicBezTo>
                </a:path>
              </a:pathLst>
            </a:custGeom>
            <a:noFill/>
            <a:ln cap="rnd">
              <a:solidFill>
                <a:srgbClr val="C194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2" name="任意多边形: 形状 281"/>
            <p:cNvSpPr/>
            <p:nvPr/>
          </p:nvSpPr>
          <p:spPr>
            <a:xfrm rot="4990005" flipV="1">
              <a:off x="8582657" y="4552636"/>
              <a:ext cx="119062" cy="16429"/>
            </a:xfrm>
            <a:custGeom>
              <a:avLst/>
              <a:gdLst>
                <a:gd name="connsiteX0" fmla="*/ 0 w 119062"/>
                <a:gd name="connsiteY0" fmla="*/ 0 h 9525"/>
                <a:gd name="connsiteX1" fmla="*/ 119062 w 119062"/>
                <a:gd name="connsiteY1" fmla="*/ 9525 h 9525"/>
                <a:gd name="connsiteX0-1" fmla="*/ 0 w 10000"/>
                <a:gd name="connsiteY0-2" fmla="*/ 5942 h 15942"/>
                <a:gd name="connsiteX1-3" fmla="*/ 10000 w 10000"/>
                <a:gd name="connsiteY1-4" fmla="*/ 15942 h 15942"/>
                <a:gd name="connsiteX0-5" fmla="*/ 0 w 10000"/>
                <a:gd name="connsiteY0-6" fmla="*/ 7248 h 17248"/>
                <a:gd name="connsiteX1-7" fmla="*/ 10000 w 10000"/>
                <a:gd name="connsiteY1-8" fmla="*/ 17248 h 172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000" h="17248">
                  <a:moveTo>
                    <a:pt x="0" y="7248"/>
                  </a:moveTo>
                  <a:cubicBezTo>
                    <a:pt x="3733" y="-9419"/>
                    <a:pt x="6667" y="6415"/>
                    <a:pt x="10000" y="17248"/>
                  </a:cubicBezTo>
                </a:path>
              </a:pathLst>
            </a:custGeom>
            <a:noFill/>
            <a:ln cap="rnd">
              <a:solidFill>
                <a:srgbClr val="C194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3" name="任意多边形: 形状 282"/>
            <p:cNvSpPr/>
            <p:nvPr/>
          </p:nvSpPr>
          <p:spPr>
            <a:xfrm>
              <a:off x="8500490" y="4535755"/>
              <a:ext cx="92869" cy="31144"/>
            </a:xfrm>
            <a:custGeom>
              <a:avLst/>
              <a:gdLst>
                <a:gd name="connsiteX0" fmla="*/ 0 w 119062"/>
                <a:gd name="connsiteY0" fmla="*/ 0 h 9525"/>
                <a:gd name="connsiteX1" fmla="*/ 119062 w 119062"/>
                <a:gd name="connsiteY1" fmla="*/ 9525 h 9525"/>
                <a:gd name="connsiteX0-1" fmla="*/ 0 w 10000"/>
                <a:gd name="connsiteY0-2" fmla="*/ 5942 h 15942"/>
                <a:gd name="connsiteX1-3" fmla="*/ 10000 w 10000"/>
                <a:gd name="connsiteY1-4" fmla="*/ 15942 h 15942"/>
                <a:gd name="connsiteX0-5" fmla="*/ 0 w 10000"/>
                <a:gd name="connsiteY0-6" fmla="*/ 7248 h 17248"/>
                <a:gd name="connsiteX1-7" fmla="*/ 10000 w 10000"/>
                <a:gd name="connsiteY1-8" fmla="*/ 17248 h 17248"/>
                <a:gd name="connsiteX0-9" fmla="*/ 0 w 8000"/>
                <a:gd name="connsiteY0-10" fmla="*/ 23792 h 23792"/>
                <a:gd name="connsiteX1-11" fmla="*/ 8000 w 8000"/>
                <a:gd name="connsiteY1-12" fmla="*/ 3792 h 23792"/>
                <a:gd name="connsiteX0-13" fmla="*/ 0 w 9750"/>
                <a:gd name="connsiteY0-14" fmla="*/ 13743 h 13743"/>
                <a:gd name="connsiteX1-15" fmla="*/ 9750 w 9750"/>
                <a:gd name="connsiteY1-16" fmla="*/ 1134 h 13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9750" h="13743">
                  <a:moveTo>
                    <a:pt x="0" y="13743"/>
                  </a:moveTo>
                  <a:cubicBezTo>
                    <a:pt x="4666" y="6738"/>
                    <a:pt x="5584" y="-3419"/>
                    <a:pt x="9750" y="1134"/>
                  </a:cubicBezTo>
                </a:path>
              </a:pathLst>
            </a:custGeom>
            <a:noFill/>
            <a:ln cap="rnd">
              <a:solidFill>
                <a:srgbClr val="C194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4" name="组合 293"/>
          <p:cNvGrpSpPr/>
          <p:nvPr/>
        </p:nvGrpSpPr>
        <p:grpSpPr>
          <a:xfrm>
            <a:off x="882037" y="5004070"/>
            <a:ext cx="1537472" cy="1482298"/>
            <a:chOff x="3921760" y="1533525"/>
            <a:chExt cx="4322342" cy="4167230"/>
          </a:xfrm>
        </p:grpSpPr>
        <p:grpSp>
          <p:nvGrpSpPr>
            <p:cNvPr id="295" name="组合 294"/>
            <p:cNvGrpSpPr/>
            <p:nvPr/>
          </p:nvGrpSpPr>
          <p:grpSpPr>
            <a:xfrm>
              <a:off x="4779010" y="2151142"/>
              <a:ext cx="2043645" cy="3286919"/>
              <a:chOff x="3921760" y="2199479"/>
              <a:chExt cx="2043645" cy="3286919"/>
            </a:xfrm>
          </p:grpSpPr>
          <p:sp>
            <p:nvSpPr>
              <p:cNvPr id="305" name="任意多边形: 形状 304"/>
              <p:cNvSpPr/>
              <p:nvPr/>
            </p:nvSpPr>
            <p:spPr>
              <a:xfrm>
                <a:off x="3921760" y="2199479"/>
                <a:ext cx="1742440" cy="3286919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286919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186690" y="3191669"/>
                      <a:pt x="1178560" y="3286919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6" name="任意多边形: 形状 305"/>
              <p:cNvSpPr/>
              <p:nvPr/>
            </p:nvSpPr>
            <p:spPr>
              <a:xfrm>
                <a:off x="4579834" y="2219693"/>
                <a:ext cx="1385571" cy="3225311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  <a:gd name="connsiteX0-73" fmla="*/ 1742440 w 1742440"/>
                  <a:gd name="connsiteY0-74" fmla="*/ 216059 h 3327036"/>
                  <a:gd name="connsiteX1-75" fmla="*/ 0 w 1742440"/>
                  <a:gd name="connsiteY1-76" fmla="*/ 1578769 h 3327036"/>
                  <a:gd name="connsiteX2-77" fmla="*/ 1487388 w 1742440"/>
                  <a:gd name="connsiteY2-78" fmla="*/ 3327036 h 3327036"/>
                  <a:gd name="connsiteX3-79" fmla="*/ 1742440 w 1742440"/>
                  <a:gd name="connsiteY3-80" fmla="*/ 216059 h 3327036"/>
                  <a:gd name="connsiteX0-81" fmla="*/ 1742440 w 1742440"/>
                  <a:gd name="connsiteY0-82" fmla="*/ 216059 h 3336937"/>
                  <a:gd name="connsiteX1-83" fmla="*/ 0 w 1742440"/>
                  <a:gd name="connsiteY1-84" fmla="*/ 1578769 h 3336937"/>
                  <a:gd name="connsiteX2-85" fmla="*/ 1487388 w 1742440"/>
                  <a:gd name="connsiteY2-86" fmla="*/ 3327036 h 3336937"/>
                  <a:gd name="connsiteX3-87" fmla="*/ 1742440 w 1742440"/>
                  <a:gd name="connsiteY3-88" fmla="*/ 216059 h 33369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336937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243580" y="3452432"/>
                      <a:pt x="1487388" y="3327036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6" name="组合 295"/>
            <p:cNvGrpSpPr/>
            <p:nvPr/>
          </p:nvGrpSpPr>
          <p:grpSpPr>
            <a:xfrm flipH="1">
              <a:off x="6255281" y="2217817"/>
              <a:ext cx="1988821" cy="3397925"/>
              <a:chOff x="3921760" y="2199479"/>
              <a:chExt cx="1988821" cy="3397925"/>
            </a:xfrm>
          </p:grpSpPr>
          <p:sp>
            <p:nvSpPr>
              <p:cNvPr id="303" name="任意多边形: 形状 302"/>
              <p:cNvSpPr/>
              <p:nvPr/>
            </p:nvSpPr>
            <p:spPr>
              <a:xfrm>
                <a:off x="3921760" y="2199479"/>
                <a:ext cx="1742440" cy="3286919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286919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186690" y="3191669"/>
                      <a:pt x="1178560" y="3286919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4" name="任意多边形: 形状 303"/>
              <p:cNvSpPr/>
              <p:nvPr/>
            </p:nvSpPr>
            <p:spPr>
              <a:xfrm>
                <a:off x="4525010" y="2372093"/>
                <a:ext cx="1385571" cy="3225311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  <a:gd name="connsiteX0-73" fmla="*/ 1742440 w 1742440"/>
                  <a:gd name="connsiteY0-74" fmla="*/ 216059 h 3327036"/>
                  <a:gd name="connsiteX1-75" fmla="*/ 0 w 1742440"/>
                  <a:gd name="connsiteY1-76" fmla="*/ 1578769 h 3327036"/>
                  <a:gd name="connsiteX2-77" fmla="*/ 1487388 w 1742440"/>
                  <a:gd name="connsiteY2-78" fmla="*/ 3327036 h 3327036"/>
                  <a:gd name="connsiteX3-79" fmla="*/ 1742440 w 1742440"/>
                  <a:gd name="connsiteY3-80" fmla="*/ 216059 h 3327036"/>
                  <a:gd name="connsiteX0-81" fmla="*/ 1742440 w 1742440"/>
                  <a:gd name="connsiteY0-82" fmla="*/ 216059 h 3336937"/>
                  <a:gd name="connsiteX1-83" fmla="*/ 0 w 1742440"/>
                  <a:gd name="connsiteY1-84" fmla="*/ 1578769 h 3336937"/>
                  <a:gd name="connsiteX2-85" fmla="*/ 1487388 w 1742440"/>
                  <a:gd name="connsiteY2-86" fmla="*/ 3327036 h 3336937"/>
                  <a:gd name="connsiteX3-87" fmla="*/ 1742440 w 1742440"/>
                  <a:gd name="connsiteY3-88" fmla="*/ 216059 h 33369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336937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243580" y="3452432"/>
                      <a:pt x="1487388" y="3327036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7" name="组合 296"/>
            <p:cNvGrpSpPr/>
            <p:nvPr/>
          </p:nvGrpSpPr>
          <p:grpSpPr>
            <a:xfrm>
              <a:off x="3921760" y="2217817"/>
              <a:ext cx="1988821" cy="3397925"/>
              <a:chOff x="3921760" y="2199479"/>
              <a:chExt cx="1988821" cy="3397925"/>
            </a:xfrm>
          </p:grpSpPr>
          <p:sp>
            <p:nvSpPr>
              <p:cNvPr id="301" name="任意多边形: 形状 300"/>
              <p:cNvSpPr/>
              <p:nvPr/>
            </p:nvSpPr>
            <p:spPr>
              <a:xfrm>
                <a:off x="3921760" y="2199479"/>
                <a:ext cx="1742440" cy="3286919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286919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186690" y="3191669"/>
                      <a:pt x="1178560" y="3286919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2" name="任意多边形: 形状 301"/>
              <p:cNvSpPr/>
              <p:nvPr/>
            </p:nvSpPr>
            <p:spPr>
              <a:xfrm>
                <a:off x="4525010" y="2372093"/>
                <a:ext cx="1385571" cy="3225311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  <a:gd name="connsiteX0-73" fmla="*/ 1742440 w 1742440"/>
                  <a:gd name="connsiteY0-74" fmla="*/ 216059 h 3327036"/>
                  <a:gd name="connsiteX1-75" fmla="*/ 0 w 1742440"/>
                  <a:gd name="connsiteY1-76" fmla="*/ 1578769 h 3327036"/>
                  <a:gd name="connsiteX2-77" fmla="*/ 1487388 w 1742440"/>
                  <a:gd name="connsiteY2-78" fmla="*/ 3327036 h 3327036"/>
                  <a:gd name="connsiteX3-79" fmla="*/ 1742440 w 1742440"/>
                  <a:gd name="connsiteY3-80" fmla="*/ 216059 h 3327036"/>
                  <a:gd name="connsiteX0-81" fmla="*/ 1742440 w 1742440"/>
                  <a:gd name="connsiteY0-82" fmla="*/ 216059 h 3336937"/>
                  <a:gd name="connsiteX1-83" fmla="*/ 0 w 1742440"/>
                  <a:gd name="connsiteY1-84" fmla="*/ 1578769 h 3336937"/>
                  <a:gd name="connsiteX2-85" fmla="*/ 1487388 w 1742440"/>
                  <a:gd name="connsiteY2-86" fmla="*/ 3327036 h 3336937"/>
                  <a:gd name="connsiteX3-87" fmla="*/ 1742440 w 1742440"/>
                  <a:gd name="connsiteY3-88" fmla="*/ 216059 h 33369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336937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243580" y="3452432"/>
                      <a:pt x="1487388" y="3327036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8" name="任意多边形: 形状 297"/>
            <p:cNvSpPr/>
            <p:nvPr/>
          </p:nvSpPr>
          <p:spPr>
            <a:xfrm>
              <a:off x="5686166" y="1533525"/>
              <a:ext cx="477587" cy="1071562"/>
            </a:xfrm>
            <a:custGeom>
              <a:avLst/>
              <a:gdLst>
                <a:gd name="connsiteX0" fmla="*/ 276225 w 538162"/>
                <a:gd name="connsiteY0" fmla="*/ 1200150 h 1200150"/>
                <a:gd name="connsiteX1" fmla="*/ 276225 w 538162"/>
                <a:gd name="connsiteY1" fmla="*/ 1200150 h 1200150"/>
                <a:gd name="connsiteX2" fmla="*/ 280987 w 538162"/>
                <a:gd name="connsiteY2" fmla="*/ 1147762 h 1200150"/>
                <a:gd name="connsiteX3" fmla="*/ 0 w 538162"/>
                <a:gd name="connsiteY3" fmla="*/ 0 h 1200150"/>
                <a:gd name="connsiteX4" fmla="*/ 466725 w 538162"/>
                <a:gd name="connsiteY4" fmla="*/ 28575 h 1200150"/>
                <a:gd name="connsiteX5" fmla="*/ 538162 w 538162"/>
                <a:gd name="connsiteY5" fmla="*/ 1195387 h 1200150"/>
                <a:gd name="connsiteX6" fmla="*/ 276225 w 538162"/>
                <a:gd name="connsiteY6" fmla="*/ 1200150 h 1200150"/>
                <a:gd name="connsiteX0-1" fmla="*/ 276225 w 538162"/>
                <a:gd name="connsiteY0-2" fmla="*/ 1200150 h 1200150"/>
                <a:gd name="connsiteX1-3" fmla="*/ 276225 w 538162"/>
                <a:gd name="connsiteY1-4" fmla="*/ 1200150 h 1200150"/>
                <a:gd name="connsiteX2-5" fmla="*/ 0 w 538162"/>
                <a:gd name="connsiteY2-6" fmla="*/ 0 h 1200150"/>
                <a:gd name="connsiteX3-7" fmla="*/ 466725 w 538162"/>
                <a:gd name="connsiteY3-8" fmla="*/ 28575 h 1200150"/>
                <a:gd name="connsiteX4-9" fmla="*/ 538162 w 538162"/>
                <a:gd name="connsiteY4-10" fmla="*/ 1195387 h 1200150"/>
                <a:gd name="connsiteX5-11" fmla="*/ 276225 w 538162"/>
                <a:gd name="connsiteY5-12" fmla="*/ 1200150 h 1200150"/>
                <a:gd name="connsiteX0-13" fmla="*/ 269081 w 531018"/>
                <a:gd name="connsiteY0-14" fmla="*/ 1173956 h 1173956"/>
                <a:gd name="connsiteX1-15" fmla="*/ 269081 w 531018"/>
                <a:gd name="connsiteY1-16" fmla="*/ 1173956 h 1173956"/>
                <a:gd name="connsiteX2-17" fmla="*/ 0 w 531018"/>
                <a:gd name="connsiteY2-18" fmla="*/ 0 h 1173956"/>
                <a:gd name="connsiteX3-19" fmla="*/ 459581 w 531018"/>
                <a:gd name="connsiteY3-20" fmla="*/ 2381 h 1173956"/>
                <a:gd name="connsiteX4-21" fmla="*/ 531018 w 531018"/>
                <a:gd name="connsiteY4-22" fmla="*/ 1169193 h 1173956"/>
                <a:gd name="connsiteX5-23" fmla="*/ 269081 w 531018"/>
                <a:gd name="connsiteY5-24" fmla="*/ 1173956 h 1173956"/>
                <a:gd name="connsiteX0-25" fmla="*/ 269081 w 531018"/>
                <a:gd name="connsiteY0-26" fmla="*/ 1262064 h 1262064"/>
                <a:gd name="connsiteX1-27" fmla="*/ 269081 w 531018"/>
                <a:gd name="connsiteY1-28" fmla="*/ 1262064 h 1262064"/>
                <a:gd name="connsiteX2-29" fmla="*/ 0 w 531018"/>
                <a:gd name="connsiteY2-30" fmla="*/ 88108 h 1262064"/>
                <a:gd name="connsiteX3-31" fmla="*/ 459581 w 531018"/>
                <a:gd name="connsiteY3-32" fmla="*/ 90489 h 1262064"/>
                <a:gd name="connsiteX4-33" fmla="*/ 531018 w 531018"/>
                <a:gd name="connsiteY4-34" fmla="*/ 1257301 h 1262064"/>
                <a:gd name="connsiteX5-35" fmla="*/ 269081 w 531018"/>
                <a:gd name="connsiteY5-36" fmla="*/ 1262064 h 1262064"/>
                <a:gd name="connsiteX0-37" fmla="*/ 269081 w 531018"/>
                <a:gd name="connsiteY0-38" fmla="*/ 1293672 h 1293672"/>
                <a:gd name="connsiteX1-39" fmla="*/ 269081 w 531018"/>
                <a:gd name="connsiteY1-40" fmla="*/ 1293672 h 1293672"/>
                <a:gd name="connsiteX2-41" fmla="*/ 0 w 531018"/>
                <a:gd name="connsiteY2-42" fmla="*/ 119716 h 1293672"/>
                <a:gd name="connsiteX3-43" fmla="*/ 459581 w 531018"/>
                <a:gd name="connsiteY3-44" fmla="*/ 122097 h 1293672"/>
                <a:gd name="connsiteX4-45" fmla="*/ 531018 w 531018"/>
                <a:gd name="connsiteY4-46" fmla="*/ 1288909 h 1293672"/>
                <a:gd name="connsiteX5-47" fmla="*/ 269081 w 531018"/>
                <a:gd name="connsiteY5-48" fmla="*/ 1293672 h 1293672"/>
                <a:gd name="connsiteX0-49" fmla="*/ 269081 w 579721"/>
                <a:gd name="connsiteY0-50" fmla="*/ 1293672 h 1293672"/>
                <a:gd name="connsiteX1-51" fmla="*/ 269081 w 579721"/>
                <a:gd name="connsiteY1-52" fmla="*/ 1293672 h 1293672"/>
                <a:gd name="connsiteX2-53" fmla="*/ 0 w 579721"/>
                <a:gd name="connsiteY2-54" fmla="*/ 119716 h 1293672"/>
                <a:gd name="connsiteX3-55" fmla="*/ 459581 w 579721"/>
                <a:gd name="connsiteY3-56" fmla="*/ 122097 h 1293672"/>
                <a:gd name="connsiteX4-57" fmla="*/ 531018 w 579721"/>
                <a:gd name="connsiteY4-58" fmla="*/ 1288909 h 1293672"/>
                <a:gd name="connsiteX5-59" fmla="*/ 269081 w 579721"/>
                <a:gd name="connsiteY5-60" fmla="*/ 1293672 h 1293672"/>
                <a:gd name="connsiteX0-61" fmla="*/ 531018 w 579721"/>
                <a:gd name="connsiteY0-62" fmla="*/ 1288909 h 1293672"/>
                <a:gd name="connsiteX1-63" fmla="*/ 269081 w 579721"/>
                <a:gd name="connsiteY1-64" fmla="*/ 1293672 h 1293672"/>
                <a:gd name="connsiteX2-65" fmla="*/ 0 w 579721"/>
                <a:gd name="connsiteY2-66" fmla="*/ 119716 h 1293672"/>
                <a:gd name="connsiteX3-67" fmla="*/ 459581 w 579721"/>
                <a:gd name="connsiteY3-68" fmla="*/ 122097 h 1293672"/>
                <a:gd name="connsiteX4-69" fmla="*/ 531018 w 579721"/>
                <a:gd name="connsiteY4-70" fmla="*/ 1288909 h 1293672"/>
                <a:gd name="connsiteX0-71" fmla="*/ 531018 w 579721"/>
                <a:gd name="connsiteY0-72" fmla="*/ 1288909 h 1293672"/>
                <a:gd name="connsiteX1-73" fmla="*/ 269081 w 579721"/>
                <a:gd name="connsiteY1-74" fmla="*/ 1293672 h 1293672"/>
                <a:gd name="connsiteX2-75" fmla="*/ 0 w 579721"/>
                <a:gd name="connsiteY2-76" fmla="*/ 119716 h 1293672"/>
                <a:gd name="connsiteX3-77" fmla="*/ 459581 w 579721"/>
                <a:gd name="connsiteY3-78" fmla="*/ 122097 h 1293672"/>
                <a:gd name="connsiteX4-79" fmla="*/ 531018 w 579721"/>
                <a:gd name="connsiteY4-80" fmla="*/ 1288909 h 1293672"/>
                <a:gd name="connsiteX0-81" fmla="*/ 531018 w 579721"/>
                <a:gd name="connsiteY0-82" fmla="*/ 1288909 h 1293672"/>
                <a:gd name="connsiteX1-83" fmla="*/ 269081 w 579721"/>
                <a:gd name="connsiteY1-84" fmla="*/ 1293672 h 1293672"/>
                <a:gd name="connsiteX2-85" fmla="*/ 0 w 579721"/>
                <a:gd name="connsiteY2-86" fmla="*/ 119716 h 1293672"/>
                <a:gd name="connsiteX3-87" fmla="*/ 459581 w 579721"/>
                <a:gd name="connsiteY3-88" fmla="*/ 122097 h 1293672"/>
                <a:gd name="connsiteX4-89" fmla="*/ 531018 w 579721"/>
                <a:gd name="connsiteY4-90" fmla="*/ 1288909 h 1293672"/>
                <a:gd name="connsiteX0-91" fmla="*/ 531018 w 579721"/>
                <a:gd name="connsiteY0-92" fmla="*/ 1295958 h 1300721"/>
                <a:gd name="connsiteX1-93" fmla="*/ 269081 w 579721"/>
                <a:gd name="connsiteY1-94" fmla="*/ 1300721 h 1300721"/>
                <a:gd name="connsiteX2-95" fmla="*/ 0 w 579721"/>
                <a:gd name="connsiteY2-96" fmla="*/ 126765 h 1300721"/>
                <a:gd name="connsiteX3-97" fmla="*/ 459581 w 579721"/>
                <a:gd name="connsiteY3-98" fmla="*/ 129146 h 1300721"/>
                <a:gd name="connsiteX4-99" fmla="*/ 531018 w 579721"/>
                <a:gd name="connsiteY4-100" fmla="*/ 1295958 h 13007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9721" h="1300721">
                  <a:moveTo>
                    <a:pt x="531018" y="1295958"/>
                  </a:moveTo>
                  <a:lnTo>
                    <a:pt x="269081" y="1300721"/>
                  </a:lnTo>
                  <a:cubicBezTo>
                    <a:pt x="360362" y="830820"/>
                    <a:pt x="199231" y="458552"/>
                    <a:pt x="0" y="126765"/>
                  </a:cubicBezTo>
                  <a:cubicBezTo>
                    <a:pt x="305594" y="-72466"/>
                    <a:pt x="380205" y="-9760"/>
                    <a:pt x="459581" y="129146"/>
                  </a:cubicBezTo>
                  <a:cubicBezTo>
                    <a:pt x="695324" y="546658"/>
                    <a:pt x="507206" y="907021"/>
                    <a:pt x="531018" y="1295958"/>
                  </a:cubicBezTo>
                  <a:close/>
                </a:path>
              </a:pathLst>
            </a:custGeom>
            <a:solidFill>
              <a:srgbClr val="71AA66"/>
            </a:solidFill>
            <a:ln w="31750" cap="rnd">
              <a:solidFill>
                <a:srgbClr val="4673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9" name="任意多边形: 形状 298"/>
            <p:cNvSpPr/>
            <p:nvPr/>
          </p:nvSpPr>
          <p:spPr>
            <a:xfrm>
              <a:off x="5817619" y="1566862"/>
              <a:ext cx="243257" cy="967130"/>
            </a:xfrm>
            <a:custGeom>
              <a:avLst/>
              <a:gdLst>
                <a:gd name="connsiteX0" fmla="*/ 276225 w 538162"/>
                <a:gd name="connsiteY0" fmla="*/ 1200150 h 1200150"/>
                <a:gd name="connsiteX1" fmla="*/ 276225 w 538162"/>
                <a:gd name="connsiteY1" fmla="*/ 1200150 h 1200150"/>
                <a:gd name="connsiteX2" fmla="*/ 280987 w 538162"/>
                <a:gd name="connsiteY2" fmla="*/ 1147762 h 1200150"/>
                <a:gd name="connsiteX3" fmla="*/ 0 w 538162"/>
                <a:gd name="connsiteY3" fmla="*/ 0 h 1200150"/>
                <a:gd name="connsiteX4" fmla="*/ 466725 w 538162"/>
                <a:gd name="connsiteY4" fmla="*/ 28575 h 1200150"/>
                <a:gd name="connsiteX5" fmla="*/ 538162 w 538162"/>
                <a:gd name="connsiteY5" fmla="*/ 1195387 h 1200150"/>
                <a:gd name="connsiteX6" fmla="*/ 276225 w 538162"/>
                <a:gd name="connsiteY6" fmla="*/ 1200150 h 1200150"/>
                <a:gd name="connsiteX0-1" fmla="*/ 276225 w 538162"/>
                <a:gd name="connsiteY0-2" fmla="*/ 1200150 h 1200150"/>
                <a:gd name="connsiteX1-3" fmla="*/ 276225 w 538162"/>
                <a:gd name="connsiteY1-4" fmla="*/ 1200150 h 1200150"/>
                <a:gd name="connsiteX2-5" fmla="*/ 0 w 538162"/>
                <a:gd name="connsiteY2-6" fmla="*/ 0 h 1200150"/>
                <a:gd name="connsiteX3-7" fmla="*/ 466725 w 538162"/>
                <a:gd name="connsiteY3-8" fmla="*/ 28575 h 1200150"/>
                <a:gd name="connsiteX4-9" fmla="*/ 538162 w 538162"/>
                <a:gd name="connsiteY4-10" fmla="*/ 1195387 h 1200150"/>
                <a:gd name="connsiteX5-11" fmla="*/ 276225 w 538162"/>
                <a:gd name="connsiteY5-12" fmla="*/ 1200150 h 1200150"/>
                <a:gd name="connsiteX0-13" fmla="*/ 269081 w 531018"/>
                <a:gd name="connsiteY0-14" fmla="*/ 1173956 h 1173956"/>
                <a:gd name="connsiteX1-15" fmla="*/ 269081 w 531018"/>
                <a:gd name="connsiteY1-16" fmla="*/ 1173956 h 1173956"/>
                <a:gd name="connsiteX2-17" fmla="*/ 0 w 531018"/>
                <a:gd name="connsiteY2-18" fmla="*/ 0 h 1173956"/>
                <a:gd name="connsiteX3-19" fmla="*/ 459581 w 531018"/>
                <a:gd name="connsiteY3-20" fmla="*/ 2381 h 1173956"/>
                <a:gd name="connsiteX4-21" fmla="*/ 531018 w 531018"/>
                <a:gd name="connsiteY4-22" fmla="*/ 1169193 h 1173956"/>
                <a:gd name="connsiteX5-23" fmla="*/ 269081 w 531018"/>
                <a:gd name="connsiteY5-24" fmla="*/ 1173956 h 1173956"/>
                <a:gd name="connsiteX0-25" fmla="*/ 269081 w 531018"/>
                <a:gd name="connsiteY0-26" fmla="*/ 1262064 h 1262064"/>
                <a:gd name="connsiteX1-27" fmla="*/ 269081 w 531018"/>
                <a:gd name="connsiteY1-28" fmla="*/ 1262064 h 1262064"/>
                <a:gd name="connsiteX2-29" fmla="*/ 0 w 531018"/>
                <a:gd name="connsiteY2-30" fmla="*/ 88108 h 1262064"/>
                <a:gd name="connsiteX3-31" fmla="*/ 459581 w 531018"/>
                <a:gd name="connsiteY3-32" fmla="*/ 90489 h 1262064"/>
                <a:gd name="connsiteX4-33" fmla="*/ 531018 w 531018"/>
                <a:gd name="connsiteY4-34" fmla="*/ 1257301 h 1262064"/>
                <a:gd name="connsiteX5-35" fmla="*/ 269081 w 531018"/>
                <a:gd name="connsiteY5-36" fmla="*/ 1262064 h 1262064"/>
                <a:gd name="connsiteX0-37" fmla="*/ 269081 w 531018"/>
                <a:gd name="connsiteY0-38" fmla="*/ 1293672 h 1293672"/>
                <a:gd name="connsiteX1-39" fmla="*/ 269081 w 531018"/>
                <a:gd name="connsiteY1-40" fmla="*/ 1293672 h 1293672"/>
                <a:gd name="connsiteX2-41" fmla="*/ 0 w 531018"/>
                <a:gd name="connsiteY2-42" fmla="*/ 119716 h 1293672"/>
                <a:gd name="connsiteX3-43" fmla="*/ 459581 w 531018"/>
                <a:gd name="connsiteY3-44" fmla="*/ 122097 h 1293672"/>
                <a:gd name="connsiteX4-45" fmla="*/ 531018 w 531018"/>
                <a:gd name="connsiteY4-46" fmla="*/ 1288909 h 1293672"/>
                <a:gd name="connsiteX5-47" fmla="*/ 269081 w 531018"/>
                <a:gd name="connsiteY5-48" fmla="*/ 1293672 h 1293672"/>
                <a:gd name="connsiteX0-49" fmla="*/ 269081 w 579721"/>
                <a:gd name="connsiteY0-50" fmla="*/ 1293672 h 1293672"/>
                <a:gd name="connsiteX1-51" fmla="*/ 269081 w 579721"/>
                <a:gd name="connsiteY1-52" fmla="*/ 1293672 h 1293672"/>
                <a:gd name="connsiteX2-53" fmla="*/ 0 w 579721"/>
                <a:gd name="connsiteY2-54" fmla="*/ 119716 h 1293672"/>
                <a:gd name="connsiteX3-55" fmla="*/ 459581 w 579721"/>
                <a:gd name="connsiteY3-56" fmla="*/ 122097 h 1293672"/>
                <a:gd name="connsiteX4-57" fmla="*/ 531018 w 579721"/>
                <a:gd name="connsiteY4-58" fmla="*/ 1288909 h 1293672"/>
                <a:gd name="connsiteX5-59" fmla="*/ 269081 w 579721"/>
                <a:gd name="connsiteY5-60" fmla="*/ 1293672 h 1293672"/>
                <a:gd name="connsiteX0-61" fmla="*/ 531018 w 579721"/>
                <a:gd name="connsiteY0-62" fmla="*/ 1288909 h 1293672"/>
                <a:gd name="connsiteX1-63" fmla="*/ 269081 w 579721"/>
                <a:gd name="connsiteY1-64" fmla="*/ 1293672 h 1293672"/>
                <a:gd name="connsiteX2-65" fmla="*/ 0 w 579721"/>
                <a:gd name="connsiteY2-66" fmla="*/ 119716 h 1293672"/>
                <a:gd name="connsiteX3-67" fmla="*/ 459581 w 579721"/>
                <a:gd name="connsiteY3-68" fmla="*/ 122097 h 1293672"/>
                <a:gd name="connsiteX4-69" fmla="*/ 531018 w 579721"/>
                <a:gd name="connsiteY4-70" fmla="*/ 1288909 h 1293672"/>
                <a:gd name="connsiteX0-71" fmla="*/ 531018 w 579721"/>
                <a:gd name="connsiteY0-72" fmla="*/ 1288909 h 1293672"/>
                <a:gd name="connsiteX1-73" fmla="*/ 269081 w 579721"/>
                <a:gd name="connsiteY1-74" fmla="*/ 1293672 h 1293672"/>
                <a:gd name="connsiteX2-75" fmla="*/ 0 w 579721"/>
                <a:gd name="connsiteY2-76" fmla="*/ 119716 h 1293672"/>
                <a:gd name="connsiteX3-77" fmla="*/ 459581 w 579721"/>
                <a:gd name="connsiteY3-78" fmla="*/ 122097 h 1293672"/>
                <a:gd name="connsiteX4-79" fmla="*/ 531018 w 579721"/>
                <a:gd name="connsiteY4-80" fmla="*/ 1288909 h 1293672"/>
                <a:gd name="connsiteX0-81" fmla="*/ 531018 w 579721"/>
                <a:gd name="connsiteY0-82" fmla="*/ 1288909 h 1293672"/>
                <a:gd name="connsiteX1-83" fmla="*/ 269081 w 579721"/>
                <a:gd name="connsiteY1-84" fmla="*/ 1293672 h 1293672"/>
                <a:gd name="connsiteX2-85" fmla="*/ 0 w 579721"/>
                <a:gd name="connsiteY2-86" fmla="*/ 119716 h 1293672"/>
                <a:gd name="connsiteX3-87" fmla="*/ 459581 w 579721"/>
                <a:gd name="connsiteY3-88" fmla="*/ 122097 h 1293672"/>
                <a:gd name="connsiteX4-89" fmla="*/ 531018 w 579721"/>
                <a:gd name="connsiteY4-90" fmla="*/ 1288909 h 1293672"/>
                <a:gd name="connsiteX0-91" fmla="*/ 531018 w 579721"/>
                <a:gd name="connsiteY0-92" fmla="*/ 1295958 h 1300721"/>
                <a:gd name="connsiteX1-93" fmla="*/ 269081 w 579721"/>
                <a:gd name="connsiteY1-94" fmla="*/ 1300721 h 1300721"/>
                <a:gd name="connsiteX2-95" fmla="*/ 0 w 579721"/>
                <a:gd name="connsiteY2-96" fmla="*/ 126765 h 1300721"/>
                <a:gd name="connsiteX3-97" fmla="*/ 459581 w 579721"/>
                <a:gd name="connsiteY3-98" fmla="*/ 129146 h 1300721"/>
                <a:gd name="connsiteX4-99" fmla="*/ 531018 w 579721"/>
                <a:gd name="connsiteY4-100" fmla="*/ 1295958 h 1300721"/>
                <a:gd name="connsiteX0-101" fmla="*/ 531018 w 642014"/>
                <a:gd name="connsiteY0-102" fmla="*/ 1295958 h 1406953"/>
                <a:gd name="connsiteX1-103" fmla="*/ 269081 w 642014"/>
                <a:gd name="connsiteY1-104" fmla="*/ 1300721 h 1406953"/>
                <a:gd name="connsiteX2-105" fmla="*/ 0 w 642014"/>
                <a:gd name="connsiteY2-106" fmla="*/ 126765 h 1406953"/>
                <a:gd name="connsiteX3-107" fmla="*/ 459581 w 642014"/>
                <a:gd name="connsiteY3-108" fmla="*/ 129146 h 1406953"/>
                <a:gd name="connsiteX4-109" fmla="*/ 642013 w 642014"/>
                <a:gd name="connsiteY4-110" fmla="*/ 1406953 h 1406953"/>
                <a:gd name="connsiteX0-111" fmla="*/ 269081 w 642013"/>
                <a:gd name="connsiteY0-112" fmla="*/ 1300721 h 1406953"/>
                <a:gd name="connsiteX1-113" fmla="*/ 0 w 642013"/>
                <a:gd name="connsiteY1-114" fmla="*/ 126765 h 1406953"/>
                <a:gd name="connsiteX2-115" fmla="*/ 459581 w 642013"/>
                <a:gd name="connsiteY2-116" fmla="*/ 129146 h 1406953"/>
                <a:gd name="connsiteX3-117" fmla="*/ 642013 w 642013"/>
                <a:gd name="connsiteY3-118" fmla="*/ 1406953 h 1406953"/>
                <a:gd name="connsiteX0-119" fmla="*/ 269081 w 459581"/>
                <a:gd name="connsiteY0-120" fmla="*/ 1300721 h 1300721"/>
                <a:gd name="connsiteX1-121" fmla="*/ 0 w 459581"/>
                <a:gd name="connsiteY1-122" fmla="*/ 126765 h 1300721"/>
                <a:gd name="connsiteX2-123" fmla="*/ 459581 w 459581"/>
                <a:gd name="connsiteY2-124" fmla="*/ 129146 h 1300721"/>
                <a:gd name="connsiteX0-125" fmla="*/ 269081 w 295279"/>
                <a:gd name="connsiteY0-126" fmla="*/ 1173956 h 1173956"/>
                <a:gd name="connsiteX1-127" fmla="*/ 0 w 295279"/>
                <a:gd name="connsiteY1-128" fmla="*/ 0 h 11739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95279" h="1173956">
                  <a:moveTo>
                    <a:pt x="269081" y="1173956"/>
                  </a:moveTo>
                  <a:cubicBezTo>
                    <a:pt x="360362" y="704055"/>
                    <a:pt x="199231" y="331787"/>
                    <a:pt x="0" y="0"/>
                  </a:cubicBezTo>
                </a:path>
              </a:pathLst>
            </a:custGeom>
            <a:solidFill>
              <a:srgbClr val="71AA66"/>
            </a:solidFill>
            <a:ln w="31750" cap="rnd">
              <a:solidFill>
                <a:srgbClr val="4673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0" name="任意多边形: 形状 299"/>
            <p:cNvSpPr/>
            <p:nvPr/>
          </p:nvSpPr>
          <p:spPr>
            <a:xfrm>
              <a:off x="5269684" y="2475444"/>
              <a:ext cx="1720372" cy="3225311"/>
            </a:xfrm>
            <a:custGeom>
              <a:avLst/>
              <a:gdLst>
                <a:gd name="connsiteX0" fmla="*/ 133350 w 977900"/>
                <a:gd name="connsiteY0" fmla="*/ 177800 h 2952750"/>
                <a:gd name="connsiteX1" fmla="*/ 876300 w 977900"/>
                <a:gd name="connsiteY1" fmla="*/ 0 h 2952750"/>
                <a:gd name="connsiteX2" fmla="*/ 977900 w 977900"/>
                <a:gd name="connsiteY2" fmla="*/ 2933700 h 2952750"/>
                <a:gd name="connsiteX3" fmla="*/ 0 w 977900"/>
                <a:gd name="connsiteY3" fmla="*/ 2952750 h 2952750"/>
                <a:gd name="connsiteX4" fmla="*/ 133350 w 977900"/>
                <a:gd name="connsiteY4" fmla="*/ 177800 h 2952750"/>
                <a:gd name="connsiteX0-1" fmla="*/ 138112 w 977900"/>
                <a:gd name="connsiteY0-2" fmla="*/ 220663 h 2952750"/>
                <a:gd name="connsiteX1-3" fmla="*/ 876300 w 977900"/>
                <a:gd name="connsiteY1-4" fmla="*/ 0 h 2952750"/>
                <a:gd name="connsiteX2-5" fmla="*/ 977900 w 977900"/>
                <a:gd name="connsiteY2-6" fmla="*/ 2933700 h 2952750"/>
                <a:gd name="connsiteX3-7" fmla="*/ 0 w 977900"/>
                <a:gd name="connsiteY3-8" fmla="*/ 2952750 h 2952750"/>
                <a:gd name="connsiteX4-9" fmla="*/ 138112 w 977900"/>
                <a:gd name="connsiteY4-10" fmla="*/ 220663 h 2952750"/>
                <a:gd name="connsiteX0-11" fmla="*/ 138112 w 977900"/>
                <a:gd name="connsiteY0-12" fmla="*/ 220663 h 2952750"/>
                <a:gd name="connsiteX1-13" fmla="*/ 876300 w 977900"/>
                <a:gd name="connsiteY1-14" fmla="*/ 0 h 2952750"/>
                <a:gd name="connsiteX2-15" fmla="*/ 977900 w 977900"/>
                <a:gd name="connsiteY2-16" fmla="*/ 2933700 h 2952750"/>
                <a:gd name="connsiteX3-17" fmla="*/ 0 w 977900"/>
                <a:gd name="connsiteY3-18" fmla="*/ 2952750 h 2952750"/>
                <a:gd name="connsiteX4-19" fmla="*/ 138112 w 977900"/>
                <a:gd name="connsiteY4-20" fmla="*/ 220663 h 2952750"/>
                <a:gd name="connsiteX0-21" fmla="*/ 138112 w 977900"/>
                <a:gd name="connsiteY0-22" fmla="*/ 297918 h 3030005"/>
                <a:gd name="connsiteX1-23" fmla="*/ 876300 w 977900"/>
                <a:gd name="connsiteY1-24" fmla="*/ 77255 h 3030005"/>
                <a:gd name="connsiteX2-25" fmla="*/ 977900 w 977900"/>
                <a:gd name="connsiteY2-26" fmla="*/ 3010955 h 3030005"/>
                <a:gd name="connsiteX3-27" fmla="*/ 0 w 977900"/>
                <a:gd name="connsiteY3-28" fmla="*/ 3030005 h 3030005"/>
                <a:gd name="connsiteX4-29" fmla="*/ 138112 w 977900"/>
                <a:gd name="connsiteY4-30" fmla="*/ 297918 h 3030005"/>
                <a:gd name="connsiteX0-31" fmla="*/ 138112 w 1224684"/>
                <a:gd name="connsiteY0-32" fmla="*/ 297918 h 3030005"/>
                <a:gd name="connsiteX1-33" fmla="*/ 876300 w 1224684"/>
                <a:gd name="connsiteY1-34" fmla="*/ 77255 h 3030005"/>
                <a:gd name="connsiteX2-35" fmla="*/ 977900 w 1224684"/>
                <a:gd name="connsiteY2-36" fmla="*/ 3010955 h 3030005"/>
                <a:gd name="connsiteX3-37" fmla="*/ 0 w 1224684"/>
                <a:gd name="connsiteY3-38" fmla="*/ 3030005 h 3030005"/>
                <a:gd name="connsiteX4-39" fmla="*/ 138112 w 1224684"/>
                <a:gd name="connsiteY4-40" fmla="*/ 297918 h 3030005"/>
                <a:gd name="connsiteX0-41" fmla="*/ 138112 w 1219187"/>
                <a:gd name="connsiteY0-42" fmla="*/ 297918 h 3030005"/>
                <a:gd name="connsiteX1-43" fmla="*/ 876300 w 1219187"/>
                <a:gd name="connsiteY1-44" fmla="*/ 77255 h 3030005"/>
                <a:gd name="connsiteX2-45" fmla="*/ 958850 w 1219187"/>
                <a:gd name="connsiteY2-46" fmla="*/ 3001430 h 3030005"/>
                <a:gd name="connsiteX3-47" fmla="*/ 0 w 1219187"/>
                <a:gd name="connsiteY3-48" fmla="*/ 3030005 h 3030005"/>
                <a:gd name="connsiteX4-49" fmla="*/ 138112 w 1219187"/>
                <a:gd name="connsiteY4-50" fmla="*/ 297918 h 3030005"/>
                <a:gd name="connsiteX0-51" fmla="*/ 138112 w 1370307"/>
                <a:gd name="connsiteY0-52" fmla="*/ 297918 h 3030005"/>
                <a:gd name="connsiteX1-53" fmla="*/ 876300 w 1370307"/>
                <a:gd name="connsiteY1-54" fmla="*/ 77255 h 3030005"/>
                <a:gd name="connsiteX2-55" fmla="*/ 958850 w 1370307"/>
                <a:gd name="connsiteY2-56" fmla="*/ 3001430 h 3030005"/>
                <a:gd name="connsiteX3-57" fmla="*/ 0 w 1370307"/>
                <a:gd name="connsiteY3-58" fmla="*/ 3030005 h 3030005"/>
                <a:gd name="connsiteX4-59" fmla="*/ 138112 w 1370307"/>
                <a:gd name="connsiteY4-60" fmla="*/ 297918 h 3030005"/>
                <a:gd name="connsiteX0-61" fmla="*/ 138112 w 1370307"/>
                <a:gd name="connsiteY0-62" fmla="*/ 297918 h 3157215"/>
                <a:gd name="connsiteX1-63" fmla="*/ 876300 w 1370307"/>
                <a:gd name="connsiteY1-64" fmla="*/ 77255 h 3157215"/>
                <a:gd name="connsiteX2-65" fmla="*/ 958850 w 1370307"/>
                <a:gd name="connsiteY2-66" fmla="*/ 3001430 h 3157215"/>
                <a:gd name="connsiteX3-67" fmla="*/ 0 w 1370307"/>
                <a:gd name="connsiteY3-68" fmla="*/ 3030005 h 3157215"/>
                <a:gd name="connsiteX4-69" fmla="*/ 138112 w 1370307"/>
                <a:gd name="connsiteY4-70" fmla="*/ 297918 h 3157215"/>
                <a:gd name="connsiteX0-71" fmla="*/ 138112 w 1370307"/>
                <a:gd name="connsiteY0-72" fmla="*/ 297918 h 3225311"/>
                <a:gd name="connsiteX1-73" fmla="*/ 876300 w 1370307"/>
                <a:gd name="connsiteY1-74" fmla="*/ 77255 h 3225311"/>
                <a:gd name="connsiteX2-75" fmla="*/ 958850 w 1370307"/>
                <a:gd name="connsiteY2-76" fmla="*/ 3001430 h 3225311"/>
                <a:gd name="connsiteX3-77" fmla="*/ 0 w 1370307"/>
                <a:gd name="connsiteY3-78" fmla="*/ 3030005 h 3225311"/>
                <a:gd name="connsiteX4-79" fmla="*/ 138112 w 1370307"/>
                <a:gd name="connsiteY4-80" fmla="*/ 297918 h 3225311"/>
                <a:gd name="connsiteX0-81" fmla="*/ 392816 w 1625011"/>
                <a:gd name="connsiteY0-82" fmla="*/ 297918 h 3225311"/>
                <a:gd name="connsiteX1-83" fmla="*/ 1131004 w 1625011"/>
                <a:gd name="connsiteY1-84" fmla="*/ 77255 h 3225311"/>
                <a:gd name="connsiteX2-85" fmla="*/ 1213554 w 1625011"/>
                <a:gd name="connsiteY2-86" fmla="*/ 3001430 h 3225311"/>
                <a:gd name="connsiteX3-87" fmla="*/ 254704 w 1625011"/>
                <a:gd name="connsiteY3-88" fmla="*/ 3030005 h 3225311"/>
                <a:gd name="connsiteX4-89" fmla="*/ 392816 w 1625011"/>
                <a:gd name="connsiteY4-90" fmla="*/ 297918 h 3225311"/>
                <a:gd name="connsiteX0-91" fmla="*/ 488177 w 1720372"/>
                <a:gd name="connsiteY0-92" fmla="*/ 297918 h 3225311"/>
                <a:gd name="connsiteX1-93" fmla="*/ 1226365 w 1720372"/>
                <a:gd name="connsiteY1-94" fmla="*/ 77255 h 3225311"/>
                <a:gd name="connsiteX2-95" fmla="*/ 1308915 w 1720372"/>
                <a:gd name="connsiteY2-96" fmla="*/ 3001430 h 3225311"/>
                <a:gd name="connsiteX3-97" fmla="*/ 350065 w 1720372"/>
                <a:gd name="connsiteY3-98" fmla="*/ 3030005 h 3225311"/>
                <a:gd name="connsiteX4-99" fmla="*/ 488177 w 1720372"/>
                <a:gd name="connsiteY4-100" fmla="*/ 297918 h 3225311"/>
                <a:gd name="connsiteX0-101" fmla="*/ 488177 w 1720372"/>
                <a:gd name="connsiteY0-102" fmla="*/ 297918 h 3225311"/>
                <a:gd name="connsiteX1-103" fmla="*/ 1226365 w 1720372"/>
                <a:gd name="connsiteY1-104" fmla="*/ 77255 h 3225311"/>
                <a:gd name="connsiteX2-105" fmla="*/ 1308915 w 1720372"/>
                <a:gd name="connsiteY2-106" fmla="*/ 3001430 h 3225311"/>
                <a:gd name="connsiteX3-107" fmla="*/ 350065 w 1720372"/>
                <a:gd name="connsiteY3-108" fmla="*/ 3030005 h 3225311"/>
                <a:gd name="connsiteX4-109" fmla="*/ 488177 w 1720372"/>
                <a:gd name="connsiteY4-110" fmla="*/ 297918 h 32253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20371" h="3225311">
                  <a:moveTo>
                    <a:pt x="488177" y="297918"/>
                  </a:moveTo>
                  <a:cubicBezTo>
                    <a:pt x="677090" y="-32811"/>
                    <a:pt x="1066027" y="-58741"/>
                    <a:pt x="1226365" y="77255"/>
                  </a:cubicBezTo>
                  <a:cubicBezTo>
                    <a:pt x="1965082" y="855130"/>
                    <a:pt x="1775110" y="2352143"/>
                    <a:pt x="1308915" y="3001430"/>
                  </a:cubicBezTo>
                  <a:cubicBezTo>
                    <a:pt x="1032161" y="3339568"/>
                    <a:pt x="493469" y="3249080"/>
                    <a:pt x="350065" y="3030005"/>
                  </a:cubicBezTo>
                  <a:cubicBezTo>
                    <a:pt x="-275410" y="1885946"/>
                    <a:pt x="42090" y="941914"/>
                    <a:pt x="488177" y="297918"/>
                  </a:cubicBezTo>
                  <a:close/>
                </a:path>
              </a:pathLst>
            </a:custGeom>
            <a:solidFill>
              <a:srgbClr val="F0A323"/>
            </a:solidFill>
            <a:ln w="31750" cap="rnd">
              <a:solidFill>
                <a:srgbClr val="D1820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2754630" y="1689100"/>
            <a:ext cx="68802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9600">
                <a:solidFill>
                  <a:srgbClr val="984A0A"/>
                </a:solidFill>
                <a:latin typeface="汉仪糯米团简" panose="00020600040101010101" charset="-122"/>
                <a:ea typeface="汉仪糯米团简" panose="00020600040101010101" charset="-122"/>
              </a:rPr>
              <a:t>母鸡和小鸡</a:t>
            </a:r>
            <a:endParaRPr lang="zh-CN" altLang="zh-CN" sz="9600">
              <a:solidFill>
                <a:srgbClr val="984A0A"/>
              </a:solidFill>
              <a:latin typeface="汉仪糯米团简" panose="00020600040101010101" charset="-122"/>
              <a:ea typeface="汉仪糯米团简" panose="00020600040101010101" charset="-122"/>
            </a:endParaRPr>
          </a:p>
        </p:txBody>
      </p:sp>
      <p:grpSp>
        <p:nvGrpSpPr>
          <p:cNvPr id="312" name="组合 311"/>
          <p:cNvGrpSpPr/>
          <p:nvPr/>
        </p:nvGrpSpPr>
        <p:grpSpPr>
          <a:xfrm rot="21304726">
            <a:off x="1817014" y="447831"/>
            <a:ext cx="2017374" cy="624422"/>
            <a:chOff x="2647950" y="7461251"/>
            <a:chExt cx="3778250" cy="1169453"/>
          </a:xfrm>
        </p:grpSpPr>
        <p:sp>
          <p:nvSpPr>
            <p:cNvPr id="313" name="任意多边形: 形状 312"/>
            <p:cNvSpPr/>
            <p:nvPr/>
          </p:nvSpPr>
          <p:spPr>
            <a:xfrm>
              <a:off x="2722563" y="7581367"/>
              <a:ext cx="725488" cy="850900"/>
            </a:xfrm>
            <a:custGeom>
              <a:avLst/>
              <a:gdLst>
                <a:gd name="connsiteX0" fmla="*/ 203646 w 725488"/>
                <a:gd name="connsiteY0" fmla="*/ 0 h 850900"/>
                <a:gd name="connsiteX1" fmla="*/ 725488 w 725488"/>
                <a:gd name="connsiteY1" fmla="*/ 184150 h 850900"/>
                <a:gd name="connsiteX2" fmla="*/ 528206 w 725488"/>
                <a:gd name="connsiteY2" fmla="*/ 850900 h 850900"/>
                <a:gd name="connsiteX3" fmla="*/ 381836 w 725488"/>
                <a:gd name="connsiteY3" fmla="*/ 641350 h 850900"/>
                <a:gd name="connsiteX4" fmla="*/ 235466 w 725488"/>
                <a:gd name="connsiteY4" fmla="*/ 590550 h 850900"/>
                <a:gd name="connsiteX5" fmla="*/ 0 w 725488"/>
                <a:gd name="connsiteY5" fmla="*/ 679450 h 850900"/>
                <a:gd name="connsiteX6" fmla="*/ 203646 w 725488"/>
                <a:gd name="connsiteY6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5488" h="850900">
                  <a:moveTo>
                    <a:pt x="203646" y="0"/>
                  </a:moveTo>
                  <a:lnTo>
                    <a:pt x="725488" y="184150"/>
                  </a:lnTo>
                  <a:cubicBezTo>
                    <a:pt x="725488" y="184150"/>
                    <a:pt x="725488" y="184150"/>
                    <a:pt x="528206" y="850900"/>
                  </a:cubicBezTo>
                  <a:cubicBezTo>
                    <a:pt x="528206" y="850900"/>
                    <a:pt x="528206" y="850900"/>
                    <a:pt x="381836" y="641350"/>
                  </a:cubicBezTo>
                  <a:cubicBezTo>
                    <a:pt x="350016" y="590550"/>
                    <a:pt x="292741" y="571500"/>
                    <a:pt x="235466" y="590550"/>
                  </a:cubicBezTo>
                  <a:cubicBezTo>
                    <a:pt x="235466" y="590550"/>
                    <a:pt x="235466" y="590550"/>
                    <a:pt x="0" y="679450"/>
                  </a:cubicBezTo>
                  <a:cubicBezTo>
                    <a:pt x="0" y="679450"/>
                    <a:pt x="0" y="679450"/>
                    <a:pt x="203646" y="0"/>
                  </a:cubicBezTo>
                  <a:close/>
                </a:path>
              </a:pathLst>
            </a:custGeom>
            <a:solidFill>
              <a:srgbClr val="EA7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4" name="任意多边形: 形状 313"/>
            <p:cNvSpPr/>
            <p:nvPr/>
          </p:nvSpPr>
          <p:spPr>
            <a:xfrm>
              <a:off x="5600701" y="7640106"/>
              <a:ext cx="731838" cy="838200"/>
            </a:xfrm>
            <a:custGeom>
              <a:avLst/>
              <a:gdLst>
                <a:gd name="connsiteX0" fmla="*/ 515469 w 731838"/>
                <a:gd name="connsiteY0" fmla="*/ 0 h 838200"/>
                <a:gd name="connsiteX1" fmla="*/ 731838 w 731838"/>
                <a:gd name="connsiteY1" fmla="*/ 704850 h 838200"/>
                <a:gd name="connsiteX2" fmla="*/ 496377 w 731838"/>
                <a:gd name="connsiteY2" fmla="*/ 603250 h 838200"/>
                <a:gd name="connsiteX3" fmla="*/ 343646 w 731838"/>
                <a:gd name="connsiteY3" fmla="*/ 641350 h 838200"/>
                <a:gd name="connsiteX4" fmla="*/ 190915 w 731838"/>
                <a:gd name="connsiteY4" fmla="*/ 838200 h 838200"/>
                <a:gd name="connsiteX5" fmla="*/ 0 w 731838"/>
                <a:gd name="connsiteY5" fmla="*/ 158750 h 838200"/>
                <a:gd name="connsiteX6" fmla="*/ 515469 w 731838"/>
                <a:gd name="connsiteY6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1838" h="838200">
                  <a:moveTo>
                    <a:pt x="515469" y="0"/>
                  </a:moveTo>
                  <a:cubicBezTo>
                    <a:pt x="515469" y="0"/>
                    <a:pt x="515469" y="0"/>
                    <a:pt x="731838" y="704850"/>
                  </a:cubicBezTo>
                  <a:cubicBezTo>
                    <a:pt x="731838" y="704850"/>
                    <a:pt x="731838" y="704850"/>
                    <a:pt x="496377" y="603250"/>
                  </a:cubicBezTo>
                  <a:cubicBezTo>
                    <a:pt x="445467" y="577850"/>
                    <a:pt x="381829" y="596900"/>
                    <a:pt x="343646" y="641350"/>
                  </a:cubicBezTo>
                  <a:cubicBezTo>
                    <a:pt x="343646" y="641350"/>
                    <a:pt x="343646" y="641350"/>
                    <a:pt x="190915" y="838200"/>
                  </a:cubicBezTo>
                  <a:cubicBezTo>
                    <a:pt x="190915" y="838200"/>
                    <a:pt x="190915" y="838200"/>
                    <a:pt x="0" y="158750"/>
                  </a:cubicBezTo>
                  <a:lnTo>
                    <a:pt x="515469" y="0"/>
                  </a:lnTo>
                  <a:close/>
                </a:path>
              </a:pathLst>
            </a:custGeom>
            <a:solidFill>
              <a:srgbClr val="F19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5" name="任意多边形: 形状 314"/>
            <p:cNvSpPr/>
            <p:nvPr/>
          </p:nvSpPr>
          <p:spPr>
            <a:xfrm>
              <a:off x="4746626" y="7838541"/>
              <a:ext cx="617538" cy="768350"/>
            </a:xfrm>
            <a:custGeom>
              <a:avLst/>
              <a:gdLst>
                <a:gd name="connsiteX0" fmla="*/ 541142 w 617538"/>
                <a:gd name="connsiteY0" fmla="*/ 0 h 768350"/>
                <a:gd name="connsiteX1" fmla="*/ 617538 w 617538"/>
                <a:gd name="connsiteY1" fmla="*/ 736600 h 768350"/>
                <a:gd name="connsiteX2" fmla="*/ 407448 w 617538"/>
                <a:gd name="connsiteY2" fmla="*/ 590550 h 768350"/>
                <a:gd name="connsiteX3" fmla="*/ 254655 w 617538"/>
                <a:gd name="connsiteY3" fmla="*/ 603250 h 768350"/>
                <a:gd name="connsiteX4" fmla="*/ 63664 w 617538"/>
                <a:gd name="connsiteY4" fmla="*/ 768350 h 768350"/>
                <a:gd name="connsiteX5" fmla="*/ 0 w 617538"/>
                <a:gd name="connsiteY5" fmla="*/ 63500 h 768350"/>
                <a:gd name="connsiteX6" fmla="*/ 541142 w 617538"/>
                <a:gd name="connsiteY6" fmla="*/ 0 h 7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538" h="768350">
                  <a:moveTo>
                    <a:pt x="541142" y="0"/>
                  </a:moveTo>
                  <a:cubicBezTo>
                    <a:pt x="541142" y="0"/>
                    <a:pt x="541142" y="0"/>
                    <a:pt x="617538" y="736600"/>
                  </a:cubicBezTo>
                  <a:cubicBezTo>
                    <a:pt x="617538" y="736600"/>
                    <a:pt x="617538" y="736600"/>
                    <a:pt x="407448" y="590550"/>
                  </a:cubicBezTo>
                  <a:cubicBezTo>
                    <a:pt x="362883" y="558800"/>
                    <a:pt x="299220" y="565150"/>
                    <a:pt x="254655" y="603250"/>
                  </a:cubicBezTo>
                  <a:cubicBezTo>
                    <a:pt x="254655" y="603250"/>
                    <a:pt x="254655" y="603250"/>
                    <a:pt x="63664" y="768350"/>
                  </a:cubicBezTo>
                  <a:cubicBezTo>
                    <a:pt x="63664" y="768350"/>
                    <a:pt x="63664" y="768350"/>
                    <a:pt x="0" y="63500"/>
                  </a:cubicBezTo>
                  <a:lnTo>
                    <a:pt x="541142" y="0"/>
                  </a:lnTo>
                  <a:close/>
                </a:path>
              </a:pathLst>
            </a:custGeom>
            <a:solidFill>
              <a:srgbClr val="EA7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6" name="任意多边形: 形状 315"/>
            <p:cNvSpPr/>
            <p:nvPr/>
          </p:nvSpPr>
          <p:spPr>
            <a:xfrm>
              <a:off x="3697288" y="7849654"/>
              <a:ext cx="655638" cy="781050"/>
            </a:xfrm>
            <a:custGeom>
              <a:avLst/>
              <a:gdLst>
                <a:gd name="connsiteX0" fmla="*/ 114578 w 655638"/>
                <a:gd name="connsiteY0" fmla="*/ 0 h 781050"/>
                <a:gd name="connsiteX1" fmla="*/ 655638 w 655638"/>
                <a:gd name="connsiteY1" fmla="*/ 50800 h 781050"/>
                <a:gd name="connsiteX2" fmla="*/ 547426 w 655638"/>
                <a:gd name="connsiteY2" fmla="*/ 781050 h 781050"/>
                <a:gd name="connsiteX3" fmla="*/ 375560 w 655638"/>
                <a:gd name="connsiteY3" fmla="*/ 609600 h 781050"/>
                <a:gd name="connsiteX4" fmla="*/ 222790 w 655638"/>
                <a:gd name="connsiteY4" fmla="*/ 584200 h 781050"/>
                <a:gd name="connsiteX5" fmla="*/ 0 w 655638"/>
                <a:gd name="connsiteY5" fmla="*/ 698500 h 781050"/>
                <a:gd name="connsiteX6" fmla="*/ 114578 w 655638"/>
                <a:gd name="connsiteY6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638" h="781050">
                  <a:moveTo>
                    <a:pt x="114578" y="0"/>
                  </a:moveTo>
                  <a:lnTo>
                    <a:pt x="655638" y="50800"/>
                  </a:lnTo>
                  <a:cubicBezTo>
                    <a:pt x="655638" y="50800"/>
                    <a:pt x="655638" y="50800"/>
                    <a:pt x="547426" y="781050"/>
                  </a:cubicBezTo>
                  <a:cubicBezTo>
                    <a:pt x="547426" y="781050"/>
                    <a:pt x="547426" y="781050"/>
                    <a:pt x="375560" y="609600"/>
                  </a:cubicBezTo>
                  <a:cubicBezTo>
                    <a:pt x="337367" y="565150"/>
                    <a:pt x="273713" y="558800"/>
                    <a:pt x="222790" y="584200"/>
                  </a:cubicBezTo>
                  <a:cubicBezTo>
                    <a:pt x="222790" y="584200"/>
                    <a:pt x="222790" y="584200"/>
                    <a:pt x="0" y="698500"/>
                  </a:cubicBezTo>
                  <a:cubicBezTo>
                    <a:pt x="0" y="698500"/>
                    <a:pt x="0" y="698500"/>
                    <a:pt x="114578" y="0"/>
                  </a:cubicBezTo>
                  <a:close/>
                </a:path>
              </a:pathLst>
            </a:custGeom>
            <a:solidFill>
              <a:srgbClr val="F19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7" name="任意多边形: 形状 316"/>
            <p:cNvSpPr/>
            <p:nvPr/>
          </p:nvSpPr>
          <p:spPr>
            <a:xfrm>
              <a:off x="2647950" y="7461251"/>
              <a:ext cx="3778250" cy="432594"/>
            </a:xfrm>
            <a:custGeom>
              <a:avLst/>
              <a:gdLst>
                <a:gd name="connsiteX0" fmla="*/ 0 w 3816350"/>
                <a:gd name="connsiteY0" fmla="*/ 0 h 25400"/>
                <a:gd name="connsiteX1" fmla="*/ 3816350 w 3816350"/>
                <a:gd name="connsiteY1" fmla="*/ 25400 h 25400"/>
                <a:gd name="connsiteX0-1" fmla="*/ 0 w 3797300"/>
                <a:gd name="connsiteY0-2" fmla="*/ 0 h 25400"/>
                <a:gd name="connsiteX1-3" fmla="*/ 3797300 w 3797300"/>
                <a:gd name="connsiteY1-4" fmla="*/ 25400 h 25400"/>
                <a:gd name="connsiteX0-5" fmla="*/ 0 w 3797300"/>
                <a:gd name="connsiteY0-6" fmla="*/ 0 h 208964"/>
                <a:gd name="connsiteX1-7" fmla="*/ 3797300 w 3797300"/>
                <a:gd name="connsiteY1-8" fmla="*/ 25400 h 208964"/>
                <a:gd name="connsiteX0-9" fmla="*/ 0 w 3778250"/>
                <a:gd name="connsiteY0-10" fmla="*/ 0 h 210706"/>
                <a:gd name="connsiteX1-11" fmla="*/ 3778250 w 3778250"/>
                <a:gd name="connsiteY1-12" fmla="*/ 31750 h 210706"/>
                <a:gd name="connsiteX0-13" fmla="*/ 0 w 3778250"/>
                <a:gd name="connsiteY0-14" fmla="*/ 0 h 386547"/>
                <a:gd name="connsiteX1-15" fmla="*/ 3778250 w 3778250"/>
                <a:gd name="connsiteY1-16" fmla="*/ 31750 h 386547"/>
                <a:gd name="connsiteX0-17" fmla="*/ 0 w 3778250"/>
                <a:gd name="connsiteY0-18" fmla="*/ 0 h 432594"/>
                <a:gd name="connsiteX1-19" fmla="*/ 3778250 w 3778250"/>
                <a:gd name="connsiteY1-20" fmla="*/ 31750 h 4325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778250" h="432594">
                  <a:moveTo>
                    <a:pt x="0" y="0"/>
                  </a:moveTo>
                  <a:cubicBezTo>
                    <a:pt x="1240367" y="586317"/>
                    <a:pt x="2658533" y="556683"/>
                    <a:pt x="3778250" y="31750"/>
                  </a:cubicBezTo>
                </a:path>
              </a:pathLst>
            </a:custGeom>
            <a:noFill/>
            <a:ln w="25400" cap="rnd">
              <a:solidFill>
                <a:srgbClr val="984A0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8" name="组合 317"/>
          <p:cNvGrpSpPr/>
          <p:nvPr/>
        </p:nvGrpSpPr>
        <p:grpSpPr>
          <a:xfrm rot="229049" flipH="1">
            <a:off x="8160752" y="397814"/>
            <a:ext cx="2017374" cy="624422"/>
            <a:chOff x="2647950" y="7461251"/>
            <a:chExt cx="3778250" cy="1169453"/>
          </a:xfrm>
        </p:grpSpPr>
        <p:sp>
          <p:nvSpPr>
            <p:cNvPr id="319" name="任意多边形: 形状 318"/>
            <p:cNvSpPr/>
            <p:nvPr/>
          </p:nvSpPr>
          <p:spPr>
            <a:xfrm>
              <a:off x="2722563" y="7581367"/>
              <a:ext cx="725488" cy="850900"/>
            </a:xfrm>
            <a:custGeom>
              <a:avLst/>
              <a:gdLst>
                <a:gd name="connsiteX0" fmla="*/ 203646 w 725488"/>
                <a:gd name="connsiteY0" fmla="*/ 0 h 850900"/>
                <a:gd name="connsiteX1" fmla="*/ 725488 w 725488"/>
                <a:gd name="connsiteY1" fmla="*/ 184150 h 850900"/>
                <a:gd name="connsiteX2" fmla="*/ 528206 w 725488"/>
                <a:gd name="connsiteY2" fmla="*/ 850900 h 850900"/>
                <a:gd name="connsiteX3" fmla="*/ 381836 w 725488"/>
                <a:gd name="connsiteY3" fmla="*/ 641350 h 850900"/>
                <a:gd name="connsiteX4" fmla="*/ 235466 w 725488"/>
                <a:gd name="connsiteY4" fmla="*/ 590550 h 850900"/>
                <a:gd name="connsiteX5" fmla="*/ 0 w 725488"/>
                <a:gd name="connsiteY5" fmla="*/ 679450 h 850900"/>
                <a:gd name="connsiteX6" fmla="*/ 203646 w 725488"/>
                <a:gd name="connsiteY6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5488" h="850900">
                  <a:moveTo>
                    <a:pt x="203646" y="0"/>
                  </a:moveTo>
                  <a:lnTo>
                    <a:pt x="725488" y="184150"/>
                  </a:lnTo>
                  <a:cubicBezTo>
                    <a:pt x="725488" y="184150"/>
                    <a:pt x="725488" y="184150"/>
                    <a:pt x="528206" y="850900"/>
                  </a:cubicBezTo>
                  <a:cubicBezTo>
                    <a:pt x="528206" y="850900"/>
                    <a:pt x="528206" y="850900"/>
                    <a:pt x="381836" y="641350"/>
                  </a:cubicBezTo>
                  <a:cubicBezTo>
                    <a:pt x="350016" y="590550"/>
                    <a:pt x="292741" y="571500"/>
                    <a:pt x="235466" y="590550"/>
                  </a:cubicBezTo>
                  <a:cubicBezTo>
                    <a:pt x="235466" y="590550"/>
                    <a:pt x="235466" y="590550"/>
                    <a:pt x="0" y="679450"/>
                  </a:cubicBezTo>
                  <a:cubicBezTo>
                    <a:pt x="0" y="679450"/>
                    <a:pt x="0" y="679450"/>
                    <a:pt x="203646" y="0"/>
                  </a:cubicBezTo>
                  <a:close/>
                </a:path>
              </a:pathLst>
            </a:custGeom>
            <a:solidFill>
              <a:srgbClr val="EA7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0" name="任意多边形: 形状 319"/>
            <p:cNvSpPr/>
            <p:nvPr/>
          </p:nvSpPr>
          <p:spPr>
            <a:xfrm>
              <a:off x="5600701" y="7640106"/>
              <a:ext cx="731838" cy="838200"/>
            </a:xfrm>
            <a:custGeom>
              <a:avLst/>
              <a:gdLst>
                <a:gd name="connsiteX0" fmla="*/ 515469 w 731838"/>
                <a:gd name="connsiteY0" fmla="*/ 0 h 838200"/>
                <a:gd name="connsiteX1" fmla="*/ 731838 w 731838"/>
                <a:gd name="connsiteY1" fmla="*/ 704850 h 838200"/>
                <a:gd name="connsiteX2" fmla="*/ 496377 w 731838"/>
                <a:gd name="connsiteY2" fmla="*/ 603250 h 838200"/>
                <a:gd name="connsiteX3" fmla="*/ 343646 w 731838"/>
                <a:gd name="connsiteY3" fmla="*/ 641350 h 838200"/>
                <a:gd name="connsiteX4" fmla="*/ 190915 w 731838"/>
                <a:gd name="connsiteY4" fmla="*/ 838200 h 838200"/>
                <a:gd name="connsiteX5" fmla="*/ 0 w 731838"/>
                <a:gd name="connsiteY5" fmla="*/ 158750 h 838200"/>
                <a:gd name="connsiteX6" fmla="*/ 515469 w 731838"/>
                <a:gd name="connsiteY6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1838" h="838200">
                  <a:moveTo>
                    <a:pt x="515469" y="0"/>
                  </a:moveTo>
                  <a:cubicBezTo>
                    <a:pt x="515469" y="0"/>
                    <a:pt x="515469" y="0"/>
                    <a:pt x="731838" y="704850"/>
                  </a:cubicBezTo>
                  <a:cubicBezTo>
                    <a:pt x="731838" y="704850"/>
                    <a:pt x="731838" y="704850"/>
                    <a:pt x="496377" y="603250"/>
                  </a:cubicBezTo>
                  <a:cubicBezTo>
                    <a:pt x="445467" y="577850"/>
                    <a:pt x="381829" y="596900"/>
                    <a:pt x="343646" y="641350"/>
                  </a:cubicBezTo>
                  <a:cubicBezTo>
                    <a:pt x="343646" y="641350"/>
                    <a:pt x="343646" y="641350"/>
                    <a:pt x="190915" y="838200"/>
                  </a:cubicBezTo>
                  <a:cubicBezTo>
                    <a:pt x="190915" y="838200"/>
                    <a:pt x="190915" y="838200"/>
                    <a:pt x="0" y="158750"/>
                  </a:cubicBezTo>
                  <a:lnTo>
                    <a:pt x="515469" y="0"/>
                  </a:lnTo>
                  <a:close/>
                </a:path>
              </a:pathLst>
            </a:custGeom>
            <a:solidFill>
              <a:srgbClr val="F19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1" name="任意多边形: 形状 320"/>
            <p:cNvSpPr/>
            <p:nvPr/>
          </p:nvSpPr>
          <p:spPr>
            <a:xfrm>
              <a:off x="4746626" y="7838541"/>
              <a:ext cx="617538" cy="768350"/>
            </a:xfrm>
            <a:custGeom>
              <a:avLst/>
              <a:gdLst>
                <a:gd name="connsiteX0" fmla="*/ 541142 w 617538"/>
                <a:gd name="connsiteY0" fmla="*/ 0 h 768350"/>
                <a:gd name="connsiteX1" fmla="*/ 617538 w 617538"/>
                <a:gd name="connsiteY1" fmla="*/ 736600 h 768350"/>
                <a:gd name="connsiteX2" fmla="*/ 407448 w 617538"/>
                <a:gd name="connsiteY2" fmla="*/ 590550 h 768350"/>
                <a:gd name="connsiteX3" fmla="*/ 254655 w 617538"/>
                <a:gd name="connsiteY3" fmla="*/ 603250 h 768350"/>
                <a:gd name="connsiteX4" fmla="*/ 63664 w 617538"/>
                <a:gd name="connsiteY4" fmla="*/ 768350 h 768350"/>
                <a:gd name="connsiteX5" fmla="*/ 0 w 617538"/>
                <a:gd name="connsiteY5" fmla="*/ 63500 h 768350"/>
                <a:gd name="connsiteX6" fmla="*/ 541142 w 617538"/>
                <a:gd name="connsiteY6" fmla="*/ 0 h 7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538" h="768350">
                  <a:moveTo>
                    <a:pt x="541142" y="0"/>
                  </a:moveTo>
                  <a:cubicBezTo>
                    <a:pt x="541142" y="0"/>
                    <a:pt x="541142" y="0"/>
                    <a:pt x="617538" y="736600"/>
                  </a:cubicBezTo>
                  <a:cubicBezTo>
                    <a:pt x="617538" y="736600"/>
                    <a:pt x="617538" y="736600"/>
                    <a:pt x="407448" y="590550"/>
                  </a:cubicBezTo>
                  <a:cubicBezTo>
                    <a:pt x="362883" y="558800"/>
                    <a:pt x="299220" y="565150"/>
                    <a:pt x="254655" y="603250"/>
                  </a:cubicBezTo>
                  <a:cubicBezTo>
                    <a:pt x="254655" y="603250"/>
                    <a:pt x="254655" y="603250"/>
                    <a:pt x="63664" y="768350"/>
                  </a:cubicBezTo>
                  <a:cubicBezTo>
                    <a:pt x="63664" y="768350"/>
                    <a:pt x="63664" y="768350"/>
                    <a:pt x="0" y="63500"/>
                  </a:cubicBezTo>
                  <a:lnTo>
                    <a:pt x="541142" y="0"/>
                  </a:lnTo>
                  <a:close/>
                </a:path>
              </a:pathLst>
            </a:custGeom>
            <a:solidFill>
              <a:srgbClr val="EA7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2" name="任意多边形: 形状 321"/>
            <p:cNvSpPr/>
            <p:nvPr/>
          </p:nvSpPr>
          <p:spPr>
            <a:xfrm>
              <a:off x="3697288" y="7849654"/>
              <a:ext cx="655638" cy="781050"/>
            </a:xfrm>
            <a:custGeom>
              <a:avLst/>
              <a:gdLst>
                <a:gd name="connsiteX0" fmla="*/ 114578 w 655638"/>
                <a:gd name="connsiteY0" fmla="*/ 0 h 781050"/>
                <a:gd name="connsiteX1" fmla="*/ 655638 w 655638"/>
                <a:gd name="connsiteY1" fmla="*/ 50800 h 781050"/>
                <a:gd name="connsiteX2" fmla="*/ 547426 w 655638"/>
                <a:gd name="connsiteY2" fmla="*/ 781050 h 781050"/>
                <a:gd name="connsiteX3" fmla="*/ 375560 w 655638"/>
                <a:gd name="connsiteY3" fmla="*/ 609600 h 781050"/>
                <a:gd name="connsiteX4" fmla="*/ 222790 w 655638"/>
                <a:gd name="connsiteY4" fmla="*/ 584200 h 781050"/>
                <a:gd name="connsiteX5" fmla="*/ 0 w 655638"/>
                <a:gd name="connsiteY5" fmla="*/ 698500 h 781050"/>
                <a:gd name="connsiteX6" fmla="*/ 114578 w 655638"/>
                <a:gd name="connsiteY6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638" h="781050">
                  <a:moveTo>
                    <a:pt x="114578" y="0"/>
                  </a:moveTo>
                  <a:lnTo>
                    <a:pt x="655638" y="50800"/>
                  </a:lnTo>
                  <a:cubicBezTo>
                    <a:pt x="655638" y="50800"/>
                    <a:pt x="655638" y="50800"/>
                    <a:pt x="547426" y="781050"/>
                  </a:cubicBezTo>
                  <a:cubicBezTo>
                    <a:pt x="547426" y="781050"/>
                    <a:pt x="547426" y="781050"/>
                    <a:pt x="375560" y="609600"/>
                  </a:cubicBezTo>
                  <a:cubicBezTo>
                    <a:pt x="337367" y="565150"/>
                    <a:pt x="273713" y="558800"/>
                    <a:pt x="222790" y="584200"/>
                  </a:cubicBezTo>
                  <a:cubicBezTo>
                    <a:pt x="222790" y="584200"/>
                    <a:pt x="222790" y="584200"/>
                    <a:pt x="0" y="698500"/>
                  </a:cubicBezTo>
                  <a:cubicBezTo>
                    <a:pt x="0" y="698500"/>
                    <a:pt x="0" y="698500"/>
                    <a:pt x="114578" y="0"/>
                  </a:cubicBezTo>
                  <a:close/>
                </a:path>
              </a:pathLst>
            </a:custGeom>
            <a:solidFill>
              <a:srgbClr val="F19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3" name="任意多边形: 形状 322"/>
            <p:cNvSpPr/>
            <p:nvPr/>
          </p:nvSpPr>
          <p:spPr>
            <a:xfrm>
              <a:off x="2647950" y="7461251"/>
              <a:ext cx="3778250" cy="432594"/>
            </a:xfrm>
            <a:custGeom>
              <a:avLst/>
              <a:gdLst>
                <a:gd name="connsiteX0" fmla="*/ 0 w 3816350"/>
                <a:gd name="connsiteY0" fmla="*/ 0 h 25400"/>
                <a:gd name="connsiteX1" fmla="*/ 3816350 w 3816350"/>
                <a:gd name="connsiteY1" fmla="*/ 25400 h 25400"/>
                <a:gd name="connsiteX0-1" fmla="*/ 0 w 3797300"/>
                <a:gd name="connsiteY0-2" fmla="*/ 0 h 25400"/>
                <a:gd name="connsiteX1-3" fmla="*/ 3797300 w 3797300"/>
                <a:gd name="connsiteY1-4" fmla="*/ 25400 h 25400"/>
                <a:gd name="connsiteX0-5" fmla="*/ 0 w 3797300"/>
                <a:gd name="connsiteY0-6" fmla="*/ 0 h 208964"/>
                <a:gd name="connsiteX1-7" fmla="*/ 3797300 w 3797300"/>
                <a:gd name="connsiteY1-8" fmla="*/ 25400 h 208964"/>
                <a:gd name="connsiteX0-9" fmla="*/ 0 w 3778250"/>
                <a:gd name="connsiteY0-10" fmla="*/ 0 h 210706"/>
                <a:gd name="connsiteX1-11" fmla="*/ 3778250 w 3778250"/>
                <a:gd name="connsiteY1-12" fmla="*/ 31750 h 210706"/>
                <a:gd name="connsiteX0-13" fmla="*/ 0 w 3778250"/>
                <a:gd name="connsiteY0-14" fmla="*/ 0 h 386547"/>
                <a:gd name="connsiteX1-15" fmla="*/ 3778250 w 3778250"/>
                <a:gd name="connsiteY1-16" fmla="*/ 31750 h 386547"/>
                <a:gd name="connsiteX0-17" fmla="*/ 0 w 3778250"/>
                <a:gd name="connsiteY0-18" fmla="*/ 0 h 432594"/>
                <a:gd name="connsiteX1-19" fmla="*/ 3778250 w 3778250"/>
                <a:gd name="connsiteY1-20" fmla="*/ 31750 h 4325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778250" h="432594">
                  <a:moveTo>
                    <a:pt x="0" y="0"/>
                  </a:moveTo>
                  <a:cubicBezTo>
                    <a:pt x="1240367" y="586317"/>
                    <a:pt x="2658533" y="556683"/>
                    <a:pt x="3778250" y="31750"/>
                  </a:cubicBezTo>
                </a:path>
              </a:pathLst>
            </a:custGeom>
            <a:noFill/>
            <a:ln w="25400" cap="rnd">
              <a:solidFill>
                <a:srgbClr val="984A0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4" name="组合 323"/>
          <p:cNvGrpSpPr/>
          <p:nvPr/>
        </p:nvGrpSpPr>
        <p:grpSpPr>
          <a:xfrm rot="16556385" flipH="1">
            <a:off x="3871739" y="5609059"/>
            <a:ext cx="525084" cy="1378906"/>
            <a:chOff x="10400373" y="9057830"/>
            <a:chExt cx="1220603" cy="3205386"/>
          </a:xfrm>
        </p:grpSpPr>
        <p:sp>
          <p:nvSpPr>
            <p:cNvPr id="325" name="任意多边形: 形状 324"/>
            <p:cNvSpPr/>
            <p:nvPr/>
          </p:nvSpPr>
          <p:spPr>
            <a:xfrm>
              <a:off x="10400373" y="9057830"/>
              <a:ext cx="1220603" cy="2860114"/>
            </a:xfrm>
            <a:custGeom>
              <a:avLst/>
              <a:gdLst>
                <a:gd name="connsiteX0" fmla="*/ 72609 w 1220603"/>
                <a:gd name="connsiteY0" fmla="*/ 2033328 h 2860114"/>
                <a:gd name="connsiteX1" fmla="*/ 431072 w 1220603"/>
                <a:gd name="connsiteY1" fmla="*/ 2596724 h 2860114"/>
                <a:gd name="connsiteX2" fmla="*/ 408830 w 1220603"/>
                <a:gd name="connsiteY2" fmla="*/ 2678000 h 2860114"/>
                <a:gd name="connsiteX3" fmla="*/ 455313 w 1220603"/>
                <a:gd name="connsiteY3" fmla="*/ 2605911 h 2860114"/>
                <a:gd name="connsiteX4" fmla="*/ 1114053 w 1220603"/>
                <a:gd name="connsiteY4" fmla="*/ 2491703 h 2860114"/>
                <a:gd name="connsiteX5" fmla="*/ 459005 w 1220603"/>
                <a:gd name="connsiteY5" fmla="*/ 2825529 h 2860114"/>
                <a:gd name="connsiteX6" fmla="*/ 364470 w 1220603"/>
                <a:gd name="connsiteY6" fmla="*/ 2784744 h 2860114"/>
                <a:gd name="connsiteX7" fmla="*/ 363041 w 1220603"/>
                <a:gd name="connsiteY7" fmla="*/ 2788061 h 2860114"/>
                <a:gd name="connsiteX8" fmla="*/ 72609 w 1220603"/>
                <a:gd name="connsiteY8" fmla="*/ 2033328 h 2860114"/>
                <a:gd name="connsiteX9" fmla="*/ 178291 w 1220603"/>
                <a:gd name="connsiteY9" fmla="*/ 1402910 h 2860114"/>
                <a:gd name="connsiteX10" fmla="*/ 643034 w 1220603"/>
                <a:gd name="connsiteY10" fmla="*/ 1881746 h 2860114"/>
                <a:gd name="connsiteX11" fmla="*/ 641991 w 1220603"/>
                <a:gd name="connsiteY11" fmla="*/ 1890653 h 2860114"/>
                <a:gd name="connsiteX12" fmla="*/ 665732 w 1220603"/>
                <a:gd name="connsiteY12" fmla="*/ 1810462 h 2860114"/>
                <a:gd name="connsiteX13" fmla="*/ 1220603 w 1220603"/>
                <a:gd name="connsiteY13" fmla="*/ 1541531 h 2860114"/>
                <a:gd name="connsiteX14" fmla="*/ 625695 w 1220603"/>
                <a:gd name="connsiteY14" fmla="*/ 1994766 h 2860114"/>
                <a:gd name="connsiteX15" fmla="*/ 627976 w 1220603"/>
                <a:gd name="connsiteY15" fmla="*/ 1979595 h 2860114"/>
                <a:gd name="connsiteX16" fmla="*/ 531828 w 1220603"/>
                <a:gd name="connsiteY16" fmla="*/ 1967018 h 2860114"/>
                <a:gd name="connsiteX17" fmla="*/ 178291 w 1220603"/>
                <a:gd name="connsiteY17" fmla="*/ 1402910 h 2860114"/>
                <a:gd name="connsiteX18" fmla="*/ 128939 w 1220603"/>
                <a:gd name="connsiteY18" fmla="*/ 696064 h 2860114"/>
                <a:gd name="connsiteX19" fmla="*/ 599061 w 1220603"/>
                <a:gd name="connsiteY19" fmla="*/ 1125259 h 2860114"/>
                <a:gd name="connsiteX20" fmla="*/ 48552 w 1220603"/>
                <a:gd name="connsiteY20" fmla="*/ 704976 h 2860114"/>
                <a:gd name="connsiteX21" fmla="*/ 128939 w 1220603"/>
                <a:gd name="connsiteY21" fmla="*/ 696064 h 2860114"/>
                <a:gd name="connsiteX22" fmla="*/ 1021737 w 1220603"/>
                <a:gd name="connsiteY22" fmla="*/ 568267 h 2860114"/>
                <a:gd name="connsiteX23" fmla="*/ 601454 w 1220603"/>
                <a:gd name="connsiteY23" fmla="*/ 1118776 h 2860114"/>
                <a:gd name="connsiteX24" fmla="*/ 1021737 w 1220603"/>
                <a:gd name="connsiteY24" fmla="*/ 568267 h 2860114"/>
                <a:gd name="connsiteX25" fmla="*/ 98273 w 1220603"/>
                <a:gd name="connsiteY25" fmla="*/ 0 h 2860114"/>
                <a:gd name="connsiteX26" fmla="*/ 497154 w 1220603"/>
                <a:gd name="connsiteY26" fmla="*/ 568267 h 2860114"/>
                <a:gd name="connsiteX27" fmla="*/ 98273 w 1220603"/>
                <a:gd name="connsiteY27" fmla="*/ 0 h 286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20603" h="2860114">
                  <a:moveTo>
                    <a:pt x="72609" y="2033328"/>
                  </a:moveTo>
                  <a:cubicBezTo>
                    <a:pt x="72609" y="2033328"/>
                    <a:pt x="509666" y="2187419"/>
                    <a:pt x="431072" y="2596724"/>
                  </a:cubicBezTo>
                  <a:lnTo>
                    <a:pt x="408830" y="2678000"/>
                  </a:lnTo>
                  <a:lnTo>
                    <a:pt x="455313" y="2605911"/>
                  </a:lnTo>
                  <a:cubicBezTo>
                    <a:pt x="705711" y="2276722"/>
                    <a:pt x="1114053" y="2491703"/>
                    <a:pt x="1114053" y="2491703"/>
                  </a:cubicBezTo>
                  <a:cubicBezTo>
                    <a:pt x="1114053" y="2491703"/>
                    <a:pt x="937163" y="2994095"/>
                    <a:pt x="459005" y="2825529"/>
                  </a:cubicBezTo>
                  <a:lnTo>
                    <a:pt x="364470" y="2784744"/>
                  </a:lnTo>
                  <a:lnTo>
                    <a:pt x="363041" y="2788061"/>
                  </a:lnTo>
                  <a:cubicBezTo>
                    <a:pt x="-217824" y="2566673"/>
                    <a:pt x="72609" y="2033328"/>
                    <a:pt x="72609" y="2033328"/>
                  </a:cubicBezTo>
                  <a:close/>
                  <a:moveTo>
                    <a:pt x="178291" y="1402910"/>
                  </a:moveTo>
                  <a:cubicBezTo>
                    <a:pt x="178291" y="1402910"/>
                    <a:pt x="665165" y="1420402"/>
                    <a:pt x="643034" y="1881746"/>
                  </a:cubicBezTo>
                  <a:lnTo>
                    <a:pt x="641991" y="1890653"/>
                  </a:lnTo>
                  <a:lnTo>
                    <a:pt x="665732" y="1810462"/>
                  </a:lnTo>
                  <a:cubicBezTo>
                    <a:pt x="803726" y="1448995"/>
                    <a:pt x="1220603" y="1541531"/>
                    <a:pt x="1220603" y="1541531"/>
                  </a:cubicBezTo>
                  <a:cubicBezTo>
                    <a:pt x="1220603" y="1541531"/>
                    <a:pt x="1190353" y="2095485"/>
                    <a:pt x="625695" y="1994766"/>
                  </a:cubicBezTo>
                  <a:lnTo>
                    <a:pt x="627976" y="1979595"/>
                  </a:lnTo>
                  <a:lnTo>
                    <a:pt x="531828" y="1967018"/>
                  </a:lnTo>
                  <a:cubicBezTo>
                    <a:pt x="72064" y="1875187"/>
                    <a:pt x="178291" y="1402910"/>
                    <a:pt x="178291" y="1402910"/>
                  </a:cubicBezTo>
                  <a:close/>
                  <a:moveTo>
                    <a:pt x="128939" y="696064"/>
                  </a:moveTo>
                  <a:cubicBezTo>
                    <a:pt x="274386" y="689966"/>
                    <a:pt x="569033" y="727491"/>
                    <a:pt x="599061" y="1125259"/>
                  </a:cubicBezTo>
                  <a:cubicBezTo>
                    <a:pt x="68571" y="1225326"/>
                    <a:pt x="48552" y="704976"/>
                    <a:pt x="48552" y="704976"/>
                  </a:cubicBezTo>
                  <a:cubicBezTo>
                    <a:pt x="48552" y="704976"/>
                    <a:pt x="80457" y="698096"/>
                    <a:pt x="128939" y="696064"/>
                  </a:cubicBezTo>
                  <a:close/>
                  <a:moveTo>
                    <a:pt x="1021737" y="568267"/>
                  </a:moveTo>
                  <a:cubicBezTo>
                    <a:pt x="1021737" y="568267"/>
                    <a:pt x="1131811" y="1078739"/>
                    <a:pt x="601454" y="1118776"/>
                  </a:cubicBezTo>
                  <a:cubicBezTo>
                    <a:pt x="501387" y="588286"/>
                    <a:pt x="1021737" y="568267"/>
                    <a:pt x="1021737" y="568267"/>
                  </a:cubicBezTo>
                  <a:close/>
                  <a:moveTo>
                    <a:pt x="98273" y="0"/>
                  </a:moveTo>
                  <a:cubicBezTo>
                    <a:pt x="98273" y="0"/>
                    <a:pt x="616819" y="49848"/>
                    <a:pt x="497154" y="568267"/>
                  </a:cubicBezTo>
                  <a:cubicBezTo>
                    <a:pt x="-31364" y="498480"/>
                    <a:pt x="98273" y="0"/>
                    <a:pt x="9827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rgbClr val="FFCA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6" name="任意多边形: 形状 325"/>
            <p:cNvSpPr/>
            <p:nvPr/>
          </p:nvSpPr>
          <p:spPr>
            <a:xfrm>
              <a:off x="10486960" y="9626098"/>
              <a:ext cx="551747" cy="2637118"/>
            </a:xfrm>
            <a:custGeom>
              <a:avLst/>
              <a:gdLst>
                <a:gd name="connsiteX0" fmla="*/ 400996 w 551747"/>
                <a:gd name="connsiteY0" fmla="*/ 0 h 2637118"/>
                <a:gd name="connsiteX1" fmla="*/ 0 w 551747"/>
                <a:gd name="connsiteY1" fmla="*/ 2637118 h 2637118"/>
                <a:gd name="connsiteX0-1" fmla="*/ 400996 w 551747"/>
                <a:gd name="connsiteY0-2" fmla="*/ 0 h 2637118"/>
                <a:gd name="connsiteX1-3" fmla="*/ 0 w 551747"/>
                <a:gd name="connsiteY1-4" fmla="*/ 2637118 h 2637118"/>
                <a:gd name="connsiteX2" fmla="*/ 492436 w 551747"/>
                <a:gd name="connsiteY2" fmla="*/ 91440 h 2637118"/>
                <a:gd name="connsiteX0-5" fmla="*/ 400996 w 551747"/>
                <a:gd name="connsiteY0-6" fmla="*/ 0 h 2637118"/>
                <a:gd name="connsiteX1-7" fmla="*/ 0 w 551747"/>
                <a:gd name="connsiteY1-8" fmla="*/ 2637118 h 26371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51747" h="2637118">
                  <a:moveTo>
                    <a:pt x="400996" y="0"/>
                  </a:moveTo>
                  <a:cubicBezTo>
                    <a:pt x="400996" y="0"/>
                    <a:pt x="932316" y="1433870"/>
                    <a:pt x="0" y="2637118"/>
                  </a:cubicBezTo>
                </a:path>
              </a:pathLst>
            </a:custGeom>
            <a:noFill/>
            <a:ln w="25400" cap="rnd">
              <a:solidFill>
                <a:srgbClr val="FFCA2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27" name="组合 326"/>
          <p:cNvGrpSpPr/>
          <p:nvPr/>
        </p:nvGrpSpPr>
        <p:grpSpPr>
          <a:xfrm rot="4483595" flipH="1">
            <a:off x="7072267" y="5439291"/>
            <a:ext cx="618131" cy="1999477"/>
            <a:chOff x="10529466" y="3986810"/>
            <a:chExt cx="696954" cy="2254445"/>
          </a:xfrm>
          <a:effectLst/>
        </p:grpSpPr>
        <p:sp>
          <p:nvSpPr>
            <p:cNvPr id="328" name="任意多边形: 形状 327"/>
            <p:cNvSpPr/>
            <p:nvPr/>
          </p:nvSpPr>
          <p:spPr>
            <a:xfrm>
              <a:off x="10529466" y="3986810"/>
              <a:ext cx="650122" cy="1087550"/>
            </a:xfrm>
            <a:custGeom>
              <a:avLst/>
              <a:gdLst>
                <a:gd name="connsiteX0" fmla="*/ 325761 w 650122"/>
                <a:gd name="connsiteY0" fmla="*/ 591 h 1087550"/>
                <a:gd name="connsiteX1" fmla="*/ 486198 w 650122"/>
                <a:gd name="connsiteY1" fmla="*/ 385163 h 1087550"/>
                <a:gd name="connsiteX2" fmla="*/ 490960 w 650122"/>
                <a:gd name="connsiteY2" fmla="*/ 666151 h 1087550"/>
                <a:gd name="connsiteX3" fmla="*/ 424285 w 650122"/>
                <a:gd name="connsiteY3" fmla="*/ 832838 h 1087550"/>
                <a:gd name="connsiteX4" fmla="*/ 451791 w 650122"/>
                <a:gd name="connsiteY4" fmla="*/ 1084320 h 1087550"/>
                <a:gd name="connsiteX5" fmla="*/ 416674 w 650122"/>
                <a:gd name="connsiteY5" fmla="*/ 1068868 h 1087550"/>
                <a:gd name="connsiteX6" fmla="*/ 374217 w 650122"/>
                <a:gd name="connsiteY6" fmla="*/ 1087550 h 1087550"/>
                <a:gd name="connsiteX7" fmla="*/ 343323 w 650122"/>
                <a:gd name="connsiteY7" fmla="*/ 785213 h 1087550"/>
                <a:gd name="connsiteX8" fmla="*/ 186160 w 650122"/>
                <a:gd name="connsiteY8" fmla="*/ 732826 h 1087550"/>
                <a:gd name="connsiteX9" fmla="*/ 145679 w 650122"/>
                <a:gd name="connsiteY9" fmla="*/ 330394 h 1087550"/>
                <a:gd name="connsiteX10" fmla="*/ 325761 w 650122"/>
                <a:gd name="connsiteY10" fmla="*/ 591 h 108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122" h="1087550">
                  <a:moveTo>
                    <a:pt x="325761" y="591"/>
                  </a:moveTo>
                  <a:cubicBezTo>
                    <a:pt x="417935" y="-9133"/>
                    <a:pt x="506836" y="100207"/>
                    <a:pt x="486198" y="385163"/>
                  </a:cubicBezTo>
                  <a:cubicBezTo>
                    <a:pt x="637804" y="264514"/>
                    <a:pt x="760836" y="498669"/>
                    <a:pt x="490960" y="666151"/>
                  </a:cubicBezTo>
                  <a:cubicBezTo>
                    <a:pt x="668760" y="576456"/>
                    <a:pt x="679873" y="858238"/>
                    <a:pt x="424285" y="832838"/>
                  </a:cubicBezTo>
                  <a:lnTo>
                    <a:pt x="451791" y="1084320"/>
                  </a:lnTo>
                  <a:lnTo>
                    <a:pt x="416674" y="1068868"/>
                  </a:lnTo>
                  <a:lnTo>
                    <a:pt x="374217" y="1087550"/>
                  </a:lnTo>
                  <a:lnTo>
                    <a:pt x="343323" y="785213"/>
                  </a:lnTo>
                  <a:cubicBezTo>
                    <a:pt x="198066" y="882051"/>
                    <a:pt x="95673" y="778863"/>
                    <a:pt x="186160" y="732826"/>
                  </a:cubicBezTo>
                  <a:cubicBezTo>
                    <a:pt x="-127371" y="468507"/>
                    <a:pt x="23440" y="266102"/>
                    <a:pt x="145679" y="330394"/>
                  </a:cubicBezTo>
                  <a:cubicBezTo>
                    <a:pt x="138138" y="139101"/>
                    <a:pt x="233587" y="10315"/>
                    <a:pt x="325761" y="591"/>
                  </a:cubicBezTo>
                  <a:close/>
                </a:path>
              </a:pathLst>
            </a:custGeom>
            <a:solidFill>
              <a:srgbClr val="7FBE40"/>
            </a:solidFill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9" name="任意多边形: 形状 328"/>
            <p:cNvSpPr/>
            <p:nvPr/>
          </p:nvSpPr>
          <p:spPr>
            <a:xfrm>
              <a:off x="10859203" y="4142512"/>
              <a:ext cx="82232" cy="906346"/>
            </a:xfrm>
            <a:custGeom>
              <a:avLst/>
              <a:gdLst>
                <a:gd name="connsiteX0" fmla="*/ 0 w 576262"/>
                <a:gd name="connsiteY0" fmla="*/ 247650 h 247650"/>
                <a:gd name="connsiteX1" fmla="*/ 576262 w 576262"/>
                <a:gd name="connsiteY1" fmla="*/ 0 h 247650"/>
                <a:gd name="connsiteX0-1" fmla="*/ 0 w 576262"/>
                <a:gd name="connsiteY0-2" fmla="*/ 247650 h 247650"/>
                <a:gd name="connsiteX1-3" fmla="*/ 576262 w 576262"/>
                <a:gd name="connsiteY1-4" fmla="*/ 0 h 247650"/>
                <a:gd name="connsiteX0-5" fmla="*/ 0 w 576262"/>
                <a:gd name="connsiteY0-6" fmla="*/ 247650 h 247650"/>
                <a:gd name="connsiteX1-7" fmla="*/ 576262 w 576262"/>
                <a:gd name="connsiteY1-8" fmla="*/ 0 h 247650"/>
                <a:gd name="connsiteX0-9" fmla="*/ 0 w 331401"/>
                <a:gd name="connsiteY0-10" fmla="*/ 526999 h 526999"/>
                <a:gd name="connsiteX1-11" fmla="*/ 331401 w 331401"/>
                <a:gd name="connsiteY1-12" fmla="*/ 0 h 526999"/>
                <a:gd name="connsiteX0-13" fmla="*/ 65505 w 143883"/>
                <a:gd name="connsiteY0-14" fmla="*/ 640808 h 640808"/>
                <a:gd name="connsiteX1-15" fmla="*/ 36512 w 143883"/>
                <a:gd name="connsiteY1-16" fmla="*/ 0 h 640808"/>
                <a:gd name="connsiteX0-17" fmla="*/ 101697 w 101697"/>
                <a:gd name="connsiteY0-18" fmla="*/ 640808 h 640808"/>
                <a:gd name="connsiteX1-19" fmla="*/ 72704 w 101697"/>
                <a:gd name="connsiteY1-20" fmla="*/ 0 h 640808"/>
                <a:gd name="connsiteX0-21" fmla="*/ 92888 w 92888"/>
                <a:gd name="connsiteY0-22" fmla="*/ 456300 h 456300"/>
                <a:gd name="connsiteX1-23" fmla="*/ 75966 w 92888"/>
                <a:gd name="connsiteY1-24" fmla="*/ 0 h 456300"/>
                <a:gd name="connsiteX0-25" fmla="*/ 27917 w 27917"/>
                <a:gd name="connsiteY0-26" fmla="*/ 456300 h 456300"/>
                <a:gd name="connsiteX1-27" fmla="*/ 10995 w 27917"/>
                <a:gd name="connsiteY1-28" fmla="*/ 0 h 456300"/>
                <a:gd name="connsiteX0-29" fmla="*/ 33316 w 33316"/>
                <a:gd name="connsiteY0-30" fmla="*/ 471819 h 471819"/>
                <a:gd name="connsiteX1-31" fmla="*/ 7773 w 33316"/>
                <a:gd name="connsiteY1-32" fmla="*/ 0 h 471819"/>
                <a:gd name="connsiteX0-33" fmla="*/ 59547 w 59547"/>
                <a:gd name="connsiteY0-34" fmla="*/ 656327 h 656327"/>
                <a:gd name="connsiteX1-35" fmla="*/ 2965 w 59547"/>
                <a:gd name="connsiteY1-36" fmla="*/ 0 h 6563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9547" h="656327">
                  <a:moveTo>
                    <a:pt x="59547" y="656327"/>
                  </a:moveTo>
                  <a:cubicBezTo>
                    <a:pt x="20813" y="370628"/>
                    <a:pt x="-9870" y="164416"/>
                    <a:pt x="2965" y="0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0" name="任意多边形: 形状 329"/>
            <p:cNvSpPr/>
            <p:nvPr/>
          </p:nvSpPr>
          <p:spPr>
            <a:xfrm>
              <a:off x="10753757" y="4248759"/>
              <a:ext cx="187675" cy="127266"/>
            </a:xfrm>
            <a:custGeom>
              <a:avLst/>
              <a:gdLst>
                <a:gd name="connsiteX0" fmla="*/ 0 w 576262"/>
                <a:gd name="connsiteY0" fmla="*/ 247650 h 247650"/>
                <a:gd name="connsiteX1" fmla="*/ 576262 w 576262"/>
                <a:gd name="connsiteY1" fmla="*/ 0 h 247650"/>
                <a:gd name="connsiteX0-1" fmla="*/ 0 w 576262"/>
                <a:gd name="connsiteY0-2" fmla="*/ 247650 h 247650"/>
                <a:gd name="connsiteX1-3" fmla="*/ 576262 w 576262"/>
                <a:gd name="connsiteY1-4" fmla="*/ 0 h 247650"/>
                <a:gd name="connsiteX0-5" fmla="*/ 0 w 576262"/>
                <a:gd name="connsiteY0-6" fmla="*/ 247650 h 247650"/>
                <a:gd name="connsiteX1-7" fmla="*/ 576262 w 576262"/>
                <a:gd name="connsiteY1-8" fmla="*/ 0 h 247650"/>
                <a:gd name="connsiteX0-9" fmla="*/ 0 w 331401"/>
                <a:gd name="connsiteY0-10" fmla="*/ 526999 h 526999"/>
                <a:gd name="connsiteX1-11" fmla="*/ 331401 w 331401"/>
                <a:gd name="connsiteY1-12" fmla="*/ 0 h 526999"/>
                <a:gd name="connsiteX0-13" fmla="*/ 65505 w 143883"/>
                <a:gd name="connsiteY0-14" fmla="*/ 640808 h 640808"/>
                <a:gd name="connsiteX1-15" fmla="*/ 36512 w 143883"/>
                <a:gd name="connsiteY1-16" fmla="*/ 0 h 640808"/>
                <a:gd name="connsiteX0-17" fmla="*/ 101697 w 101697"/>
                <a:gd name="connsiteY0-18" fmla="*/ 640808 h 640808"/>
                <a:gd name="connsiteX1-19" fmla="*/ 72704 w 101697"/>
                <a:gd name="connsiteY1-20" fmla="*/ 0 h 640808"/>
                <a:gd name="connsiteX0-21" fmla="*/ 92888 w 92888"/>
                <a:gd name="connsiteY0-22" fmla="*/ 456300 h 456300"/>
                <a:gd name="connsiteX1-23" fmla="*/ 75966 w 92888"/>
                <a:gd name="connsiteY1-24" fmla="*/ 0 h 456300"/>
                <a:gd name="connsiteX0-25" fmla="*/ 27917 w 27917"/>
                <a:gd name="connsiteY0-26" fmla="*/ 456300 h 456300"/>
                <a:gd name="connsiteX1-27" fmla="*/ 10995 w 27917"/>
                <a:gd name="connsiteY1-28" fmla="*/ 0 h 456300"/>
                <a:gd name="connsiteX0-29" fmla="*/ 33316 w 33316"/>
                <a:gd name="connsiteY0-30" fmla="*/ 471819 h 471819"/>
                <a:gd name="connsiteX1-31" fmla="*/ 7773 w 33316"/>
                <a:gd name="connsiteY1-32" fmla="*/ 0 h 471819"/>
                <a:gd name="connsiteX0-33" fmla="*/ 174623 w 174623"/>
                <a:gd name="connsiteY0-34" fmla="*/ 518377 h 518377"/>
                <a:gd name="connsiteX1-35" fmla="*/ 786 w 174623"/>
                <a:gd name="connsiteY1-36" fmla="*/ 0 h 518377"/>
                <a:gd name="connsiteX0-37" fmla="*/ 109655 w 109655"/>
                <a:gd name="connsiteY0-38" fmla="*/ 140740 h 140740"/>
                <a:gd name="connsiteX1-39" fmla="*/ 1343 w 109655"/>
                <a:gd name="connsiteY1-40" fmla="*/ 0 h 140740"/>
                <a:gd name="connsiteX0-41" fmla="*/ 111194 w 111194"/>
                <a:gd name="connsiteY0-42" fmla="*/ 140740 h 143565"/>
                <a:gd name="connsiteX1-43" fmla="*/ 2882 w 111194"/>
                <a:gd name="connsiteY1-44" fmla="*/ 0 h 143565"/>
                <a:gd name="connsiteX0-45" fmla="*/ 106358 w 106357"/>
                <a:gd name="connsiteY0-46" fmla="*/ 16585 h 78628"/>
                <a:gd name="connsiteX1-47" fmla="*/ 3219 w 106357"/>
                <a:gd name="connsiteY1-48" fmla="*/ 0 h 78628"/>
                <a:gd name="connsiteX0-49" fmla="*/ 104648 w 104648"/>
                <a:gd name="connsiteY0-50" fmla="*/ 16585 h 94188"/>
                <a:gd name="connsiteX1-51" fmla="*/ 1509 w 104648"/>
                <a:gd name="connsiteY1-52" fmla="*/ 0 h 94188"/>
                <a:gd name="connsiteX0-53" fmla="*/ 104151 w 104151"/>
                <a:gd name="connsiteY0-54" fmla="*/ 16585 h 101459"/>
                <a:gd name="connsiteX1-55" fmla="*/ 1012 w 104151"/>
                <a:gd name="connsiteY1-56" fmla="*/ 0 h 101459"/>
                <a:gd name="connsiteX0-57" fmla="*/ 75156 w 75156"/>
                <a:gd name="connsiteY0-58" fmla="*/ 7963 h 97873"/>
                <a:gd name="connsiteX1-59" fmla="*/ 1331 w 75156"/>
                <a:gd name="connsiteY1-60" fmla="*/ 0 h 97873"/>
                <a:gd name="connsiteX0-61" fmla="*/ 95606 w 95606"/>
                <a:gd name="connsiteY0-62" fmla="*/ 13135 h 100000"/>
                <a:gd name="connsiteX1-63" fmla="*/ 1089 w 95606"/>
                <a:gd name="connsiteY1-64" fmla="*/ 0 h 100000"/>
                <a:gd name="connsiteX0-65" fmla="*/ 136698 w 136698"/>
                <a:gd name="connsiteY0-66" fmla="*/ 0 h 97287"/>
                <a:gd name="connsiteX1-67" fmla="*/ 797 w 136698"/>
                <a:gd name="connsiteY1-68" fmla="*/ 4108 h 97287"/>
                <a:gd name="connsiteX0-69" fmla="*/ 135901 w 135901"/>
                <a:gd name="connsiteY0-70" fmla="*/ 0 h 92160"/>
                <a:gd name="connsiteX1-71" fmla="*/ 0 w 135901"/>
                <a:gd name="connsiteY1-72" fmla="*/ 4108 h 92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5901" h="92160">
                  <a:moveTo>
                    <a:pt x="135901" y="0"/>
                  </a:moveTo>
                  <a:cubicBezTo>
                    <a:pt x="133378" y="81593"/>
                    <a:pt x="52689" y="156453"/>
                    <a:pt x="0" y="4108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1" name="任意多边形: 形状 330"/>
            <p:cNvSpPr/>
            <p:nvPr/>
          </p:nvSpPr>
          <p:spPr>
            <a:xfrm>
              <a:off x="10760689" y="4424757"/>
              <a:ext cx="187675" cy="127266"/>
            </a:xfrm>
            <a:custGeom>
              <a:avLst/>
              <a:gdLst>
                <a:gd name="connsiteX0" fmla="*/ 0 w 576262"/>
                <a:gd name="connsiteY0" fmla="*/ 247650 h 247650"/>
                <a:gd name="connsiteX1" fmla="*/ 576262 w 576262"/>
                <a:gd name="connsiteY1" fmla="*/ 0 h 247650"/>
                <a:gd name="connsiteX0-1" fmla="*/ 0 w 576262"/>
                <a:gd name="connsiteY0-2" fmla="*/ 247650 h 247650"/>
                <a:gd name="connsiteX1-3" fmla="*/ 576262 w 576262"/>
                <a:gd name="connsiteY1-4" fmla="*/ 0 h 247650"/>
                <a:gd name="connsiteX0-5" fmla="*/ 0 w 576262"/>
                <a:gd name="connsiteY0-6" fmla="*/ 247650 h 247650"/>
                <a:gd name="connsiteX1-7" fmla="*/ 576262 w 576262"/>
                <a:gd name="connsiteY1-8" fmla="*/ 0 h 247650"/>
                <a:gd name="connsiteX0-9" fmla="*/ 0 w 331401"/>
                <a:gd name="connsiteY0-10" fmla="*/ 526999 h 526999"/>
                <a:gd name="connsiteX1-11" fmla="*/ 331401 w 331401"/>
                <a:gd name="connsiteY1-12" fmla="*/ 0 h 526999"/>
                <a:gd name="connsiteX0-13" fmla="*/ 65505 w 143883"/>
                <a:gd name="connsiteY0-14" fmla="*/ 640808 h 640808"/>
                <a:gd name="connsiteX1-15" fmla="*/ 36512 w 143883"/>
                <a:gd name="connsiteY1-16" fmla="*/ 0 h 640808"/>
                <a:gd name="connsiteX0-17" fmla="*/ 101697 w 101697"/>
                <a:gd name="connsiteY0-18" fmla="*/ 640808 h 640808"/>
                <a:gd name="connsiteX1-19" fmla="*/ 72704 w 101697"/>
                <a:gd name="connsiteY1-20" fmla="*/ 0 h 640808"/>
                <a:gd name="connsiteX0-21" fmla="*/ 92888 w 92888"/>
                <a:gd name="connsiteY0-22" fmla="*/ 456300 h 456300"/>
                <a:gd name="connsiteX1-23" fmla="*/ 75966 w 92888"/>
                <a:gd name="connsiteY1-24" fmla="*/ 0 h 456300"/>
                <a:gd name="connsiteX0-25" fmla="*/ 27917 w 27917"/>
                <a:gd name="connsiteY0-26" fmla="*/ 456300 h 456300"/>
                <a:gd name="connsiteX1-27" fmla="*/ 10995 w 27917"/>
                <a:gd name="connsiteY1-28" fmla="*/ 0 h 456300"/>
                <a:gd name="connsiteX0-29" fmla="*/ 33316 w 33316"/>
                <a:gd name="connsiteY0-30" fmla="*/ 471819 h 471819"/>
                <a:gd name="connsiteX1-31" fmla="*/ 7773 w 33316"/>
                <a:gd name="connsiteY1-32" fmla="*/ 0 h 471819"/>
                <a:gd name="connsiteX0-33" fmla="*/ 174623 w 174623"/>
                <a:gd name="connsiteY0-34" fmla="*/ 518377 h 518377"/>
                <a:gd name="connsiteX1-35" fmla="*/ 786 w 174623"/>
                <a:gd name="connsiteY1-36" fmla="*/ 0 h 518377"/>
                <a:gd name="connsiteX0-37" fmla="*/ 109655 w 109655"/>
                <a:gd name="connsiteY0-38" fmla="*/ 140740 h 140740"/>
                <a:gd name="connsiteX1-39" fmla="*/ 1343 w 109655"/>
                <a:gd name="connsiteY1-40" fmla="*/ 0 h 140740"/>
                <a:gd name="connsiteX0-41" fmla="*/ 111194 w 111194"/>
                <a:gd name="connsiteY0-42" fmla="*/ 140740 h 143565"/>
                <a:gd name="connsiteX1-43" fmla="*/ 2882 w 111194"/>
                <a:gd name="connsiteY1-44" fmla="*/ 0 h 143565"/>
                <a:gd name="connsiteX0-45" fmla="*/ 106358 w 106357"/>
                <a:gd name="connsiteY0-46" fmla="*/ 16585 h 78628"/>
                <a:gd name="connsiteX1-47" fmla="*/ 3219 w 106357"/>
                <a:gd name="connsiteY1-48" fmla="*/ 0 h 78628"/>
                <a:gd name="connsiteX0-49" fmla="*/ 104648 w 104648"/>
                <a:gd name="connsiteY0-50" fmla="*/ 16585 h 94188"/>
                <a:gd name="connsiteX1-51" fmla="*/ 1509 w 104648"/>
                <a:gd name="connsiteY1-52" fmla="*/ 0 h 94188"/>
                <a:gd name="connsiteX0-53" fmla="*/ 104151 w 104151"/>
                <a:gd name="connsiteY0-54" fmla="*/ 16585 h 101459"/>
                <a:gd name="connsiteX1-55" fmla="*/ 1012 w 104151"/>
                <a:gd name="connsiteY1-56" fmla="*/ 0 h 101459"/>
                <a:gd name="connsiteX0-57" fmla="*/ 75156 w 75156"/>
                <a:gd name="connsiteY0-58" fmla="*/ 7963 h 97873"/>
                <a:gd name="connsiteX1-59" fmla="*/ 1331 w 75156"/>
                <a:gd name="connsiteY1-60" fmla="*/ 0 h 97873"/>
                <a:gd name="connsiteX0-61" fmla="*/ 95606 w 95606"/>
                <a:gd name="connsiteY0-62" fmla="*/ 13135 h 100000"/>
                <a:gd name="connsiteX1-63" fmla="*/ 1089 w 95606"/>
                <a:gd name="connsiteY1-64" fmla="*/ 0 h 100000"/>
                <a:gd name="connsiteX0-65" fmla="*/ 136698 w 136698"/>
                <a:gd name="connsiteY0-66" fmla="*/ 0 h 97287"/>
                <a:gd name="connsiteX1-67" fmla="*/ 797 w 136698"/>
                <a:gd name="connsiteY1-68" fmla="*/ 4108 h 97287"/>
                <a:gd name="connsiteX0-69" fmla="*/ 135901 w 135901"/>
                <a:gd name="connsiteY0-70" fmla="*/ 0 h 92160"/>
                <a:gd name="connsiteX1-71" fmla="*/ 0 w 135901"/>
                <a:gd name="connsiteY1-72" fmla="*/ 4108 h 92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5901" h="92160">
                  <a:moveTo>
                    <a:pt x="135901" y="0"/>
                  </a:moveTo>
                  <a:cubicBezTo>
                    <a:pt x="133378" y="81593"/>
                    <a:pt x="52689" y="156453"/>
                    <a:pt x="0" y="4108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2" name="任意多边形: 形状 331"/>
            <p:cNvSpPr/>
            <p:nvPr/>
          </p:nvSpPr>
          <p:spPr>
            <a:xfrm>
              <a:off x="10781729" y="4588503"/>
              <a:ext cx="187675" cy="127266"/>
            </a:xfrm>
            <a:custGeom>
              <a:avLst/>
              <a:gdLst>
                <a:gd name="connsiteX0" fmla="*/ 0 w 576262"/>
                <a:gd name="connsiteY0" fmla="*/ 247650 h 247650"/>
                <a:gd name="connsiteX1" fmla="*/ 576262 w 576262"/>
                <a:gd name="connsiteY1" fmla="*/ 0 h 247650"/>
                <a:gd name="connsiteX0-1" fmla="*/ 0 w 576262"/>
                <a:gd name="connsiteY0-2" fmla="*/ 247650 h 247650"/>
                <a:gd name="connsiteX1-3" fmla="*/ 576262 w 576262"/>
                <a:gd name="connsiteY1-4" fmla="*/ 0 h 247650"/>
                <a:gd name="connsiteX0-5" fmla="*/ 0 w 576262"/>
                <a:gd name="connsiteY0-6" fmla="*/ 247650 h 247650"/>
                <a:gd name="connsiteX1-7" fmla="*/ 576262 w 576262"/>
                <a:gd name="connsiteY1-8" fmla="*/ 0 h 247650"/>
                <a:gd name="connsiteX0-9" fmla="*/ 0 w 331401"/>
                <a:gd name="connsiteY0-10" fmla="*/ 526999 h 526999"/>
                <a:gd name="connsiteX1-11" fmla="*/ 331401 w 331401"/>
                <a:gd name="connsiteY1-12" fmla="*/ 0 h 526999"/>
                <a:gd name="connsiteX0-13" fmla="*/ 65505 w 143883"/>
                <a:gd name="connsiteY0-14" fmla="*/ 640808 h 640808"/>
                <a:gd name="connsiteX1-15" fmla="*/ 36512 w 143883"/>
                <a:gd name="connsiteY1-16" fmla="*/ 0 h 640808"/>
                <a:gd name="connsiteX0-17" fmla="*/ 101697 w 101697"/>
                <a:gd name="connsiteY0-18" fmla="*/ 640808 h 640808"/>
                <a:gd name="connsiteX1-19" fmla="*/ 72704 w 101697"/>
                <a:gd name="connsiteY1-20" fmla="*/ 0 h 640808"/>
                <a:gd name="connsiteX0-21" fmla="*/ 92888 w 92888"/>
                <a:gd name="connsiteY0-22" fmla="*/ 456300 h 456300"/>
                <a:gd name="connsiteX1-23" fmla="*/ 75966 w 92888"/>
                <a:gd name="connsiteY1-24" fmla="*/ 0 h 456300"/>
                <a:gd name="connsiteX0-25" fmla="*/ 27917 w 27917"/>
                <a:gd name="connsiteY0-26" fmla="*/ 456300 h 456300"/>
                <a:gd name="connsiteX1-27" fmla="*/ 10995 w 27917"/>
                <a:gd name="connsiteY1-28" fmla="*/ 0 h 456300"/>
                <a:gd name="connsiteX0-29" fmla="*/ 33316 w 33316"/>
                <a:gd name="connsiteY0-30" fmla="*/ 471819 h 471819"/>
                <a:gd name="connsiteX1-31" fmla="*/ 7773 w 33316"/>
                <a:gd name="connsiteY1-32" fmla="*/ 0 h 471819"/>
                <a:gd name="connsiteX0-33" fmla="*/ 174623 w 174623"/>
                <a:gd name="connsiteY0-34" fmla="*/ 518377 h 518377"/>
                <a:gd name="connsiteX1-35" fmla="*/ 786 w 174623"/>
                <a:gd name="connsiteY1-36" fmla="*/ 0 h 518377"/>
                <a:gd name="connsiteX0-37" fmla="*/ 109655 w 109655"/>
                <a:gd name="connsiteY0-38" fmla="*/ 140740 h 140740"/>
                <a:gd name="connsiteX1-39" fmla="*/ 1343 w 109655"/>
                <a:gd name="connsiteY1-40" fmla="*/ 0 h 140740"/>
                <a:gd name="connsiteX0-41" fmla="*/ 111194 w 111194"/>
                <a:gd name="connsiteY0-42" fmla="*/ 140740 h 143565"/>
                <a:gd name="connsiteX1-43" fmla="*/ 2882 w 111194"/>
                <a:gd name="connsiteY1-44" fmla="*/ 0 h 143565"/>
                <a:gd name="connsiteX0-45" fmla="*/ 106358 w 106357"/>
                <a:gd name="connsiteY0-46" fmla="*/ 16585 h 78628"/>
                <a:gd name="connsiteX1-47" fmla="*/ 3219 w 106357"/>
                <a:gd name="connsiteY1-48" fmla="*/ 0 h 78628"/>
                <a:gd name="connsiteX0-49" fmla="*/ 104648 w 104648"/>
                <a:gd name="connsiteY0-50" fmla="*/ 16585 h 94188"/>
                <a:gd name="connsiteX1-51" fmla="*/ 1509 w 104648"/>
                <a:gd name="connsiteY1-52" fmla="*/ 0 h 94188"/>
                <a:gd name="connsiteX0-53" fmla="*/ 104151 w 104151"/>
                <a:gd name="connsiteY0-54" fmla="*/ 16585 h 101459"/>
                <a:gd name="connsiteX1-55" fmla="*/ 1012 w 104151"/>
                <a:gd name="connsiteY1-56" fmla="*/ 0 h 101459"/>
                <a:gd name="connsiteX0-57" fmla="*/ 75156 w 75156"/>
                <a:gd name="connsiteY0-58" fmla="*/ 7963 h 97873"/>
                <a:gd name="connsiteX1-59" fmla="*/ 1331 w 75156"/>
                <a:gd name="connsiteY1-60" fmla="*/ 0 h 97873"/>
                <a:gd name="connsiteX0-61" fmla="*/ 95606 w 95606"/>
                <a:gd name="connsiteY0-62" fmla="*/ 13135 h 100000"/>
                <a:gd name="connsiteX1-63" fmla="*/ 1089 w 95606"/>
                <a:gd name="connsiteY1-64" fmla="*/ 0 h 100000"/>
                <a:gd name="connsiteX0-65" fmla="*/ 136698 w 136698"/>
                <a:gd name="connsiteY0-66" fmla="*/ 0 h 97287"/>
                <a:gd name="connsiteX1-67" fmla="*/ 797 w 136698"/>
                <a:gd name="connsiteY1-68" fmla="*/ 4108 h 97287"/>
                <a:gd name="connsiteX0-69" fmla="*/ 135901 w 135901"/>
                <a:gd name="connsiteY0-70" fmla="*/ 0 h 92160"/>
                <a:gd name="connsiteX1-71" fmla="*/ 0 w 135901"/>
                <a:gd name="connsiteY1-72" fmla="*/ 4108 h 92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5901" h="92160">
                  <a:moveTo>
                    <a:pt x="135901" y="0"/>
                  </a:moveTo>
                  <a:cubicBezTo>
                    <a:pt x="133378" y="81593"/>
                    <a:pt x="52689" y="156453"/>
                    <a:pt x="0" y="4108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3" name="任意多边形: 形状 332"/>
            <p:cNvSpPr/>
            <p:nvPr/>
          </p:nvSpPr>
          <p:spPr>
            <a:xfrm>
              <a:off x="10723570" y="5028642"/>
              <a:ext cx="502850" cy="1212613"/>
            </a:xfrm>
            <a:custGeom>
              <a:avLst/>
              <a:gdLst>
                <a:gd name="connsiteX0" fmla="*/ 6343 w 502850"/>
                <a:gd name="connsiteY0" fmla="*/ 291071 h 1212613"/>
                <a:gd name="connsiteX1" fmla="*/ 49205 w 502850"/>
                <a:gd name="connsiteY1" fmla="*/ 76758 h 1212613"/>
                <a:gd name="connsiteX2" fmla="*/ 201605 w 502850"/>
                <a:gd name="connsiteY2" fmla="*/ 558 h 1212613"/>
                <a:gd name="connsiteX3" fmla="*/ 444493 w 502850"/>
                <a:gd name="connsiteY3" fmla="*/ 86283 h 1212613"/>
                <a:gd name="connsiteX4" fmla="*/ 501643 w 502850"/>
                <a:gd name="connsiteY4" fmla="*/ 624446 h 1212613"/>
                <a:gd name="connsiteX5" fmla="*/ 411155 w 502850"/>
                <a:gd name="connsiteY5" fmla="*/ 1195946 h 1212613"/>
                <a:gd name="connsiteX6" fmla="*/ 168268 w 502850"/>
                <a:gd name="connsiteY6" fmla="*/ 986396 h 1212613"/>
                <a:gd name="connsiteX7" fmla="*/ 6343 w 502850"/>
                <a:gd name="connsiteY7" fmla="*/ 291071 h 121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850" h="1212613">
                  <a:moveTo>
                    <a:pt x="6343" y="291071"/>
                  </a:moveTo>
                  <a:cubicBezTo>
                    <a:pt x="-13501" y="139465"/>
                    <a:pt x="16661" y="125177"/>
                    <a:pt x="49205" y="76758"/>
                  </a:cubicBezTo>
                  <a:cubicBezTo>
                    <a:pt x="81749" y="28339"/>
                    <a:pt x="135724" y="-1029"/>
                    <a:pt x="201605" y="558"/>
                  </a:cubicBezTo>
                  <a:cubicBezTo>
                    <a:pt x="267486" y="2145"/>
                    <a:pt x="394487" y="-17698"/>
                    <a:pt x="444493" y="86283"/>
                  </a:cubicBezTo>
                  <a:cubicBezTo>
                    <a:pt x="494499" y="190264"/>
                    <a:pt x="507199" y="439502"/>
                    <a:pt x="501643" y="624446"/>
                  </a:cubicBezTo>
                  <a:cubicBezTo>
                    <a:pt x="496087" y="809390"/>
                    <a:pt x="466718" y="1135621"/>
                    <a:pt x="411155" y="1195946"/>
                  </a:cubicBezTo>
                  <a:cubicBezTo>
                    <a:pt x="355592" y="1256271"/>
                    <a:pt x="234943" y="1145146"/>
                    <a:pt x="168268" y="986396"/>
                  </a:cubicBezTo>
                  <a:cubicBezTo>
                    <a:pt x="101593" y="827646"/>
                    <a:pt x="26187" y="442677"/>
                    <a:pt x="6343" y="291071"/>
                  </a:cubicBezTo>
                  <a:close/>
                </a:path>
              </a:pathLst>
            </a:custGeom>
            <a:solidFill>
              <a:srgbClr val="EE9437"/>
            </a:solidFill>
            <a:ln>
              <a:solidFill>
                <a:srgbClr val="E37B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4" name="任意多边形: 形状 333"/>
            <p:cNvSpPr/>
            <p:nvPr/>
          </p:nvSpPr>
          <p:spPr bwMode="auto">
            <a:xfrm>
              <a:off x="10769476" y="5131891"/>
              <a:ext cx="399855" cy="979190"/>
            </a:xfrm>
            <a:custGeom>
              <a:avLst/>
              <a:gdLst>
                <a:gd name="connsiteX0" fmla="*/ 203335 w 399855"/>
                <a:gd name="connsiteY0" fmla="*/ 950791 h 979190"/>
                <a:gd name="connsiteX1" fmla="*/ 271492 w 399855"/>
                <a:gd name="connsiteY1" fmla="*/ 950791 h 979190"/>
                <a:gd name="connsiteX2" fmla="*/ 285124 w 399855"/>
                <a:gd name="connsiteY2" fmla="*/ 964044 h 979190"/>
                <a:gd name="connsiteX3" fmla="*/ 271492 w 399855"/>
                <a:gd name="connsiteY3" fmla="*/ 979190 h 979190"/>
                <a:gd name="connsiteX4" fmla="*/ 203335 w 399855"/>
                <a:gd name="connsiteY4" fmla="*/ 979190 h 979190"/>
                <a:gd name="connsiteX5" fmla="*/ 189704 w 399855"/>
                <a:gd name="connsiteY5" fmla="*/ 964044 h 979190"/>
                <a:gd name="connsiteX6" fmla="*/ 203335 w 399855"/>
                <a:gd name="connsiteY6" fmla="*/ 950791 h 979190"/>
                <a:gd name="connsiteX7" fmla="*/ 125184 w 399855"/>
                <a:gd name="connsiteY7" fmla="*/ 817642 h 979190"/>
                <a:gd name="connsiteX8" fmla="*/ 191394 w 399855"/>
                <a:gd name="connsiteY8" fmla="*/ 817642 h 979190"/>
                <a:gd name="connsiteX9" fmla="*/ 206973 w 399855"/>
                <a:gd name="connsiteY9" fmla="*/ 831274 h 979190"/>
                <a:gd name="connsiteX10" fmla="*/ 191394 w 399855"/>
                <a:gd name="connsiteY10" fmla="*/ 844905 h 979190"/>
                <a:gd name="connsiteX11" fmla="*/ 125184 w 399855"/>
                <a:gd name="connsiteY11" fmla="*/ 844905 h 979190"/>
                <a:gd name="connsiteX12" fmla="*/ 111553 w 399855"/>
                <a:gd name="connsiteY12" fmla="*/ 831274 h 979190"/>
                <a:gd name="connsiteX13" fmla="*/ 125184 w 399855"/>
                <a:gd name="connsiteY13" fmla="*/ 817642 h 979190"/>
                <a:gd name="connsiteX14" fmla="*/ 251045 w 399855"/>
                <a:gd name="connsiteY14" fmla="*/ 787743 h 979190"/>
                <a:gd name="connsiteX15" fmla="*/ 317255 w 399855"/>
                <a:gd name="connsiteY15" fmla="*/ 787743 h 979190"/>
                <a:gd name="connsiteX16" fmla="*/ 332834 w 399855"/>
                <a:gd name="connsiteY16" fmla="*/ 801375 h 979190"/>
                <a:gd name="connsiteX17" fmla="*/ 317255 w 399855"/>
                <a:gd name="connsiteY17" fmla="*/ 815006 h 979190"/>
                <a:gd name="connsiteX18" fmla="*/ 251045 w 399855"/>
                <a:gd name="connsiteY18" fmla="*/ 815006 h 979190"/>
                <a:gd name="connsiteX19" fmla="*/ 237414 w 399855"/>
                <a:gd name="connsiteY19" fmla="*/ 801375 h 979190"/>
                <a:gd name="connsiteX20" fmla="*/ 251045 w 399855"/>
                <a:gd name="connsiteY20" fmla="*/ 787743 h 979190"/>
                <a:gd name="connsiteX21" fmla="*/ 194085 w 399855"/>
                <a:gd name="connsiteY21" fmla="*/ 699746 h 979190"/>
                <a:gd name="connsiteX22" fmla="*/ 261431 w 399855"/>
                <a:gd name="connsiteY22" fmla="*/ 699746 h 979190"/>
                <a:gd name="connsiteX23" fmla="*/ 274900 w 399855"/>
                <a:gd name="connsiteY23" fmla="*/ 713378 h 979190"/>
                <a:gd name="connsiteX24" fmla="*/ 261431 w 399855"/>
                <a:gd name="connsiteY24" fmla="*/ 727009 h 979190"/>
                <a:gd name="connsiteX25" fmla="*/ 194085 w 399855"/>
                <a:gd name="connsiteY25" fmla="*/ 727009 h 979190"/>
                <a:gd name="connsiteX26" fmla="*/ 180616 w 399855"/>
                <a:gd name="connsiteY26" fmla="*/ 713378 h 979190"/>
                <a:gd name="connsiteX27" fmla="*/ 194085 w 399855"/>
                <a:gd name="connsiteY27" fmla="*/ 699746 h 979190"/>
                <a:gd name="connsiteX28" fmla="*/ 76705 w 399855"/>
                <a:gd name="connsiteY28" fmla="*/ 510007 h 979190"/>
                <a:gd name="connsiteX29" fmla="*/ 144862 w 399855"/>
                <a:gd name="connsiteY29" fmla="*/ 510007 h 979190"/>
                <a:gd name="connsiteX30" fmla="*/ 158494 w 399855"/>
                <a:gd name="connsiteY30" fmla="*/ 523790 h 979190"/>
                <a:gd name="connsiteX31" fmla="*/ 144862 w 399855"/>
                <a:gd name="connsiteY31" fmla="*/ 539542 h 979190"/>
                <a:gd name="connsiteX32" fmla="*/ 76705 w 399855"/>
                <a:gd name="connsiteY32" fmla="*/ 539542 h 979190"/>
                <a:gd name="connsiteX33" fmla="*/ 63074 w 399855"/>
                <a:gd name="connsiteY33" fmla="*/ 523790 h 979190"/>
                <a:gd name="connsiteX34" fmla="*/ 76705 w 399855"/>
                <a:gd name="connsiteY34" fmla="*/ 510007 h 979190"/>
                <a:gd name="connsiteX35" fmla="*/ 288531 w 399855"/>
                <a:gd name="connsiteY35" fmla="*/ 508906 h 979190"/>
                <a:gd name="connsiteX36" fmla="*/ 356689 w 399855"/>
                <a:gd name="connsiteY36" fmla="*/ 508906 h 979190"/>
                <a:gd name="connsiteX37" fmla="*/ 370320 w 399855"/>
                <a:gd name="connsiteY37" fmla="*/ 522689 h 979190"/>
                <a:gd name="connsiteX38" fmla="*/ 356689 w 399855"/>
                <a:gd name="connsiteY38" fmla="*/ 538441 h 979190"/>
                <a:gd name="connsiteX39" fmla="*/ 288531 w 399855"/>
                <a:gd name="connsiteY39" fmla="*/ 538441 h 979190"/>
                <a:gd name="connsiteX40" fmla="*/ 274900 w 399855"/>
                <a:gd name="connsiteY40" fmla="*/ 522689 h 979190"/>
                <a:gd name="connsiteX41" fmla="*/ 288531 w 399855"/>
                <a:gd name="connsiteY41" fmla="*/ 508906 h 979190"/>
                <a:gd name="connsiteX42" fmla="*/ 156761 w 399855"/>
                <a:gd name="connsiteY42" fmla="*/ 385087 h 979190"/>
                <a:gd name="connsiteX43" fmla="*/ 224918 w 399855"/>
                <a:gd name="connsiteY43" fmla="*/ 385087 h 979190"/>
                <a:gd name="connsiteX44" fmla="*/ 238550 w 399855"/>
                <a:gd name="connsiteY44" fmla="*/ 398719 h 979190"/>
                <a:gd name="connsiteX45" fmla="*/ 224918 w 399855"/>
                <a:gd name="connsiteY45" fmla="*/ 412350 h 979190"/>
                <a:gd name="connsiteX46" fmla="*/ 156761 w 399855"/>
                <a:gd name="connsiteY46" fmla="*/ 412350 h 979190"/>
                <a:gd name="connsiteX47" fmla="*/ 143130 w 399855"/>
                <a:gd name="connsiteY47" fmla="*/ 398719 h 979190"/>
                <a:gd name="connsiteX48" fmla="*/ 156761 w 399855"/>
                <a:gd name="connsiteY48" fmla="*/ 385087 h 979190"/>
                <a:gd name="connsiteX49" fmla="*/ 318067 w 399855"/>
                <a:gd name="connsiteY49" fmla="*/ 274900 h 979190"/>
                <a:gd name="connsiteX50" fmla="*/ 386224 w 399855"/>
                <a:gd name="connsiteY50" fmla="*/ 274900 h 979190"/>
                <a:gd name="connsiteX51" fmla="*/ 399855 w 399855"/>
                <a:gd name="connsiteY51" fmla="*/ 290046 h 979190"/>
                <a:gd name="connsiteX52" fmla="*/ 386224 w 399855"/>
                <a:gd name="connsiteY52" fmla="*/ 303299 h 979190"/>
                <a:gd name="connsiteX53" fmla="*/ 318067 w 399855"/>
                <a:gd name="connsiteY53" fmla="*/ 303299 h 979190"/>
                <a:gd name="connsiteX54" fmla="*/ 304435 w 399855"/>
                <a:gd name="connsiteY54" fmla="*/ 290046 h 979190"/>
                <a:gd name="connsiteX55" fmla="*/ 318067 w 399855"/>
                <a:gd name="connsiteY55" fmla="*/ 274900 h 979190"/>
                <a:gd name="connsiteX56" fmla="*/ 34078 w 399855"/>
                <a:gd name="connsiteY56" fmla="*/ 226054 h 979190"/>
                <a:gd name="connsiteX57" fmla="*/ 100288 w 399855"/>
                <a:gd name="connsiteY57" fmla="*/ 226054 h 979190"/>
                <a:gd name="connsiteX58" fmla="*/ 115867 w 399855"/>
                <a:gd name="connsiteY58" fmla="*/ 239686 h 979190"/>
                <a:gd name="connsiteX59" fmla="*/ 100288 w 399855"/>
                <a:gd name="connsiteY59" fmla="*/ 253317 h 979190"/>
                <a:gd name="connsiteX60" fmla="*/ 34078 w 399855"/>
                <a:gd name="connsiteY60" fmla="*/ 253317 h 979190"/>
                <a:gd name="connsiteX61" fmla="*/ 20447 w 399855"/>
                <a:gd name="connsiteY61" fmla="*/ 239686 h 979190"/>
                <a:gd name="connsiteX62" fmla="*/ 34078 w 399855"/>
                <a:gd name="connsiteY62" fmla="*/ 226054 h 979190"/>
                <a:gd name="connsiteX63" fmla="*/ 232870 w 399855"/>
                <a:gd name="connsiteY63" fmla="*/ 147674 h 979190"/>
                <a:gd name="connsiteX64" fmla="*/ 301027 w 399855"/>
                <a:gd name="connsiteY64" fmla="*/ 147674 h 979190"/>
                <a:gd name="connsiteX65" fmla="*/ 314659 w 399855"/>
                <a:gd name="connsiteY65" fmla="*/ 161306 h 979190"/>
                <a:gd name="connsiteX66" fmla="*/ 301027 w 399855"/>
                <a:gd name="connsiteY66" fmla="*/ 174937 h 979190"/>
                <a:gd name="connsiteX67" fmla="*/ 232870 w 399855"/>
                <a:gd name="connsiteY67" fmla="*/ 174937 h 979190"/>
                <a:gd name="connsiteX68" fmla="*/ 219239 w 399855"/>
                <a:gd name="connsiteY68" fmla="*/ 161306 h 979190"/>
                <a:gd name="connsiteX69" fmla="*/ 232870 w 399855"/>
                <a:gd name="connsiteY69" fmla="*/ 147674 h 979190"/>
                <a:gd name="connsiteX70" fmla="*/ 13469 w 399855"/>
                <a:gd name="connsiteY70" fmla="*/ 62477 h 979190"/>
                <a:gd name="connsiteX71" fmla="*/ 80815 w 399855"/>
                <a:gd name="connsiteY71" fmla="*/ 62477 h 979190"/>
                <a:gd name="connsiteX72" fmla="*/ 94284 w 399855"/>
                <a:gd name="connsiteY72" fmla="*/ 76109 h 979190"/>
                <a:gd name="connsiteX73" fmla="*/ 80815 w 399855"/>
                <a:gd name="connsiteY73" fmla="*/ 89740 h 979190"/>
                <a:gd name="connsiteX74" fmla="*/ 13469 w 399855"/>
                <a:gd name="connsiteY74" fmla="*/ 89740 h 979190"/>
                <a:gd name="connsiteX75" fmla="*/ 0 w 399855"/>
                <a:gd name="connsiteY75" fmla="*/ 76109 h 979190"/>
                <a:gd name="connsiteX76" fmla="*/ 13469 w 399855"/>
                <a:gd name="connsiteY76" fmla="*/ 62477 h 979190"/>
                <a:gd name="connsiteX77" fmla="*/ 318067 w 399855"/>
                <a:gd name="connsiteY77" fmla="*/ 0 h 979190"/>
                <a:gd name="connsiteX78" fmla="*/ 386224 w 399855"/>
                <a:gd name="connsiteY78" fmla="*/ 0 h 979190"/>
                <a:gd name="connsiteX79" fmla="*/ 399855 w 399855"/>
                <a:gd name="connsiteY79" fmla="*/ 13632 h 979190"/>
                <a:gd name="connsiteX80" fmla="*/ 386224 w 399855"/>
                <a:gd name="connsiteY80" fmla="*/ 27263 h 979190"/>
                <a:gd name="connsiteX81" fmla="*/ 318067 w 399855"/>
                <a:gd name="connsiteY81" fmla="*/ 27263 h 979190"/>
                <a:gd name="connsiteX82" fmla="*/ 304435 w 399855"/>
                <a:gd name="connsiteY82" fmla="*/ 13632 h 979190"/>
                <a:gd name="connsiteX83" fmla="*/ 318067 w 399855"/>
                <a:gd name="connsiteY83" fmla="*/ 0 h 97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99855" h="979190">
                  <a:moveTo>
                    <a:pt x="203335" y="950791"/>
                  </a:moveTo>
                  <a:cubicBezTo>
                    <a:pt x="271492" y="950791"/>
                    <a:pt x="271492" y="950791"/>
                    <a:pt x="271492" y="950791"/>
                  </a:cubicBezTo>
                  <a:cubicBezTo>
                    <a:pt x="279282" y="950791"/>
                    <a:pt x="285124" y="956471"/>
                    <a:pt x="285124" y="964044"/>
                  </a:cubicBezTo>
                  <a:cubicBezTo>
                    <a:pt x="285124" y="971617"/>
                    <a:pt x="279282" y="979190"/>
                    <a:pt x="271492" y="979190"/>
                  </a:cubicBezTo>
                  <a:cubicBezTo>
                    <a:pt x="203335" y="979190"/>
                    <a:pt x="203335" y="979190"/>
                    <a:pt x="203335" y="979190"/>
                  </a:cubicBezTo>
                  <a:cubicBezTo>
                    <a:pt x="195546" y="979190"/>
                    <a:pt x="189704" y="971617"/>
                    <a:pt x="189704" y="964044"/>
                  </a:cubicBezTo>
                  <a:cubicBezTo>
                    <a:pt x="189704" y="956471"/>
                    <a:pt x="195546" y="950791"/>
                    <a:pt x="203335" y="950791"/>
                  </a:cubicBezTo>
                  <a:close/>
                  <a:moveTo>
                    <a:pt x="125184" y="817642"/>
                  </a:moveTo>
                  <a:cubicBezTo>
                    <a:pt x="191394" y="817642"/>
                    <a:pt x="191394" y="817642"/>
                    <a:pt x="191394" y="817642"/>
                  </a:cubicBezTo>
                  <a:cubicBezTo>
                    <a:pt x="199183" y="817642"/>
                    <a:pt x="206973" y="823484"/>
                    <a:pt x="206973" y="831274"/>
                  </a:cubicBezTo>
                  <a:cubicBezTo>
                    <a:pt x="206973" y="839063"/>
                    <a:pt x="199183" y="844905"/>
                    <a:pt x="191394" y="844905"/>
                  </a:cubicBezTo>
                  <a:cubicBezTo>
                    <a:pt x="125184" y="844905"/>
                    <a:pt x="125184" y="844905"/>
                    <a:pt x="125184" y="844905"/>
                  </a:cubicBezTo>
                  <a:cubicBezTo>
                    <a:pt x="117395" y="844905"/>
                    <a:pt x="111553" y="839063"/>
                    <a:pt x="111553" y="831274"/>
                  </a:cubicBezTo>
                  <a:cubicBezTo>
                    <a:pt x="111553" y="823484"/>
                    <a:pt x="117395" y="817642"/>
                    <a:pt x="125184" y="817642"/>
                  </a:cubicBezTo>
                  <a:close/>
                  <a:moveTo>
                    <a:pt x="251045" y="787743"/>
                  </a:moveTo>
                  <a:cubicBezTo>
                    <a:pt x="317255" y="787743"/>
                    <a:pt x="317255" y="787743"/>
                    <a:pt x="317255" y="787743"/>
                  </a:cubicBezTo>
                  <a:cubicBezTo>
                    <a:pt x="325045" y="787743"/>
                    <a:pt x="332834" y="793585"/>
                    <a:pt x="332834" y="801375"/>
                  </a:cubicBezTo>
                  <a:cubicBezTo>
                    <a:pt x="332834" y="809164"/>
                    <a:pt x="325045" y="815006"/>
                    <a:pt x="317255" y="815006"/>
                  </a:cubicBezTo>
                  <a:cubicBezTo>
                    <a:pt x="251045" y="815006"/>
                    <a:pt x="251045" y="815006"/>
                    <a:pt x="251045" y="815006"/>
                  </a:cubicBezTo>
                  <a:cubicBezTo>
                    <a:pt x="243256" y="815006"/>
                    <a:pt x="237414" y="809164"/>
                    <a:pt x="237414" y="801375"/>
                  </a:cubicBezTo>
                  <a:cubicBezTo>
                    <a:pt x="237414" y="793585"/>
                    <a:pt x="243256" y="787743"/>
                    <a:pt x="251045" y="787743"/>
                  </a:cubicBezTo>
                  <a:close/>
                  <a:moveTo>
                    <a:pt x="194085" y="699746"/>
                  </a:moveTo>
                  <a:cubicBezTo>
                    <a:pt x="261431" y="699746"/>
                    <a:pt x="261431" y="699746"/>
                    <a:pt x="261431" y="699746"/>
                  </a:cubicBezTo>
                  <a:cubicBezTo>
                    <a:pt x="269127" y="699746"/>
                    <a:pt x="274900" y="705588"/>
                    <a:pt x="274900" y="713378"/>
                  </a:cubicBezTo>
                  <a:cubicBezTo>
                    <a:pt x="274900" y="721167"/>
                    <a:pt x="269127" y="727009"/>
                    <a:pt x="261431" y="727009"/>
                  </a:cubicBezTo>
                  <a:cubicBezTo>
                    <a:pt x="194085" y="727009"/>
                    <a:pt x="194085" y="727009"/>
                    <a:pt x="194085" y="727009"/>
                  </a:cubicBezTo>
                  <a:cubicBezTo>
                    <a:pt x="186388" y="727009"/>
                    <a:pt x="180616" y="721167"/>
                    <a:pt x="180616" y="713378"/>
                  </a:cubicBezTo>
                  <a:cubicBezTo>
                    <a:pt x="180616" y="705588"/>
                    <a:pt x="186388" y="699746"/>
                    <a:pt x="194085" y="699746"/>
                  </a:cubicBezTo>
                  <a:close/>
                  <a:moveTo>
                    <a:pt x="76705" y="510007"/>
                  </a:moveTo>
                  <a:cubicBezTo>
                    <a:pt x="144862" y="510007"/>
                    <a:pt x="144862" y="510007"/>
                    <a:pt x="144862" y="510007"/>
                  </a:cubicBezTo>
                  <a:cubicBezTo>
                    <a:pt x="152652" y="510007"/>
                    <a:pt x="158494" y="515914"/>
                    <a:pt x="158494" y="523790"/>
                  </a:cubicBezTo>
                  <a:cubicBezTo>
                    <a:pt x="158494" y="531666"/>
                    <a:pt x="152652" y="539542"/>
                    <a:pt x="144862" y="539542"/>
                  </a:cubicBezTo>
                  <a:cubicBezTo>
                    <a:pt x="76705" y="539542"/>
                    <a:pt x="76705" y="539542"/>
                    <a:pt x="76705" y="539542"/>
                  </a:cubicBezTo>
                  <a:cubicBezTo>
                    <a:pt x="68916" y="539542"/>
                    <a:pt x="63074" y="531666"/>
                    <a:pt x="63074" y="523790"/>
                  </a:cubicBezTo>
                  <a:cubicBezTo>
                    <a:pt x="63074" y="515914"/>
                    <a:pt x="68916" y="510007"/>
                    <a:pt x="76705" y="510007"/>
                  </a:cubicBezTo>
                  <a:close/>
                  <a:moveTo>
                    <a:pt x="288531" y="508906"/>
                  </a:moveTo>
                  <a:cubicBezTo>
                    <a:pt x="356689" y="508906"/>
                    <a:pt x="356689" y="508906"/>
                    <a:pt x="356689" y="508906"/>
                  </a:cubicBezTo>
                  <a:cubicBezTo>
                    <a:pt x="364478" y="508906"/>
                    <a:pt x="370320" y="514813"/>
                    <a:pt x="370320" y="522689"/>
                  </a:cubicBezTo>
                  <a:cubicBezTo>
                    <a:pt x="370320" y="530565"/>
                    <a:pt x="364478" y="538441"/>
                    <a:pt x="356689" y="538441"/>
                  </a:cubicBezTo>
                  <a:cubicBezTo>
                    <a:pt x="288531" y="538441"/>
                    <a:pt x="288531" y="538441"/>
                    <a:pt x="288531" y="538441"/>
                  </a:cubicBezTo>
                  <a:cubicBezTo>
                    <a:pt x="280742" y="538441"/>
                    <a:pt x="274900" y="530565"/>
                    <a:pt x="274900" y="522689"/>
                  </a:cubicBezTo>
                  <a:cubicBezTo>
                    <a:pt x="274900" y="514813"/>
                    <a:pt x="280742" y="508906"/>
                    <a:pt x="288531" y="508906"/>
                  </a:cubicBezTo>
                  <a:close/>
                  <a:moveTo>
                    <a:pt x="156761" y="385087"/>
                  </a:moveTo>
                  <a:cubicBezTo>
                    <a:pt x="224918" y="385087"/>
                    <a:pt x="224918" y="385087"/>
                    <a:pt x="224918" y="385087"/>
                  </a:cubicBezTo>
                  <a:cubicBezTo>
                    <a:pt x="232708" y="385087"/>
                    <a:pt x="238550" y="390929"/>
                    <a:pt x="238550" y="398719"/>
                  </a:cubicBezTo>
                  <a:cubicBezTo>
                    <a:pt x="238550" y="406508"/>
                    <a:pt x="232708" y="412350"/>
                    <a:pt x="224918" y="412350"/>
                  </a:cubicBezTo>
                  <a:cubicBezTo>
                    <a:pt x="156761" y="412350"/>
                    <a:pt x="156761" y="412350"/>
                    <a:pt x="156761" y="412350"/>
                  </a:cubicBezTo>
                  <a:cubicBezTo>
                    <a:pt x="148972" y="412350"/>
                    <a:pt x="143130" y="406508"/>
                    <a:pt x="143130" y="398719"/>
                  </a:cubicBezTo>
                  <a:cubicBezTo>
                    <a:pt x="143130" y="390929"/>
                    <a:pt x="148972" y="385087"/>
                    <a:pt x="156761" y="385087"/>
                  </a:cubicBezTo>
                  <a:close/>
                  <a:moveTo>
                    <a:pt x="318067" y="274900"/>
                  </a:moveTo>
                  <a:cubicBezTo>
                    <a:pt x="386224" y="274900"/>
                    <a:pt x="386224" y="274900"/>
                    <a:pt x="386224" y="274900"/>
                  </a:cubicBezTo>
                  <a:cubicBezTo>
                    <a:pt x="394013" y="274900"/>
                    <a:pt x="399855" y="282473"/>
                    <a:pt x="399855" y="290046"/>
                  </a:cubicBezTo>
                  <a:cubicBezTo>
                    <a:pt x="399855" y="297619"/>
                    <a:pt x="394013" y="303299"/>
                    <a:pt x="386224" y="303299"/>
                  </a:cubicBezTo>
                  <a:cubicBezTo>
                    <a:pt x="318067" y="303299"/>
                    <a:pt x="318067" y="303299"/>
                    <a:pt x="318067" y="303299"/>
                  </a:cubicBezTo>
                  <a:cubicBezTo>
                    <a:pt x="310277" y="303299"/>
                    <a:pt x="304435" y="297619"/>
                    <a:pt x="304435" y="290046"/>
                  </a:cubicBezTo>
                  <a:cubicBezTo>
                    <a:pt x="304435" y="282473"/>
                    <a:pt x="310277" y="274900"/>
                    <a:pt x="318067" y="274900"/>
                  </a:cubicBezTo>
                  <a:close/>
                  <a:moveTo>
                    <a:pt x="34078" y="226054"/>
                  </a:moveTo>
                  <a:cubicBezTo>
                    <a:pt x="100288" y="226054"/>
                    <a:pt x="100288" y="226054"/>
                    <a:pt x="100288" y="226054"/>
                  </a:cubicBezTo>
                  <a:cubicBezTo>
                    <a:pt x="108077" y="226054"/>
                    <a:pt x="115867" y="231896"/>
                    <a:pt x="115867" y="239686"/>
                  </a:cubicBezTo>
                  <a:cubicBezTo>
                    <a:pt x="115867" y="247475"/>
                    <a:pt x="108077" y="253317"/>
                    <a:pt x="100288" y="253317"/>
                  </a:cubicBezTo>
                  <a:cubicBezTo>
                    <a:pt x="34078" y="253317"/>
                    <a:pt x="34078" y="253317"/>
                    <a:pt x="34078" y="253317"/>
                  </a:cubicBezTo>
                  <a:cubicBezTo>
                    <a:pt x="26289" y="253317"/>
                    <a:pt x="20447" y="247475"/>
                    <a:pt x="20447" y="239686"/>
                  </a:cubicBezTo>
                  <a:cubicBezTo>
                    <a:pt x="20447" y="231896"/>
                    <a:pt x="26289" y="226054"/>
                    <a:pt x="34078" y="226054"/>
                  </a:cubicBezTo>
                  <a:close/>
                  <a:moveTo>
                    <a:pt x="232870" y="147674"/>
                  </a:moveTo>
                  <a:cubicBezTo>
                    <a:pt x="301027" y="147674"/>
                    <a:pt x="301027" y="147674"/>
                    <a:pt x="301027" y="147674"/>
                  </a:cubicBezTo>
                  <a:cubicBezTo>
                    <a:pt x="306870" y="147674"/>
                    <a:pt x="314659" y="153516"/>
                    <a:pt x="314659" y="161306"/>
                  </a:cubicBezTo>
                  <a:cubicBezTo>
                    <a:pt x="314659" y="169095"/>
                    <a:pt x="306870" y="174937"/>
                    <a:pt x="301027" y="174937"/>
                  </a:cubicBezTo>
                  <a:cubicBezTo>
                    <a:pt x="232870" y="174937"/>
                    <a:pt x="232870" y="174937"/>
                    <a:pt x="232870" y="174937"/>
                  </a:cubicBezTo>
                  <a:cubicBezTo>
                    <a:pt x="225081" y="174937"/>
                    <a:pt x="219239" y="169095"/>
                    <a:pt x="219239" y="161306"/>
                  </a:cubicBezTo>
                  <a:cubicBezTo>
                    <a:pt x="219239" y="153516"/>
                    <a:pt x="225081" y="147674"/>
                    <a:pt x="232870" y="147674"/>
                  </a:cubicBezTo>
                  <a:close/>
                  <a:moveTo>
                    <a:pt x="13469" y="62477"/>
                  </a:moveTo>
                  <a:cubicBezTo>
                    <a:pt x="80815" y="62477"/>
                    <a:pt x="80815" y="62477"/>
                    <a:pt x="80815" y="62477"/>
                  </a:cubicBezTo>
                  <a:cubicBezTo>
                    <a:pt x="88511" y="62477"/>
                    <a:pt x="94284" y="68319"/>
                    <a:pt x="94284" y="76109"/>
                  </a:cubicBezTo>
                  <a:cubicBezTo>
                    <a:pt x="94284" y="83898"/>
                    <a:pt x="88511" y="89740"/>
                    <a:pt x="80815" y="89740"/>
                  </a:cubicBezTo>
                  <a:cubicBezTo>
                    <a:pt x="13469" y="89740"/>
                    <a:pt x="13469" y="89740"/>
                    <a:pt x="13469" y="89740"/>
                  </a:cubicBezTo>
                  <a:cubicBezTo>
                    <a:pt x="5772" y="89740"/>
                    <a:pt x="0" y="83898"/>
                    <a:pt x="0" y="76109"/>
                  </a:cubicBezTo>
                  <a:cubicBezTo>
                    <a:pt x="0" y="68319"/>
                    <a:pt x="5772" y="62477"/>
                    <a:pt x="13469" y="62477"/>
                  </a:cubicBezTo>
                  <a:close/>
                  <a:moveTo>
                    <a:pt x="318067" y="0"/>
                  </a:moveTo>
                  <a:cubicBezTo>
                    <a:pt x="386224" y="0"/>
                    <a:pt x="386224" y="0"/>
                    <a:pt x="386224" y="0"/>
                  </a:cubicBezTo>
                  <a:cubicBezTo>
                    <a:pt x="394013" y="0"/>
                    <a:pt x="399855" y="5842"/>
                    <a:pt x="399855" y="13632"/>
                  </a:cubicBezTo>
                  <a:cubicBezTo>
                    <a:pt x="399855" y="21421"/>
                    <a:pt x="394013" y="27263"/>
                    <a:pt x="386224" y="27263"/>
                  </a:cubicBezTo>
                  <a:cubicBezTo>
                    <a:pt x="318067" y="27263"/>
                    <a:pt x="318067" y="27263"/>
                    <a:pt x="318067" y="27263"/>
                  </a:cubicBezTo>
                  <a:cubicBezTo>
                    <a:pt x="310277" y="27263"/>
                    <a:pt x="304435" y="21421"/>
                    <a:pt x="304435" y="13632"/>
                  </a:cubicBezTo>
                  <a:cubicBezTo>
                    <a:pt x="304435" y="5842"/>
                    <a:pt x="310277" y="0"/>
                    <a:pt x="318067" y="0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</a:p>
          </p:txBody>
        </p:sp>
      </p:grpSp>
      <p:pic>
        <p:nvPicPr>
          <p:cNvPr id="6" name="http://photo-static-api.fotomore.com/creative/vcg/400/version23/VCG41165765473.jpg" descr="templates\picture_hover\&amp;pky170_sjzg_VCG41165765473&amp;2&amp;src_toppic_inpsrchzd1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1380" y="3499485"/>
            <a:ext cx="8651240" cy="25292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矩形 2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D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矩形 215"/>
          <p:cNvSpPr/>
          <p:nvPr/>
        </p:nvSpPr>
        <p:spPr>
          <a:xfrm>
            <a:off x="0" y="3257550"/>
            <a:ext cx="12192000" cy="3600450"/>
          </a:xfrm>
          <a:prstGeom prst="rect">
            <a:avLst/>
          </a:prstGeom>
          <a:solidFill>
            <a:srgbClr val="E0C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2086" y="169773"/>
            <a:ext cx="11620317" cy="6529889"/>
            <a:chOff x="571083" y="326445"/>
            <a:chExt cx="11061724" cy="6215995"/>
          </a:xfrm>
        </p:grpSpPr>
        <p:sp>
          <p:nvSpPr>
            <p:cNvPr id="212" name="任意多边形: 形状 211"/>
            <p:cNvSpPr/>
            <p:nvPr/>
          </p:nvSpPr>
          <p:spPr>
            <a:xfrm>
              <a:off x="571083" y="326445"/>
              <a:ext cx="11061724" cy="6215995"/>
            </a:xfrm>
            <a:custGeom>
              <a:avLst/>
              <a:gdLst>
                <a:gd name="connsiteX0" fmla="*/ 72480 w 6273519"/>
                <a:gd name="connsiteY0" fmla="*/ 1621912 h 3688805"/>
                <a:gd name="connsiteX1" fmla="*/ 139155 w 6273519"/>
                <a:gd name="connsiteY1" fmla="*/ 412237 h 3688805"/>
                <a:gd name="connsiteX2" fmla="*/ 1482180 w 6273519"/>
                <a:gd name="connsiteY2" fmla="*/ 40762 h 3688805"/>
                <a:gd name="connsiteX3" fmla="*/ 5149305 w 6273519"/>
                <a:gd name="connsiteY3" fmla="*/ 50287 h 3688805"/>
                <a:gd name="connsiteX4" fmla="*/ 6082755 w 6273519"/>
                <a:gd name="connsiteY4" fmla="*/ 402712 h 3688805"/>
                <a:gd name="connsiteX5" fmla="*/ 6044655 w 6273519"/>
                <a:gd name="connsiteY5" fmla="*/ 2088637 h 3688805"/>
                <a:gd name="connsiteX6" fmla="*/ 6263730 w 6273519"/>
                <a:gd name="connsiteY6" fmla="*/ 3041137 h 3688805"/>
                <a:gd name="connsiteX7" fmla="*/ 5673180 w 6273519"/>
                <a:gd name="connsiteY7" fmla="*/ 3584062 h 3688805"/>
                <a:gd name="connsiteX8" fmla="*/ 2958555 w 6273519"/>
                <a:gd name="connsiteY8" fmla="*/ 3679312 h 3688805"/>
                <a:gd name="connsiteX9" fmla="*/ 977355 w 6273519"/>
                <a:gd name="connsiteY9" fmla="*/ 3450712 h 3688805"/>
                <a:gd name="connsiteX10" fmla="*/ 405855 w 6273519"/>
                <a:gd name="connsiteY10" fmla="*/ 3079237 h 3688805"/>
                <a:gd name="connsiteX11" fmla="*/ 72480 w 6273519"/>
                <a:gd name="connsiteY11" fmla="*/ 1621912 h 3688805"/>
                <a:gd name="connsiteX0-1" fmla="*/ 65744 w 6266783"/>
                <a:gd name="connsiteY0-2" fmla="*/ 1621912 h 3688805"/>
                <a:gd name="connsiteX1-3" fmla="*/ 132419 w 6266783"/>
                <a:gd name="connsiteY1-4" fmla="*/ 412237 h 3688805"/>
                <a:gd name="connsiteX2-5" fmla="*/ 1475444 w 6266783"/>
                <a:gd name="connsiteY2-6" fmla="*/ 40762 h 3688805"/>
                <a:gd name="connsiteX3-7" fmla="*/ 5142569 w 6266783"/>
                <a:gd name="connsiteY3-8" fmla="*/ 50287 h 3688805"/>
                <a:gd name="connsiteX4-9" fmla="*/ 6076019 w 6266783"/>
                <a:gd name="connsiteY4-10" fmla="*/ 402712 h 3688805"/>
                <a:gd name="connsiteX5-11" fmla="*/ 6037919 w 6266783"/>
                <a:gd name="connsiteY5-12" fmla="*/ 2088637 h 3688805"/>
                <a:gd name="connsiteX6-13" fmla="*/ 6256994 w 6266783"/>
                <a:gd name="connsiteY6-14" fmla="*/ 3041137 h 3688805"/>
                <a:gd name="connsiteX7-15" fmla="*/ 5666444 w 6266783"/>
                <a:gd name="connsiteY7-16" fmla="*/ 3584062 h 3688805"/>
                <a:gd name="connsiteX8-17" fmla="*/ 2951819 w 6266783"/>
                <a:gd name="connsiteY8-18" fmla="*/ 3679312 h 3688805"/>
                <a:gd name="connsiteX9-19" fmla="*/ 970619 w 6266783"/>
                <a:gd name="connsiteY9-20" fmla="*/ 3450712 h 3688805"/>
                <a:gd name="connsiteX10-21" fmla="*/ 275836 w 6266783"/>
                <a:gd name="connsiteY10-22" fmla="*/ 3230163 h 3688805"/>
                <a:gd name="connsiteX11-23" fmla="*/ 65744 w 6266783"/>
                <a:gd name="connsiteY11-24" fmla="*/ 1621912 h 3688805"/>
                <a:gd name="connsiteX0-25" fmla="*/ 65744 w 6266783"/>
                <a:gd name="connsiteY0-26" fmla="*/ 1621912 h 3695276"/>
                <a:gd name="connsiteX1-27" fmla="*/ 132419 w 6266783"/>
                <a:gd name="connsiteY1-28" fmla="*/ 412237 h 3695276"/>
                <a:gd name="connsiteX2-29" fmla="*/ 1475444 w 6266783"/>
                <a:gd name="connsiteY2-30" fmla="*/ 40762 h 3695276"/>
                <a:gd name="connsiteX3-31" fmla="*/ 5142569 w 6266783"/>
                <a:gd name="connsiteY3-32" fmla="*/ 50287 h 3695276"/>
                <a:gd name="connsiteX4-33" fmla="*/ 6076019 w 6266783"/>
                <a:gd name="connsiteY4-34" fmla="*/ 402712 h 3695276"/>
                <a:gd name="connsiteX5-35" fmla="*/ 6037919 w 6266783"/>
                <a:gd name="connsiteY5-36" fmla="*/ 2088637 h 3695276"/>
                <a:gd name="connsiteX6-37" fmla="*/ 6256994 w 6266783"/>
                <a:gd name="connsiteY6-38" fmla="*/ 3041137 h 3695276"/>
                <a:gd name="connsiteX7-39" fmla="*/ 5666444 w 6266783"/>
                <a:gd name="connsiteY7-40" fmla="*/ 3584062 h 3695276"/>
                <a:gd name="connsiteX8-41" fmla="*/ 2951819 w 6266783"/>
                <a:gd name="connsiteY8-42" fmla="*/ 3679312 h 3695276"/>
                <a:gd name="connsiteX9-43" fmla="*/ 963770 w 6266783"/>
                <a:gd name="connsiteY9-44" fmla="*/ 3630386 h 3695276"/>
                <a:gd name="connsiteX10-45" fmla="*/ 275836 w 6266783"/>
                <a:gd name="connsiteY10-46" fmla="*/ 3230163 h 3695276"/>
                <a:gd name="connsiteX11-47" fmla="*/ 65744 w 6266783"/>
                <a:gd name="connsiteY11-48" fmla="*/ 1621912 h 3695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6266783" h="3695275">
                  <a:moveTo>
                    <a:pt x="65744" y="1621912"/>
                  </a:moveTo>
                  <a:cubicBezTo>
                    <a:pt x="41841" y="1152258"/>
                    <a:pt x="-102531" y="675762"/>
                    <a:pt x="132419" y="412237"/>
                  </a:cubicBezTo>
                  <a:cubicBezTo>
                    <a:pt x="367369" y="148712"/>
                    <a:pt x="640419" y="101087"/>
                    <a:pt x="1475444" y="40762"/>
                  </a:cubicBezTo>
                  <a:cubicBezTo>
                    <a:pt x="2310469" y="-19563"/>
                    <a:pt x="4375807" y="-10038"/>
                    <a:pt x="5142569" y="50287"/>
                  </a:cubicBezTo>
                  <a:cubicBezTo>
                    <a:pt x="5909332" y="110612"/>
                    <a:pt x="5926794" y="62987"/>
                    <a:pt x="6076019" y="402712"/>
                  </a:cubicBezTo>
                  <a:cubicBezTo>
                    <a:pt x="6225244" y="742437"/>
                    <a:pt x="6007757" y="1648900"/>
                    <a:pt x="6037919" y="2088637"/>
                  </a:cubicBezTo>
                  <a:cubicBezTo>
                    <a:pt x="6068082" y="2528375"/>
                    <a:pt x="6318906" y="2791900"/>
                    <a:pt x="6256994" y="3041137"/>
                  </a:cubicBezTo>
                  <a:cubicBezTo>
                    <a:pt x="6195082" y="3290374"/>
                    <a:pt x="6217306" y="3477700"/>
                    <a:pt x="5666444" y="3584062"/>
                  </a:cubicBezTo>
                  <a:cubicBezTo>
                    <a:pt x="5115582" y="3690424"/>
                    <a:pt x="3735598" y="3671591"/>
                    <a:pt x="2951819" y="3679312"/>
                  </a:cubicBezTo>
                  <a:cubicBezTo>
                    <a:pt x="2168040" y="3687033"/>
                    <a:pt x="1389220" y="3730398"/>
                    <a:pt x="963770" y="3630386"/>
                  </a:cubicBezTo>
                  <a:cubicBezTo>
                    <a:pt x="538320" y="3530374"/>
                    <a:pt x="425507" y="3564909"/>
                    <a:pt x="275836" y="3230163"/>
                  </a:cubicBezTo>
                  <a:cubicBezTo>
                    <a:pt x="126165" y="2895417"/>
                    <a:pt x="89647" y="2091566"/>
                    <a:pt x="65744" y="16219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2" name="组合 311"/>
            <p:cNvGrpSpPr/>
            <p:nvPr/>
          </p:nvGrpSpPr>
          <p:grpSpPr>
            <a:xfrm rot="21304726">
              <a:off x="1817014" y="447831"/>
              <a:ext cx="2017374" cy="624422"/>
              <a:chOff x="2647950" y="7461251"/>
              <a:chExt cx="3778250" cy="1169453"/>
            </a:xfrm>
          </p:grpSpPr>
          <p:sp>
            <p:nvSpPr>
              <p:cNvPr id="313" name="任意多边形: 形状 312"/>
              <p:cNvSpPr/>
              <p:nvPr/>
            </p:nvSpPr>
            <p:spPr>
              <a:xfrm>
                <a:off x="2722563" y="7581367"/>
                <a:ext cx="725488" cy="850900"/>
              </a:xfrm>
              <a:custGeom>
                <a:avLst/>
                <a:gdLst>
                  <a:gd name="connsiteX0" fmla="*/ 203646 w 725488"/>
                  <a:gd name="connsiteY0" fmla="*/ 0 h 850900"/>
                  <a:gd name="connsiteX1" fmla="*/ 725488 w 725488"/>
                  <a:gd name="connsiteY1" fmla="*/ 184150 h 850900"/>
                  <a:gd name="connsiteX2" fmla="*/ 528206 w 725488"/>
                  <a:gd name="connsiteY2" fmla="*/ 850900 h 850900"/>
                  <a:gd name="connsiteX3" fmla="*/ 381836 w 725488"/>
                  <a:gd name="connsiteY3" fmla="*/ 641350 h 850900"/>
                  <a:gd name="connsiteX4" fmla="*/ 235466 w 725488"/>
                  <a:gd name="connsiteY4" fmla="*/ 590550 h 850900"/>
                  <a:gd name="connsiteX5" fmla="*/ 0 w 725488"/>
                  <a:gd name="connsiteY5" fmla="*/ 679450 h 850900"/>
                  <a:gd name="connsiteX6" fmla="*/ 203646 w 725488"/>
                  <a:gd name="connsiteY6" fmla="*/ 0 h 85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5488" h="850900">
                    <a:moveTo>
                      <a:pt x="203646" y="0"/>
                    </a:moveTo>
                    <a:lnTo>
                      <a:pt x="725488" y="184150"/>
                    </a:lnTo>
                    <a:cubicBezTo>
                      <a:pt x="725488" y="184150"/>
                      <a:pt x="725488" y="184150"/>
                      <a:pt x="528206" y="850900"/>
                    </a:cubicBezTo>
                    <a:cubicBezTo>
                      <a:pt x="528206" y="850900"/>
                      <a:pt x="528206" y="850900"/>
                      <a:pt x="381836" y="641350"/>
                    </a:cubicBezTo>
                    <a:cubicBezTo>
                      <a:pt x="350016" y="590550"/>
                      <a:pt x="292741" y="571500"/>
                      <a:pt x="235466" y="590550"/>
                    </a:cubicBezTo>
                    <a:cubicBezTo>
                      <a:pt x="235466" y="590550"/>
                      <a:pt x="235466" y="590550"/>
                      <a:pt x="0" y="679450"/>
                    </a:cubicBezTo>
                    <a:cubicBezTo>
                      <a:pt x="0" y="679450"/>
                      <a:pt x="0" y="679450"/>
                      <a:pt x="203646" y="0"/>
                    </a:cubicBezTo>
                    <a:close/>
                  </a:path>
                </a:pathLst>
              </a:custGeom>
              <a:solidFill>
                <a:srgbClr val="EA76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4" name="任意多边形: 形状 313"/>
              <p:cNvSpPr/>
              <p:nvPr/>
            </p:nvSpPr>
            <p:spPr>
              <a:xfrm>
                <a:off x="5600701" y="7640106"/>
                <a:ext cx="731838" cy="838200"/>
              </a:xfrm>
              <a:custGeom>
                <a:avLst/>
                <a:gdLst>
                  <a:gd name="connsiteX0" fmla="*/ 515469 w 731838"/>
                  <a:gd name="connsiteY0" fmla="*/ 0 h 838200"/>
                  <a:gd name="connsiteX1" fmla="*/ 731838 w 731838"/>
                  <a:gd name="connsiteY1" fmla="*/ 704850 h 838200"/>
                  <a:gd name="connsiteX2" fmla="*/ 496377 w 731838"/>
                  <a:gd name="connsiteY2" fmla="*/ 603250 h 838200"/>
                  <a:gd name="connsiteX3" fmla="*/ 343646 w 731838"/>
                  <a:gd name="connsiteY3" fmla="*/ 641350 h 838200"/>
                  <a:gd name="connsiteX4" fmla="*/ 190915 w 731838"/>
                  <a:gd name="connsiteY4" fmla="*/ 838200 h 838200"/>
                  <a:gd name="connsiteX5" fmla="*/ 0 w 731838"/>
                  <a:gd name="connsiteY5" fmla="*/ 158750 h 838200"/>
                  <a:gd name="connsiteX6" fmla="*/ 515469 w 731838"/>
                  <a:gd name="connsiteY6" fmla="*/ 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838" h="838200">
                    <a:moveTo>
                      <a:pt x="515469" y="0"/>
                    </a:moveTo>
                    <a:cubicBezTo>
                      <a:pt x="515469" y="0"/>
                      <a:pt x="515469" y="0"/>
                      <a:pt x="731838" y="704850"/>
                    </a:cubicBezTo>
                    <a:cubicBezTo>
                      <a:pt x="731838" y="704850"/>
                      <a:pt x="731838" y="704850"/>
                      <a:pt x="496377" y="603250"/>
                    </a:cubicBezTo>
                    <a:cubicBezTo>
                      <a:pt x="445467" y="577850"/>
                      <a:pt x="381829" y="596900"/>
                      <a:pt x="343646" y="641350"/>
                    </a:cubicBezTo>
                    <a:cubicBezTo>
                      <a:pt x="343646" y="641350"/>
                      <a:pt x="343646" y="641350"/>
                      <a:pt x="190915" y="838200"/>
                    </a:cubicBezTo>
                    <a:cubicBezTo>
                      <a:pt x="190915" y="838200"/>
                      <a:pt x="190915" y="838200"/>
                      <a:pt x="0" y="158750"/>
                    </a:cubicBezTo>
                    <a:lnTo>
                      <a:pt x="515469" y="0"/>
                    </a:lnTo>
                    <a:close/>
                  </a:path>
                </a:pathLst>
              </a:custGeom>
              <a:solidFill>
                <a:srgbClr val="F19C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5" name="任意多边形: 形状 314"/>
              <p:cNvSpPr/>
              <p:nvPr/>
            </p:nvSpPr>
            <p:spPr>
              <a:xfrm>
                <a:off x="4746626" y="7838541"/>
                <a:ext cx="617538" cy="768350"/>
              </a:xfrm>
              <a:custGeom>
                <a:avLst/>
                <a:gdLst>
                  <a:gd name="connsiteX0" fmla="*/ 541142 w 617538"/>
                  <a:gd name="connsiteY0" fmla="*/ 0 h 768350"/>
                  <a:gd name="connsiteX1" fmla="*/ 617538 w 617538"/>
                  <a:gd name="connsiteY1" fmla="*/ 736600 h 768350"/>
                  <a:gd name="connsiteX2" fmla="*/ 407448 w 617538"/>
                  <a:gd name="connsiteY2" fmla="*/ 590550 h 768350"/>
                  <a:gd name="connsiteX3" fmla="*/ 254655 w 617538"/>
                  <a:gd name="connsiteY3" fmla="*/ 603250 h 768350"/>
                  <a:gd name="connsiteX4" fmla="*/ 63664 w 617538"/>
                  <a:gd name="connsiteY4" fmla="*/ 768350 h 768350"/>
                  <a:gd name="connsiteX5" fmla="*/ 0 w 617538"/>
                  <a:gd name="connsiteY5" fmla="*/ 63500 h 768350"/>
                  <a:gd name="connsiteX6" fmla="*/ 541142 w 617538"/>
                  <a:gd name="connsiteY6" fmla="*/ 0 h 76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7538" h="768350">
                    <a:moveTo>
                      <a:pt x="541142" y="0"/>
                    </a:moveTo>
                    <a:cubicBezTo>
                      <a:pt x="541142" y="0"/>
                      <a:pt x="541142" y="0"/>
                      <a:pt x="617538" y="736600"/>
                    </a:cubicBezTo>
                    <a:cubicBezTo>
                      <a:pt x="617538" y="736600"/>
                      <a:pt x="617538" y="736600"/>
                      <a:pt x="407448" y="590550"/>
                    </a:cubicBezTo>
                    <a:cubicBezTo>
                      <a:pt x="362883" y="558800"/>
                      <a:pt x="299220" y="565150"/>
                      <a:pt x="254655" y="603250"/>
                    </a:cubicBezTo>
                    <a:cubicBezTo>
                      <a:pt x="254655" y="603250"/>
                      <a:pt x="254655" y="603250"/>
                      <a:pt x="63664" y="768350"/>
                    </a:cubicBezTo>
                    <a:cubicBezTo>
                      <a:pt x="63664" y="768350"/>
                      <a:pt x="63664" y="768350"/>
                      <a:pt x="0" y="63500"/>
                    </a:cubicBezTo>
                    <a:lnTo>
                      <a:pt x="541142" y="0"/>
                    </a:lnTo>
                    <a:close/>
                  </a:path>
                </a:pathLst>
              </a:custGeom>
              <a:solidFill>
                <a:srgbClr val="EA76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6" name="任意多边形: 形状 315"/>
              <p:cNvSpPr/>
              <p:nvPr/>
            </p:nvSpPr>
            <p:spPr>
              <a:xfrm>
                <a:off x="3697288" y="7849654"/>
                <a:ext cx="655638" cy="781050"/>
              </a:xfrm>
              <a:custGeom>
                <a:avLst/>
                <a:gdLst>
                  <a:gd name="connsiteX0" fmla="*/ 114578 w 655638"/>
                  <a:gd name="connsiteY0" fmla="*/ 0 h 781050"/>
                  <a:gd name="connsiteX1" fmla="*/ 655638 w 655638"/>
                  <a:gd name="connsiteY1" fmla="*/ 50800 h 781050"/>
                  <a:gd name="connsiteX2" fmla="*/ 547426 w 655638"/>
                  <a:gd name="connsiteY2" fmla="*/ 781050 h 781050"/>
                  <a:gd name="connsiteX3" fmla="*/ 375560 w 655638"/>
                  <a:gd name="connsiteY3" fmla="*/ 609600 h 781050"/>
                  <a:gd name="connsiteX4" fmla="*/ 222790 w 655638"/>
                  <a:gd name="connsiteY4" fmla="*/ 584200 h 781050"/>
                  <a:gd name="connsiteX5" fmla="*/ 0 w 655638"/>
                  <a:gd name="connsiteY5" fmla="*/ 698500 h 781050"/>
                  <a:gd name="connsiteX6" fmla="*/ 114578 w 655638"/>
                  <a:gd name="connsiteY6" fmla="*/ 0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638" h="781050">
                    <a:moveTo>
                      <a:pt x="114578" y="0"/>
                    </a:moveTo>
                    <a:lnTo>
                      <a:pt x="655638" y="50800"/>
                    </a:lnTo>
                    <a:cubicBezTo>
                      <a:pt x="655638" y="50800"/>
                      <a:pt x="655638" y="50800"/>
                      <a:pt x="547426" y="781050"/>
                    </a:cubicBezTo>
                    <a:cubicBezTo>
                      <a:pt x="547426" y="781050"/>
                      <a:pt x="547426" y="781050"/>
                      <a:pt x="375560" y="609600"/>
                    </a:cubicBezTo>
                    <a:cubicBezTo>
                      <a:pt x="337367" y="565150"/>
                      <a:pt x="273713" y="558800"/>
                      <a:pt x="222790" y="584200"/>
                    </a:cubicBezTo>
                    <a:cubicBezTo>
                      <a:pt x="222790" y="584200"/>
                      <a:pt x="222790" y="584200"/>
                      <a:pt x="0" y="698500"/>
                    </a:cubicBezTo>
                    <a:cubicBezTo>
                      <a:pt x="0" y="698500"/>
                      <a:pt x="0" y="698500"/>
                      <a:pt x="114578" y="0"/>
                    </a:cubicBezTo>
                    <a:close/>
                  </a:path>
                </a:pathLst>
              </a:custGeom>
              <a:solidFill>
                <a:srgbClr val="F19C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7" name="任意多边形: 形状 316"/>
              <p:cNvSpPr/>
              <p:nvPr/>
            </p:nvSpPr>
            <p:spPr>
              <a:xfrm>
                <a:off x="2647950" y="7461251"/>
                <a:ext cx="3778250" cy="432594"/>
              </a:xfrm>
              <a:custGeom>
                <a:avLst/>
                <a:gdLst>
                  <a:gd name="connsiteX0" fmla="*/ 0 w 3816350"/>
                  <a:gd name="connsiteY0" fmla="*/ 0 h 25400"/>
                  <a:gd name="connsiteX1" fmla="*/ 3816350 w 3816350"/>
                  <a:gd name="connsiteY1" fmla="*/ 25400 h 25400"/>
                  <a:gd name="connsiteX0-1" fmla="*/ 0 w 3797300"/>
                  <a:gd name="connsiteY0-2" fmla="*/ 0 h 25400"/>
                  <a:gd name="connsiteX1-3" fmla="*/ 3797300 w 3797300"/>
                  <a:gd name="connsiteY1-4" fmla="*/ 25400 h 25400"/>
                  <a:gd name="connsiteX0-5" fmla="*/ 0 w 3797300"/>
                  <a:gd name="connsiteY0-6" fmla="*/ 0 h 208964"/>
                  <a:gd name="connsiteX1-7" fmla="*/ 3797300 w 3797300"/>
                  <a:gd name="connsiteY1-8" fmla="*/ 25400 h 208964"/>
                  <a:gd name="connsiteX0-9" fmla="*/ 0 w 3778250"/>
                  <a:gd name="connsiteY0-10" fmla="*/ 0 h 210706"/>
                  <a:gd name="connsiteX1-11" fmla="*/ 3778250 w 3778250"/>
                  <a:gd name="connsiteY1-12" fmla="*/ 31750 h 210706"/>
                  <a:gd name="connsiteX0-13" fmla="*/ 0 w 3778250"/>
                  <a:gd name="connsiteY0-14" fmla="*/ 0 h 386547"/>
                  <a:gd name="connsiteX1-15" fmla="*/ 3778250 w 3778250"/>
                  <a:gd name="connsiteY1-16" fmla="*/ 31750 h 386547"/>
                  <a:gd name="connsiteX0-17" fmla="*/ 0 w 3778250"/>
                  <a:gd name="connsiteY0-18" fmla="*/ 0 h 432594"/>
                  <a:gd name="connsiteX1-19" fmla="*/ 3778250 w 3778250"/>
                  <a:gd name="connsiteY1-20" fmla="*/ 31750 h 4325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778250" h="432594">
                    <a:moveTo>
                      <a:pt x="0" y="0"/>
                    </a:moveTo>
                    <a:cubicBezTo>
                      <a:pt x="1240367" y="586317"/>
                      <a:pt x="2658533" y="556683"/>
                      <a:pt x="3778250" y="31750"/>
                    </a:cubicBezTo>
                  </a:path>
                </a:pathLst>
              </a:custGeom>
              <a:noFill/>
              <a:ln w="25400" cap="rnd">
                <a:solidFill>
                  <a:srgbClr val="984A0A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8" name="组合 317"/>
            <p:cNvGrpSpPr/>
            <p:nvPr/>
          </p:nvGrpSpPr>
          <p:grpSpPr>
            <a:xfrm rot="229049" flipH="1">
              <a:off x="8160752" y="397814"/>
              <a:ext cx="2017374" cy="624422"/>
              <a:chOff x="2647950" y="7461251"/>
              <a:chExt cx="3778250" cy="1169453"/>
            </a:xfrm>
          </p:grpSpPr>
          <p:sp>
            <p:nvSpPr>
              <p:cNvPr id="319" name="任意多边形: 形状 318"/>
              <p:cNvSpPr/>
              <p:nvPr/>
            </p:nvSpPr>
            <p:spPr>
              <a:xfrm>
                <a:off x="2722563" y="7581367"/>
                <a:ext cx="725488" cy="850900"/>
              </a:xfrm>
              <a:custGeom>
                <a:avLst/>
                <a:gdLst>
                  <a:gd name="connsiteX0" fmla="*/ 203646 w 725488"/>
                  <a:gd name="connsiteY0" fmla="*/ 0 h 850900"/>
                  <a:gd name="connsiteX1" fmla="*/ 725488 w 725488"/>
                  <a:gd name="connsiteY1" fmla="*/ 184150 h 850900"/>
                  <a:gd name="connsiteX2" fmla="*/ 528206 w 725488"/>
                  <a:gd name="connsiteY2" fmla="*/ 850900 h 850900"/>
                  <a:gd name="connsiteX3" fmla="*/ 381836 w 725488"/>
                  <a:gd name="connsiteY3" fmla="*/ 641350 h 850900"/>
                  <a:gd name="connsiteX4" fmla="*/ 235466 w 725488"/>
                  <a:gd name="connsiteY4" fmla="*/ 590550 h 850900"/>
                  <a:gd name="connsiteX5" fmla="*/ 0 w 725488"/>
                  <a:gd name="connsiteY5" fmla="*/ 679450 h 850900"/>
                  <a:gd name="connsiteX6" fmla="*/ 203646 w 725488"/>
                  <a:gd name="connsiteY6" fmla="*/ 0 h 85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5488" h="850900">
                    <a:moveTo>
                      <a:pt x="203646" y="0"/>
                    </a:moveTo>
                    <a:lnTo>
                      <a:pt x="725488" y="184150"/>
                    </a:lnTo>
                    <a:cubicBezTo>
                      <a:pt x="725488" y="184150"/>
                      <a:pt x="725488" y="184150"/>
                      <a:pt x="528206" y="850900"/>
                    </a:cubicBezTo>
                    <a:cubicBezTo>
                      <a:pt x="528206" y="850900"/>
                      <a:pt x="528206" y="850900"/>
                      <a:pt x="381836" y="641350"/>
                    </a:cubicBezTo>
                    <a:cubicBezTo>
                      <a:pt x="350016" y="590550"/>
                      <a:pt x="292741" y="571500"/>
                      <a:pt x="235466" y="590550"/>
                    </a:cubicBezTo>
                    <a:cubicBezTo>
                      <a:pt x="235466" y="590550"/>
                      <a:pt x="235466" y="590550"/>
                      <a:pt x="0" y="679450"/>
                    </a:cubicBezTo>
                    <a:cubicBezTo>
                      <a:pt x="0" y="679450"/>
                      <a:pt x="0" y="679450"/>
                      <a:pt x="203646" y="0"/>
                    </a:cubicBezTo>
                    <a:close/>
                  </a:path>
                </a:pathLst>
              </a:custGeom>
              <a:solidFill>
                <a:srgbClr val="EA76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0" name="任意多边形: 形状 319"/>
              <p:cNvSpPr/>
              <p:nvPr/>
            </p:nvSpPr>
            <p:spPr>
              <a:xfrm>
                <a:off x="5600701" y="7640106"/>
                <a:ext cx="731838" cy="838200"/>
              </a:xfrm>
              <a:custGeom>
                <a:avLst/>
                <a:gdLst>
                  <a:gd name="connsiteX0" fmla="*/ 515469 w 731838"/>
                  <a:gd name="connsiteY0" fmla="*/ 0 h 838200"/>
                  <a:gd name="connsiteX1" fmla="*/ 731838 w 731838"/>
                  <a:gd name="connsiteY1" fmla="*/ 704850 h 838200"/>
                  <a:gd name="connsiteX2" fmla="*/ 496377 w 731838"/>
                  <a:gd name="connsiteY2" fmla="*/ 603250 h 838200"/>
                  <a:gd name="connsiteX3" fmla="*/ 343646 w 731838"/>
                  <a:gd name="connsiteY3" fmla="*/ 641350 h 838200"/>
                  <a:gd name="connsiteX4" fmla="*/ 190915 w 731838"/>
                  <a:gd name="connsiteY4" fmla="*/ 838200 h 838200"/>
                  <a:gd name="connsiteX5" fmla="*/ 0 w 731838"/>
                  <a:gd name="connsiteY5" fmla="*/ 158750 h 838200"/>
                  <a:gd name="connsiteX6" fmla="*/ 515469 w 731838"/>
                  <a:gd name="connsiteY6" fmla="*/ 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838" h="838200">
                    <a:moveTo>
                      <a:pt x="515469" y="0"/>
                    </a:moveTo>
                    <a:cubicBezTo>
                      <a:pt x="515469" y="0"/>
                      <a:pt x="515469" y="0"/>
                      <a:pt x="731838" y="704850"/>
                    </a:cubicBezTo>
                    <a:cubicBezTo>
                      <a:pt x="731838" y="704850"/>
                      <a:pt x="731838" y="704850"/>
                      <a:pt x="496377" y="603250"/>
                    </a:cubicBezTo>
                    <a:cubicBezTo>
                      <a:pt x="445467" y="577850"/>
                      <a:pt x="381829" y="596900"/>
                      <a:pt x="343646" y="641350"/>
                    </a:cubicBezTo>
                    <a:cubicBezTo>
                      <a:pt x="343646" y="641350"/>
                      <a:pt x="343646" y="641350"/>
                      <a:pt x="190915" y="838200"/>
                    </a:cubicBezTo>
                    <a:cubicBezTo>
                      <a:pt x="190915" y="838200"/>
                      <a:pt x="190915" y="838200"/>
                      <a:pt x="0" y="158750"/>
                    </a:cubicBezTo>
                    <a:lnTo>
                      <a:pt x="515469" y="0"/>
                    </a:lnTo>
                    <a:close/>
                  </a:path>
                </a:pathLst>
              </a:custGeom>
              <a:solidFill>
                <a:srgbClr val="F19C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1" name="任意多边形: 形状 320"/>
              <p:cNvSpPr/>
              <p:nvPr/>
            </p:nvSpPr>
            <p:spPr>
              <a:xfrm>
                <a:off x="4746626" y="7838541"/>
                <a:ext cx="617538" cy="768350"/>
              </a:xfrm>
              <a:custGeom>
                <a:avLst/>
                <a:gdLst>
                  <a:gd name="connsiteX0" fmla="*/ 541142 w 617538"/>
                  <a:gd name="connsiteY0" fmla="*/ 0 h 768350"/>
                  <a:gd name="connsiteX1" fmla="*/ 617538 w 617538"/>
                  <a:gd name="connsiteY1" fmla="*/ 736600 h 768350"/>
                  <a:gd name="connsiteX2" fmla="*/ 407448 w 617538"/>
                  <a:gd name="connsiteY2" fmla="*/ 590550 h 768350"/>
                  <a:gd name="connsiteX3" fmla="*/ 254655 w 617538"/>
                  <a:gd name="connsiteY3" fmla="*/ 603250 h 768350"/>
                  <a:gd name="connsiteX4" fmla="*/ 63664 w 617538"/>
                  <a:gd name="connsiteY4" fmla="*/ 768350 h 768350"/>
                  <a:gd name="connsiteX5" fmla="*/ 0 w 617538"/>
                  <a:gd name="connsiteY5" fmla="*/ 63500 h 768350"/>
                  <a:gd name="connsiteX6" fmla="*/ 541142 w 617538"/>
                  <a:gd name="connsiteY6" fmla="*/ 0 h 76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7538" h="768350">
                    <a:moveTo>
                      <a:pt x="541142" y="0"/>
                    </a:moveTo>
                    <a:cubicBezTo>
                      <a:pt x="541142" y="0"/>
                      <a:pt x="541142" y="0"/>
                      <a:pt x="617538" y="736600"/>
                    </a:cubicBezTo>
                    <a:cubicBezTo>
                      <a:pt x="617538" y="736600"/>
                      <a:pt x="617538" y="736600"/>
                      <a:pt x="407448" y="590550"/>
                    </a:cubicBezTo>
                    <a:cubicBezTo>
                      <a:pt x="362883" y="558800"/>
                      <a:pt x="299220" y="565150"/>
                      <a:pt x="254655" y="603250"/>
                    </a:cubicBezTo>
                    <a:cubicBezTo>
                      <a:pt x="254655" y="603250"/>
                      <a:pt x="254655" y="603250"/>
                      <a:pt x="63664" y="768350"/>
                    </a:cubicBezTo>
                    <a:cubicBezTo>
                      <a:pt x="63664" y="768350"/>
                      <a:pt x="63664" y="768350"/>
                      <a:pt x="0" y="63500"/>
                    </a:cubicBezTo>
                    <a:lnTo>
                      <a:pt x="541142" y="0"/>
                    </a:lnTo>
                    <a:close/>
                  </a:path>
                </a:pathLst>
              </a:custGeom>
              <a:solidFill>
                <a:srgbClr val="EA76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2" name="任意多边形: 形状 321"/>
              <p:cNvSpPr/>
              <p:nvPr/>
            </p:nvSpPr>
            <p:spPr>
              <a:xfrm>
                <a:off x="3697288" y="7849654"/>
                <a:ext cx="655638" cy="781050"/>
              </a:xfrm>
              <a:custGeom>
                <a:avLst/>
                <a:gdLst>
                  <a:gd name="connsiteX0" fmla="*/ 114578 w 655638"/>
                  <a:gd name="connsiteY0" fmla="*/ 0 h 781050"/>
                  <a:gd name="connsiteX1" fmla="*/ 655638 w 655638"/>
                  <a:gd name="connsiteY1" fmla="*/ 50800 h 781050"/>
                  <a:gd name="connsiteX2" fmla="*/ 547426 w 655638"/>
                  <a:gd name="connsiteY2" fmla="*/ 781050 h 781050"/>
                  <a:gd name="connsiteX3" fmla="*/ 375560 w 655638"/>
                  <a:gd name="connsiteY3" fmla="*/ 609600 h 781050"/>
                  <a:gd name="connsiteX4" fmla="*/ 222790 w 655638"/>
                  <a:gd name="connsiteY4" fmla="*/ 584200 h 781050"/>
                  <a:gd name="connsiteX5" fmla="*/ 0 w 655638"/>
                  <a:gd name="connsiteY5" fmla="*/ 698500 h 781050"/>
                  <a:gd name="connsiteX6" fmla="*/ 114578 w 655638"/>
                  <a:gd name="connsiteY6" fmla="*/ 0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638" h="781050">
                    <a:moveTo>
                      <a:pt x="114578" y="0"/>
                    </a:moveTo>
                    <a:lnTo>
                      <a:pt x="655638" y="50800"/>
                    </a:lnTo>
                    <a:cubicBezTo>
                      <a:pt x="655638" y="50800"/>
                      <a:pt x="655638" y="50800"/>
                      <a:pt x="547426" y="781050"/>
                    </a:cubicBezTo>
                    <a:cubicBezTo>
                      <a:pt x="547426" y="781050"/>
                      <a:pt x="547426" y="781050"/>
                      <a:pt x="375560" y="609600"/>
                    </a:cubicBezTo>
                    <a:cubicBezTo>
                      <a:pt x="337367" y="565150"/>
                      <a:pt x="273713" y="558800"/>
                      <a:pt x="222790" y="584200"/>
                    </a:cubicBezTo>
                    <a:cubicBezTo>
                      <a:pt x="222790" y="584200"/>
                      <a:pt x="222790" y="584200"/>
                      <a:pt x="0" y="698500"/>
                    </a:cubicBezTo>
                    <a:cubicBezTo>
                      <a:pt x="0" y="698500"/>
                      <a:pt x="0" y="698500"/>
                      <a:pt x="114578" y="0"/>
                    </a:cubicBezTo>
                    <a:close/>
                  </a:path>
                </a:pathLst>
              </a:custGeom>
              <a:solidFill>
                <a:srgbClr val="F19C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3" name="任意多边形: 形状 322"/>
              <p:cNvSpPr/>
              <p:nvPr/>
            </p:nvSpPr>
            <p:spPr>
              <a:xfrm>
                <a:off x="2647950" y="7461251"/>
                <a:ext cx="3778250" cy="432594"/>
              </a:xfrm>
              <a:custGeom>
                <a:avLst/>
                <a:gdLst>
                  <a:gd name="connsiteX0" fmla="*/ 0 w 3816350"/>
                  <a:gd name="connsiteY0" fmla="*/ 0 h 25400"/>
                  <a:gd name="connsiteX1" fmla="*/ 3816350 w 3816350"/>
                  <a:gd name="connsiteY1" fmla="*/ 25400 h 25400"/>
                  <a:gd name="connsiteX0-1" fmla="*/ 0 w 3797300"/>
                  <a:gd name="connsiteY0-2" fmla="*/ 0 h 25400"/>
                  <a:gd name="connsiteX1-3" fmla="*/ 3797300 w 3797300"/>
                  <a:gd name="connsiteY1-4" fmla="*/ 25400 h 25400"/>
                  <a:gd name="connsiteX0-5" fmla="*/ 0 w 3797300"/>
                  <a:gd name="connsiteY0-6" fmla="*/ 0 h 208964"/>
                  <a:gd name="connsiteX1-7" fmla="*/ 3797300 w 3797300"/>
                  <a:gd name="connsiteY1-8" fmla="*/ 25400 h 208964"/>
                  <a:gd name="connsiteX0-9" fmla="*/ 0 w 3778250"/>
                  <a:gd name="connsiteY0-10" fmla="*/ 0 h 210706"/>
                  <a:gd name="connsiteX1-11" fmla="*/ 3778250 w 3778250"/>
                  <a:gd name="connsiteY1-12" fmla="*/ 31750 h 210706"/>
                  <a:gd name="connsiteX0-13" fmla="*/ 0 w 3778250"/>
                  <a:gd name="connsiteY0-14" fmla="*/ 0 h 386547"/>
                  <a:gd name="connsiteX1-15" fmla="*/ 3778250 w 3778250"/>
                  <a:gd name="connsiteY1-16" fmla="*/ 31750 h 386547"/>
                  <a:gd name="connsiteX0-17" fmla="*/ 0 w 3778250"/>
                  <a:gd name="connsiteY0-18" fmla="*/ 0 h 432594"/>
                  <a:gd name="connsiteX1-19" fmla="*/ 3778250 w 3778250"/>
                  <a:gd name="connsiteY1-20" fmla="*/ 31750 h 4325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778250" h="432594">
                    <a:moveTo>
                      <a:pt x="0" y="0"/>
                    </a:moveTo>
                    <a:cubicBezTo>
                      <a:pt x="1240367" y="586317"/>
                      <a:pt x="2658533" y="556683"/>
                      <a:pt x="3778250" y="31750"/>
                    </a:cubicBezTo>
                  </a:path>
                </a:pathLst>
              </a:custGeom>
              <a:noFill/>
              <a:ln w="25400" cap="rnd">
                <a:solidFill>
                  <a:srgbClr val="984A0A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10654136" y="5347127"/>
            <a:ext cx="1537472" cy="1482298"/>
            <a:chOff x="3921760" y="1533525"/>
            <a:chExt cx="4322342" cy="4167230"/>
          </a:xfrm>
        </p:grpSpPr>
        <p:grpSp>
          <p:nvGrpSpPr>
            <p:cNvPr id="50" name="组合 49"/>
            <p:cNvGrpSpPr/>
            <p:nvPr/>
          </p:nvGrpSpPr>
          <p:grpSpPr>
            <a:xfrm>
              <a:off x="4779010" y="2151142"/>
              <a:ext cx="2043645" cy="3286919"/>
              <a:chOff x="3921760" y="2199479"/>
              <a:chExt cx="2043645" cy="3286919"/>
            </a:xfrm>
          </p:grpSpPr>
          <p:sp>
            <p:nvSpPr>
              <p:cNvPr id="60" name="任意多边形: 形状 59"/>
              <p:cNvSpPr/>
              <p:nvPr/>
            </p:nvSpPr>
            <p:spPr>
              <a:xfrm>
                <a:off x="3921760" y="2199479"/>
                <a:ext cx="1742440" cy="3286919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286919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186690" y="3191669"/>
                      <a:pt x="1178560" y="3286919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任意多边形: 形状 60"/>
              <p:cNvSpPr/>
              <p:nvPr/>
            </p:nvSpPr>
            <p:spPr>
              <a:xfrm>
                <a:off x="4579834" y="2219693"/>
                <a:ext cx="1385571" cy="3225311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  <a:gd name="connsiteX0-73" fmla="*/ 1742440 w 1742440"/>
                  <a:gd name="connsiteY0-74" fmla="*/ 216059 h 3327036"/>
                  <a:gd name="connsiteX1-75" fmla="*/ 0 w 1742440"/>
                  <a:gd name="connsiteY1-76" fmla="*/ 1578769 h 3327036"/>
                  <a:gd name="connsiteX2-77" fmla="*/ 1487388 w 1742440"/>
                  <a:gd name="connsiteY2-78" fmla="*/ 3327036 h 3327036"/>
                  <a:gd name="connsiteX3-79" fmla="*/ 1742440 w 1742440"/>
                  <a:gd name="connsiteY3-80" fmla="*/ 216059 h 3327036"/>
                  <a:gd name="connsiteX0-81" fmla="*/ 1742440 w 1742440"/>
                  <a:gd name="connsiteY0-82" fmla="*/ 216059 h 3336937"/>
                  <a:gd name="connsiteX1-83" fmla="*/ 0 w 1742440"/>
                  <a:gd name="connsiteY1-84" fmla="*/ 1578769 h 3336937"/>
                  <a:gd name="connsiteX2-85" fmla="*/ 1487388 w 1742440"/>
                  <a:gd name="connsiteY2-86" fmla="*/ 3327036 h 3336937"/>
                  <a:gd name="connsiteX3-87" fmla="*/ 1742440 w 1742440"/>
                  <a:gd name="connsiteY3-88" fmla="*/ 216059 h 33369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336937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243580" y="3452432"/>
                      <a:pt x="1487388" y="3327036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 flipH="1">
              <a:off x="6255281" y="2217817"/>
              <a:ext cx="1988821" cy="3397925"/>
              <a:chOff x="3921760" y="2199479"/>
              <a:chExt cx="1988821" cy="3397925"/>
            </a:xfrm>
          </p:grpSpPr>
          <p:sp>
            <p:nvSpPr>
              <p:cNvPr id="58" name="任意多边形: 形状 57"/>
              <p:cNvSpPr/>
              <p:nvPr/>
            </p:nvSpPr>
            <p:spPr>
              <a:xfrm>
                <a:off x="3921760" y="2199479"/>
                <a:ext cx="1742440" cy="3286919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286919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186690" y="3191669"/>
                      <a:pt x="1178560" y="3286919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>
                <a:off x="4525010" y="2372093"/>
                <a:ext cx="1385571" cy="3225311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  <a:gd name="connsiteX0-73" fmla="*/ 1742440 w 1742440"/>
                  <a:gd name="connsiteY0-74" fmla="*/ 216059 h 3327036"/>
                  <a:gd name="connsiteX1-75" fmla="*/ 0 w 1742440"/>
                  <a:gd name="connsiteY1-76" fmla="*/ 1578769 h 3327036"/>
                  <a:gd name="connsiteX2-77" fmla="*/ 1487388 w 1742440"/>
                  <a:gd name="connsiteY2-78" fmla="*/ 3327036 h 3327036"/>
                  <a:gd name="connsiteX3-79" fmla="*/ 1742440 w 1742440"/>
                  <a:gd name="connsiteY3-80" fmla="*/ 216059 h 3327036"/>
                  <a:gd name="connsiteX0-81" fmla="*/ 1742440 w 1742440"/>
                  <a:gd name="connsiteY0-82" fmla="*/ 216059 h 3336937"/>
                  <a:gd name="connsiteX1-83" fmla="*/ 0 w 1742440"/>
                  <a:gd name="connsiteY1-84" fmla="*/ 1578769 h 3336937"/>
                  <a:gd name="connsiteX2-85" fmla="*/ 1487388 w 1742440"/>
                  <a:gd name="connsiteY2-86" fmla="*/ 3327036 h 3336937"/>
                  <a:gd name="connsiteX3-87" fmla="*/ 1742440 w 1742440"/>
                  <a:gd name="connsiteY3-88" fmla="*/ 216059 h 33369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336937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243580" y="3452432"/>
                      <a:pt x="1487388" y="3327036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3921760" y="2217817"/>
              <a:ext cx="1988821" cy="3397925"/>
              <a:chOff x="3921760" y="2199479"/>
              <a:chExt cx="1988821" cy="3397925"/>
            </a:xfrm>
          </p:grpSpPr>
          <p:sp>
            <p:nvSpPr>
              <p:cNvPr id="56" name="任意多边形: 形状 55"/>
              <p:cNvSpPr/>
              <p:nvPr/>
            </p:nvSpPr>
            <p:spPr>
              <a:xfrm>
                <a:off x="3921760" y="2199479"/>
                <a:ext cx="1742440" cy="3286919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286919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186690" y="3191669"/>
                      <a:pt x="1178560" y="3286919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: 形状 56"/>
              <p:cNvSpPr/>
              <p:nvPr/>
            </p:nvSpPr>
            <p:spPr>
              <a:xfrm>
                <a:off x="4525010" y="2372093"/>
                <a:ext cx="1385571" cy="3225311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  <a:gd name="connsiteX0-73" fmla="*/ 1742440 w 1742440"/>
                  <a:gd name="connsiteY0-74" fmla="*/ 216059 h 3327036"/>
                  <a:gd name="connsiteX1-75" fmla="*/ 0 w 1742440"/>
                  <a:gd name="connsiteY1-76" fmla="*/ 1578769 h 3327036"/>
                  <a:gd name="connsiteX2-77" fmla="*/ 1487388 w 1742440"/>
                  <a:gd name="connsiteY2-78" fmla="*/ 3327036 h 3327036"/>
                  <a:gd name="connsiteX3-79" fmla="*/ 1742440 w 1742440"/>
                  <a:gd name="connsiteY3-80" fmla="*/ 216059 h 3327036"/>
                  <a:gd name="connsiteX0-81" fmla="*/ 1742440 w 1742440"/>
                  <a:gd name="connsiteY0-82" fmla="*/ 216059 h 3336937"/>
                  <a:gd name="connsiteX1-83" fmla="*/ 0 w 1742440"/>
                  <a:gd name="connsiteY1-84" fmla="*/ 1578769 h 3336937"/>
                  <a:gd name="connsiteX2-85" fmla="*/ 1487388 w 1742440"/>
                  <a:gd name="connsiteY2-86" fmla="*/ 3327036 h 3336937"/>
                  <a:gd name="connsiteX3-87" fmla="*/ 1742440 w 1742440"/>
                  <a:gd name="connsiteY3-88" fmla="*/ 216059 h 33369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336937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243580" y="3452432"/>
                      <a:pt x="1487388" y="3327036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任意多边形: 形状 52"/>
            <p:cNvSpPr/>
            <p:nvPr/>
          </p:nvSpPr>
          <p:spPr>
            <a:xfrm>
              <a:off x="5686166" y="1533525"/>
              <a:ext cx="477587" cy="1071562"/>
            </a:xfrm>
            <a:custGeom>
              <a:avLst/>
              <a:gdLst>
                <a:gd name="connsiteX0" fmla="*/ 276225 w 538162"/>
                <a:gd name="connsiteY0" fmla="*/ 1200150 h 1200150"/>
                <a:gd name="connsiteX1" fmla="*/ 276225 w 538162"/>
                <a:gd name="connsiteY1" fmla="*/ 1200150 h 1200150"/>
                <a:gd name="connsiteX2" fmla="*/ 280987 w 538162"/>
                <a:gd name="connsiteY2" fmla="*/ 1147762 h 1200150"/>
                <a:gd name="connsiteX3" fmla="*/ 0 w 538162"/>
                <a:gd name="connsiteY3" fmla="*/ 0 h 1200150"/>
                <a:gd name="connsiteX4" fmla="*/ 466725 w 538162"/>
                <a:gd name="connsiteY4" fmla="*/ 28575 h 1200150"/>
                <a:gd name="connsiteX5" fmla="*/ 538162 w 538162"/>
                <a:gd name="connsiteY5" fmla="*/ 1195387 h 1200150"/>
                <a:gd name="connsiteX6" fmla="*/ 276225 w 538162"/>
                <a:gd name="connsiteY6" fmla="*/ 1200150 h 1200150"/>
                <a:gd name="connsiteX0-1" fmla="*/ 276225 w 538162"/>
                <a:gd name="connsiteY0-2" fmla="*/ 1200150 h 1200150"/>
                <a:gd name="connsiteX1-3" fmla="*/ 276225 w 538162"/>
                <a:gd name="connsiteY1-4" fmla="*/ 1200150 h 1200150"/>
                <a:gd name="connsiteX2-5" fmla="*/ 0 w 538162"/>
                <a:gd name="connsiteY2-6" fmla="*/ 0 h 1200150"/>
                <a:gd name="connsiteX3-7" fmla="*/ 466725 w 538162"/>
                <a:gd name="connsiteY3-8" fmla="*/ 28575 h 1200150"/>
                <a:gd name="connsiteX4-9" fmla="*/ 538162 w 538162"/>
                <a:gd name="connsiteY4-10" fmla="*/ 1195387 h 1200150"/>
                <a:gd name="connsiteX5-11" fmla="*/ 276225 w 538162"/>
                <a:gd name="connsiteY5-12" fmla="*/ 1200150 h 1200150"/>
                <a:gd name="connsiteX0-13" fmla="*/ 269081 w 531018"/>
                <a:gd name="connsiteY0-14" fmla="*/ 1173956 h 1173956"/>
                <a:gd name="connsiteX1-15" fmla="*/ 269081 w 531018"/>
                <a:gd name="connsiteY1-16" fmla="*/ 1173956 h 1173956"/>
                <a:gd name="connsiteX2-17" fmla="*/ 0 w 531018"/>
                <a:gd name="connsiteY2-18" fmla="*/ 0 h 1173956"/>
                <a:gd name="connsiteX3-19" fmla="*/ 459581 w 531018"/>
                <a:gd name="connsiteY3-20" fmla="*/ 2381 h 1173956"/>
                <a:gd name="connsiteX4-21" fmla="*/ 531018 w 531018"/>
                <a:gd name="connsiteY4-22" fmla="*/ 1169193 h 1173956"/>
                <a:gd name="connsiteX5-23" fmla="*/ 269081 w 531018"/>
                <a:gd name="connsiteY5-24" fmla="*/ 1173956 h 1173956"/>
                <a:gd name="connsiteX0-25" fmla="*/ 269081 w 531018"/>
                <a:gd name="connsiteY0-26" fmla="*/ 1262064 h 1262064"/>
                <a:gd name="connsiteX1-27" fmla="*/ 269081 w 531018"/>
                <a:gd name="connsiteY1-28" fmla="*/ 1262064 h 1262064"/>
                <a:gd name="connsiteX2-29" fmla="*/ 0 w 531018"/>
                <a:gd name="connsiteY2-30" fmla="*/ 88108 h 1262064"/>
                <a:gd name="connsiteX3-31" fmla="*/ 459581 w 531018"/>
                <a:gd name="connsiteY3-32" fmla="*/ 90489 h 1262064"/>
                <a:gd name="connsiteX4-33" fmla="*/ 531018 w 531018"/>
                <a:gd name="connsiteY4-34" fmla="*/ 1257301 h 1262064"/>
                <a:gd name="connsiteX5-35" fmla="*/ 269081 w 531018"/>
                <a:gd name="connsiteY5-36" fmla="*/ 1262064 h 1262064"/>
                <a:gd name="connsiteX0-37" fmla="*/ 269081 w 531018"/>
                <a:gd name="connsiteY0-38" fmla="*/ 1293672 h 1293672"/>
                <a:gd name="connsiteX1-39" fmla="*/ 269081 w 531018"/>
                <a:gd name="connsiteY1-40" fmla="*/ 1293672 h 1293672"/>
                <a:gd name="connsiteX2-41" fmla="*/ 0 w 531018"/>
                <a:gd name="connsiteY2-42" fmla="*/ 119716 h 1293672"/>
                <a:gd name="connsiteX3-43" fmla="*/ 459581 w 531018"/>
                <a:gd name="connsiteY3-44" fmla="*/ 122097 h 1293672"/>
                <a:gd name="connsiteX4-45" fmla="*/ 531018 w 531018"/>
                <a:gd name="connsiteY4-46" fmla="*/ 1288909 h 1293672"/>
                <a:gd name="connsiteX5-47" fmla="*/ 269081 w 531018"/>
                <a:gd name="connsiteY5-48" fmla="*/ 1293672 h 1293672"/>
                <a:gd name="connsiteX0-49" fmla="*/ 269081 w 579721"/>
                <a:gd name="connsiteY0-50" fmla="*/ 1293672 h 1293672"/>
                <a:gd name="connsiteX1-51" fmla="*/ 269081 w 579721"/>
                <a:gd name="connsiteY1-52" fmla="*/ 1293672 h 1293672"/>
                <a:gd name="connsiteX2-53" fmla="*/ 0 w 579721"/>
                <a:gd name="connsiteY2-54" fmla="*/ 119716 h 1293672"/>
                <a:gd name="connsiteX3-55" fmla="*/ 459581 w 579721"/>
                <a:gd name="connsiteY3-56" fmla="*/ 122097 h 1293672"/>
                <a:gd name="connsiteX4-57" fmla="*/ 531018 w 579721"/>
                <a:gd name="connsiteY4-58" fmla="*/ 1288909 h 1293672"/>
                <a:gd name="connsiteX5-59" fmla="*/ 269081 w 579721"/>
                <a:gd name="connsiteY5-60" fmla="*/ 1293672 h 1293672"/>
                <a:gd name="connsiteX0-61" fmla="*/ 531018 w 579721"/>
                <a:gd name="connsiteY0-62" fmla="*/ 1288909 h 1293672"/>
                <a:gd name="connsiteX1-63" fmla="*/ 269081 w 579721"/>
                <a:gd name="connsiteY1-64" fmla="*/ 1293672 h 1293672"/>
                <a:gd name="connsiteX2-65" fmla="*/ 0 w 579721"/>
                <a:gd name="connsiteY2-66" fmla="*/ 119716 h 1293672"/>
                <a:gd name="connsiteX3-67" fmla="*/ 459581 w 579721"/>
                <a:gd name="connsiteY3-68" fmla="*/ 122097 h 1293672"/>
                <a:gd name="connsiteX4-69" fmla="*/ 531018 w 579721"/>
                <a:gd name="connsiteY4-70" fmla="*/ 1288909 h 1293672"/>
                <a:gd name="connsiteX0-71" fmla="*/ 531018 w 579721"/>
                <a:gd name="connsiteY0-72" fmla="*/ 1288909 h 1293672"/>
                <a:gd name="connsiteX1-73" fmla="*/ 269081 w 579721"/>
                <a:gd name="connsiteY1-74" fmla="*/ 1293672 h 1293672"/>
                <a:gd name="connsiteX2-75" fmla="*/ 0 w 579721"/>
                <a:gd name="connsiteY2-76" fmla="*/ 119716 h 1293672"/>
                <a:gd name="connsiteX3-77" fmla="*/ 459581 w 579721"/>
                <a:gd name="connsiteY3-78" fmla="*/ 122097 h 1293672"/>
                <a:gd name="connsiteX4-79" fmla="*/ 531018 w 579721"/>
                <a:gd name="connsiteY4-80" fmla="*/ 1288909 h 1293672"/>
                <a:gd name="connsiteX0-81" fmla="*/ 531018 w 579721"/>
                <a:gd name="connsiteY0-82" fmla="*/ 1288909 h 1293672"/>
                <a:gd name="connsiteX1-83" fmla="*/ 269081 w 579721"/>
                <a:gd name="connsiteY1-84" fmla="*/ 1293672 h 1293672"/>
                <a:gd name="connsiteX2-85" fmla="*/ 0 w 579721"/>
                <a:gd name="connsiteY2-86" fmla="*/ 119716 h 1293672"/>
                <a:gd name="connsiteX3-87" fmla="*/ 459581 w 579721"/>
                <a:gd name="connsiteY3-88" fmla="*/ 122097 h 1293672"/>
                <a:gd name="connsiteX4-89" fmla="*/ 531018 w 579721"/>
                <a:gd name="connsiteY4-90" fmla="*/ 1288909 h 1293672"/>
                <a:gd name="connsiteX0-91" fmla="*/ 531018 w 579721"/>
                <a:gd name="connsiteY0-92" fmla="*/ 1295958 h 1300721"/>
                <a:gd name="connsiteX1-93" fmla="*/ 269081 w 579721"/>
                <a:gd name="connsiteY1-94" fmla="*/ 1300721 h 1300721"/>
                <a:gd name="connsiteX2-95" fmla="*/ 0 w 579721"/>
                <a:gd name="connsiteY2-96" fmla="*/ 126765 h 1300721"/>
                <a:gd name="connsiteX3-97" fmla="*/ 459581 w 579721"/>
                <a:gd name="connsiteY3-98" fmla="*/ 129146 h 1300721"/>
                <a:gd name="connsiteX4-99" fmla="*/ 531018 w 579721"/>
                <a:gd name="connsiteY4-100" fmla="*/ 1295958 h 13007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9721" h="1300721">
                  <a:moveTo>
                    <a:pt x="531018" y="1295958"/>
                  </a:moveTo>
                  <a:lnTo>
                    <a:pt x="269081" y="1300721"/>
                  </a:lnTo>
                  <a:cubicBezTo>
                    <a:pt x="360362" y="830820"/>
                    <a:pt x="199231" y="458552"/>
                    <a:pt x="0" y="126765"/>
                  </a:cubicBezTo>
                  <a:cubicBezTo>
                    <a:pt x="305594" y="-72466"/>
                    <a:pt x="380205" y="-9760"/>
                    <a:pt x="459581" y="129146"/>
                  </a:cubicBezTo>
                  <a:cubicBezTo>
                    <a:pt x="695324" y="546658"/>
                    <a:pt x="507206" y="907021"/>
                    <a:pt x="531018" y="1295958"/>
                  </a:cubicBezTo>
                  <a:close/>
                </a:path>
              </a:pathLst>
            </a:custGeom>
            <a:solidFill>
              <a:srgbClr val="71AA66"/>
            </a:solidFill>
            <a:ln w="31750" cap="rnd">
              <a:solidFill>
                <a:srgbClr val="4673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5817619" y="1566862"/>
              <a:ext cx="243257" cy="967130"/>
            </a:xfrm>
            <a:custGeom>
              <a:avLst/>
              <a:gdLst>
                <a:gd name="connsiteX0" fmla="*/ 276225 w 538162"/>
                <a:gd name="connsiteY0" fmla="*/ 1200150 h 1200150"/>
                <a:gd name="connsiteX1" fmla="*/ 276225 w 538162"/>
                <a:gd name="connsiteY1" fmla="*/ 1200150 h 1200150"/>
                <a:gd name="connsiteX2" fmla="*/ 280987 w 538162"/>
                <a:gd name="connsiteY2" fmla="*/ 1147762 h 1200150"/>
                <a:gd name="connsiteX3" fmla="*/ 0 w 538162"/>
                <a:gd name="connsiteY3" fmla="*/ 0 h 1200150"/>
                <a:gd name="connsiteX4" fmla="*/ 466725 w 538162"/>
                <a:gd name="connsiteY4" fmla="*/ 28575 h 1200150"/>
                <a:gd name="connsiteX5" fmla="*/ 538162 w 538162"/>
                <a:gd name="connsiteY5" fmla="*/ 1195387 h 1200150"/>
                <a:gd name="connsiteX6" fmla="*/ 276225 w 538162"/>
                <a:gd name="connsiteY6" fmla="*/ 1200150 h 1200150"/>
                <a:gd name="connsiteX0-1" fmla="*/ 276225 w 538162"/>
                <a:gd name="connsiteY0-2" fmla="*/ 1200150 h 1200150"/>
                <a:gd name="connsiteX1-3" fmla="*/ 276225 w 538162"/>
                <a:gd name="connsiteY1-4" fmla="*/ 1200150 h 1200150"/>
                <a:gd name="connsiteX2-5" fmla="*/ 0 w 538162"/>
                <a:gd name="connsiteY2-6" fmla="*/ 0 h 1200150"/>
                <a:gd name="connsiteX3-7" fmla="*/ 466725 w 538162"/>
                <a:gd name="connsiteY3-8" fmla="*/ 28575 h 1200150"/>
                <a:gd name="connsiteX4-9" fmla="*/ 538162 w 538162"/>
                <a:gd name="connsiteY4-10" fmla="*/ 1195387 h 1200150"/>
                <a:gd name="connsiteX5-11" fmla="*/ 276225 w 538162"/>
                <a:gd name="connsiteY5-12" fmla="*/ 1200150 h 1200150"/>
                <a:gd name="connsiteX0-13" fmla="*/ 269081 w 531018"/>
                <a:gd name="connsiteY0-14" fmla="*/ 1173956 h 1173956"/>
                <a:gd name="connsiteX1-15" fmla="*/ 269081 w 531018"/>
                <a:gd name="connsiteY1-16" fmla="*/ 1173956 h 1173956"/>
                <a:gd name="connsiteX2-17" fmla="*/ 0 w 531018"/>
                <a:gd name="connsiteY2-18" fmla="*/ 0 h 1173956"/>
                <a:gd name="connsiteX3-19" fmla="*/ 459581 w 531018"/>
                <a:gd name="connsiteY3-20" fmla="*/ 2381 h 1173956"/>
                <a:gd name="connsiteX4-21" fmla="*/ 531018 w 531018"/>
                <a:gd name="connsiteY4-22" fmla="*/ 1169193 h 1173956"/>
                <a:gd name="connsiteX5-23" fmla="*/ 269081 w 531018"/>
                <a:gd name="connsiteY5-24" fmla="*/ 1173956 h 1173956"/>
                <a:gd name="connsiteX0-25" fmla="*/ 269081 w 531018"/>
                <a:gd name="connsiteY0-26" fmla="*/ 1262064 h 1262064"/>
                <a:gd name="connsiteX1-27" fmla="*/ 269081 w 531018"/>
                <a:gd name="connsiteY1-28" fmla="*/ 1262064 h 1262064"/>
                <a:gd name="connsiteX2-29" fmla="*/ 0 w 531018"/>
                <a:gd name="connsiteY2-30" fmla="*/ 88108 h 1262064"/>
                <a:gd name="connsiteX3-31" fmla="*/ 459581 w 531018"/>
                <a:gd name="connsiteY3-32" fmla="*/ 90489 h 1262064"/>
                <a:gd name="connsiteX4-33" fmla="*/ 531018 w 531018"/>
                <a:gd name="connsiteY4-34" fmla="*/ 1257301 h 1262064"/>
                <a:gd name="connsiteX5-35" fmla="*/ 269081 w 531018"/>
                <a:gd name="connsiteY5-36" fmla="*/ 1262064 h 1262064"/>
                <a:gd name="connsiteX0-37" fmla="*/ 269081 w 531018"/>
                <a:gd name="connsiteY0-38" fmla="*/ 1293672 h 1293672"/>
                <a:gd name="connsiteX1-39" fmla="*/ 269081 w 531018"/>
                <a:gd name="connsiteY1-40" fmla="*/ 1293672 h 1293672"/>
                <a:gd name="connsiteX2-41" fmla="*/ 0 w 531018"/>
                <a:gd name="connsiteY2-42" fmla="*/ 119716 h 1293672"/>
                <a:gd name="connsiteX3-43" fmla="*/ 459581 w 531018"/>
                <a:gd name="connsiteY3-44" fmla="*/ 122097 h 1293672"/>
                <a:gd name="connsiteX4-45" fmla="*/ 531018 w 531018"/>
                <a:gd name="connsiteY4-46" fmla="*/ 1288909 h 1293672"/>
                <a:gd name="connsiteX5-47" fmla="*/ 269081 w 531018"/>
                <a:gd name="connsiteY5-48" fmla="*/ 1293672 h 1293672"/>
                <a:gd name="connsiteX0-49" fmla="*/ 269081 w 579721"/>
                <a:gd name="connsiteY0-50" fmla="*/ 1293672 h 1293672"/>
                <a:gd name="connsiteX1-51" fmla="*/ 269081 w 579721"/>
                <a:gd name="connsiteY1-52" fmla="*/ 1293672 h 1293672"/>
                <a:gd name="connsiteX2-53" fmla="*/ 0 w 579721"/>
                <a:gd name="connsiteY2-54" fmla="*/ 119716 h 1293672"/>
                <a:gd name="connsiteX3-55" fmla="*/ 459581 w 579721"/>
                <a:gd name="connsiteY3-56" fmla="*/ 122097 h 1293672"/>
                <a:gd name="connsiteX4-57" fmla="*/ 531018 w 579721"/>
                <a:gd name="connsiteY4-58" fmla="*/ 1288909 h 1293672"/>
                <a:gd name="connsiteX5-59" fmla="*/ 269081 w 579721"/>
                <a:gd name="connsiteY5-60" fmla="*/ 1293672 h 1293672"/>
                <a:gd name="connsiteX0-61" fmla="*/ 531018 w 579721"/>
                <a:gd name="connsiteY0-62" fmla="*/ 1288909 h 1293672"/>
                <a:gd name="connsiteX1-63" fmla="*/ 269081 w 579721"/>
                <a:gd name="connsiteY1-64" fmla="*/ 1293672 h 1293672"/>
                <a:gd name="connsiteX2-65" fmla="*/ 0 w 579721"/>
                <a:gd name="connsiteY2-66" fmla="*/ 119716 h 1293672"/>
                <a:gd name="connsiteX3-67" fmla="*/ 459581 w 579721"/>
                <a:gd name="connsiteY3-68" fmla="*/ 122097 h 1293672"/>
                <a:gd name="connsiteX4-69" fmla="*/ 531018 w 579721"/>
                <a:gd name="connsiteY4-70" fmla="*/ 1288909 h 1293672"/>
                <a:gd name="connsiteX0-71" fmla="*/ 531018 w 579721"/>
                <a:gd name="connsiteY0-72" fmla="*/ 1288909 h 1293672"/>
                <a:gd name="connsiteX1-73" fmla="*/ 269081 w 579721"/>
                <a:gd name="connsiteY1-74" fmla="*/ 1293672 h 1293672"/>
                <a:gd name="connsiteX2-75" fmla="*/ 0 w 579721"/>
                <a:gd name="connsiteY2-76" fmla="*/ 119716 h 1293672"/>
                <a:gd name="connsiteX3-77" fmla="*/ 459581 w 579721"/>
                <a:gd name="connsiteY3-78" fmla="*/ 122097 h 1293672"/>
                <a:gd name="connsiteX4-79" fmla="*/ 531018 w 579721"/>
                <a:gd name="connsiteY4-80" fmla="*/ 1288909 h 1293672"/>
                <a:gd name="connsiteX0-81" fmla="*/ 531018 w 579721"/>
                <a:gd name="connsiteY0-82" fmla="*/ 1288909 h 1293672"/>
                <a:gd name="connsiteX1-83" fmla="*/ 269081 w 579721"/>
                <a:gd name="connsiteY1-84" fmla="*/ 1293672 h 1293672"/>
                <a:gd name="connsiteX2-85" fmla="*/ 0 w 579721"/>
                <a:gd name="connsiteY2-86" fmla="*/ 119716 h 1293672"/>
                <a:gd name="connsiteX3-87" fmla="*/ 459581 w 579721"/>
                <a:gd name="connsiteY3-88" fmla="*/ 122097 h 1293672"/>
                <a:gd name="connsiteX4-89" fmla="*/ 531018 w 579721"/>
                <a:gd name="connsiteY4-90" fmla="*/ 1288909 h 1293672"/>
                <a:gd name="connsiteX0-91" fmla="*/ 531018 w 579721"/>
                <a:gd name="connsiteY0-92" fmla="*/ 1295958 h 1300721"/>
                <a:gd name="connsiteX1-93" fmla="*/ 269081 w 579721"/>
                <a:gd name="connsiteY1-94" fmla="*/ 1300721 h 1300721"/>
                <a:gd name="connsiteX2-95" fmla="*/ 0 w 579721"/>
                <a:gd name="connsiteY2-96" fmla="*/ 126765 h 1300721"/>
                <a:gd name="connsiteX3-97" fmla="*/ 459581 w 579721"/>
                <a:gd name="connsiteY3-98" fmla="*/ 129146 h 1300721"/>
                <a:gd name="connsiteX4-99" fmla="*/ 531018 w 579721"/>
                <a:gd name="connsiteY4-100" fmla="*/ 1295958 h 1300721"/>
                <a:gd name="connsiteX0-101" fmla="*/ 531018 w 642014"/>
                <a:gd name="connsiteY0-102" fmla="*/ 1295958 h 1406953"/>
                <a:gd name="connsiteX1-103" fmla="*/ 269081 w 642014"/>
                <a:gd name="connsiteY1-104" fmla="*/ 1300721 h 1406953"/>
                <a:gd name="connsiteX2-105" fmla="*/ 0 w 642014"/>
                <a:gd name="connsiteY2-106" fmla="*/ 126765 h 1406953"/>
                <a:gd name="connsiteX3-107" fmla="*/ 459581 w 642014"/>
                <a:gd name="connsiteY3-108" fmla="*/ 129146 h 1406953"/>
                <a:gd name="connsiteX4-109" fmla="*/ 642013 w 642014"/>
                <a:gd name="connsiteY4-110" fmla="*/ 1406953 h 1406953"/>
                <a:gd name="connsiteX0-111" fmla="*/ 269081 w 642013"/>
                <a:gd name="connsiteY0-112" fmla="*/ 1300721 h 1406953"/>
                <a:gd name="connsiteX1-113" fmla="*/ 0 w 642013"/>
                <a:gd name="connsiteY1-114" fmla="*/ 126765 h 1406953"/>
                <a:gd name="connsiteX2-115" fmla="*/ 459581 w 642013"/>
                <a:gd name="connsiteY2-116" fmla="*/ 129146 h 1406953"/>
                <a:gd name="connsiteX3-117" fmla="*/ 642013 w 642013"/>
                <a:gd name="connsiteY3-118" fmla="*/ 1406953 h 1406953"/>
                <a:gd name="connsiteX0-119" fmla="*/ 269081 w 459581"/>
                <a:gd name="connsiteY0-120" fmla="*/ 1300721 h 1300721"/>
                <a:gd name="connsiteX1-121" fmla="*/ 0 w 459581"/>
                <a:gd name="connsiteY1-122" fmla="*/ 126765 h 1300721"/>
                <a:gd name="connsiteX2-123" fmla="*/ 459581 w 459581"/>
                <a:gd name="connsiteY2-124" fmla="*/ 129146 h 1300721"/>
                <a:gd name="connsiteX0-125" fmla="*/ 269081 w 295279"/>
                <a:gd name="connsiteY0-126" fmla="*/ 1173956 h 1173956"/>
                <a:gd name="connsiteX1-127" fmla="*/ 0 w 295279"/>
                <a:gd name="connsiteY1-128" fmla="*/ 0 h 11739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95279" h="1173956">
                  <a:moveTo>
                    <a:pt x="269081" y="1173956"/>
                  </a:moveTo>
                  <a:cubicBezTo>
                    <a:pt x="360362" y="704055"/>
                    <a:pt x="199231" y="331787"/>
                    <a:pt x="0" y="0"/>
                  </a:cubicBezTo>
                </a:path>
              </a:pathLst>
            </a:custGeom>
            <a:solidFill>
              <a:srgbClr val="71AA66"/>
            </a:solidFill>
            <a:ln w="31750" cap="rnd">
              <a:solidFill>
                <a:srgbClr val="4673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5269684" y="2475444"/>
              <a:ext cx="1720372" cy="3225311"/>
            </a:xfrm>
            <a:custGeom>
              <a:avLst/>
              <a:gdLst>
                <a:gd name="connsiteX0" fmla="*/ 133350 w 977900"/>
                <a:gd name="connsiteY0" fmla="*/ 177800 h 2952750"/>
                <a:gd name="connsiteX1" fmla="*/ 876300 w 977900"/>
                <a:gd name="connsiteY1" fmla="*/ 0 h 2952750"/>
                <a:gd name="connsiteX2" fmla="*/ 977900 w 977900"/>
                <a:gd name="connsiteY2" fmla="*/ 2933700 h 2952750"/>
                <a:gd name="connsiteX3" fmla="*/ 0 w 977900"/>
                <a:gd name="connsiteY3" fmla="*/ 2952750 h 2952750"/>
                <a:gd name="connsiteX4" fmla="*/ 133350 w 977900"/>
                <a:gd name="connsiteY4" fmla="*/ 177800 h 2952750"/>
                <a:gd name="connsiteX0-1" fmla="*/ 138112 w 977900"/>
                <a:gd name="connsiteY0-2" fmla="*/ 220663 h 2952750"/>
                <a:gd name="connsiteX1-3" fmla="*/ 876300 w 977900"/>
                <a:gd name="connsiteY1-4" fmla="*/ 0 h 2952750"/>
                <a:gd name="connsiteX2-5" fmla="*/ 977900 w 977900"/>
                <a:gd name="connsiteY2-6" fmla="*/ 2933700 h 2952750"/>
                <a:gd name="connsiteX3-7" fmla="*/ 0 w 977900"/>
                <a:gd name="connsiteY3-8" fmla="*/ 2952750 h 2952750"/>
                <a:gd name="connsiteX4-9" fmla="*/ 138112 w 977900"/>
                <a:gd name="connsiteY4-10" fmla="*/ 220663 h 2952750"/>
                <a:gd name="connsiteX0-11" fmla="*/ 138112 w 977900"/>
                <a:gd name="connsiteY0-12" fmla="*/ 220663 h 2952750"/>
                <a:gd name="connsiteX1-13" fmla="*/ 876300 w 977900"/>
                <a:gd name="connsiteY1-14" fmla="*/ 0 h 2952750"/>
                <a:gd name="connsiteX2-15" fmla="*/ 977900 w 977900"/>
                <a:gd name="connsiteY2-16" fmla="*/ 2933700 h 2952750"/>
                <a:gd name="connsiteX3-17" fmla="*/ 0 w 977900"/>
                <a:gd name="connsiteY3-18" fmla="*/ 2952750 h 2952750"/>
                <a:gd name="connsiteX4-19" fmla="*/ 138112 w 977900"/>
                <a:gd name="connsiteY4-20" fmla="*/ 220663 h 2952750"/>
                <a:gd name="connsiteX0-21" fmla="*/ 138112 w 977900"/>
                <a:gd name="connsiteY0-22" fmla="*/ 297918 h 3030005"/>
                <a:gd name="connsiteX1-23" fmla="*/ 876300 w 977900"/>
                <a:gd name="connsiteY1-24" fmla="*/ 77255 h 3030005"/>
                <a:gd name="connsiteX2-25" fmla="*/ 977900 w 977900"/>
                <a:gd name="connsiteY2-26" fmla="*/ 3010955 h 3030005"/>
                <a:gd name="connsiteX3-27" fmla="*/ 0 w 977900"/>
                <a:gd name="connsiteY3-28" fmla="*/ 3030005 h 3030005"/>
                <a:gd name="connsiteX4-29" fmla="*/ 138112 w 977900"/>
                <a:gd name="connsiteY4-30" fmla="*/ 297918 h 3030005"/>
                <a:gd name="connsiteX0-31" fmla="*/ 138112 w 1224684"/>
                <a:gd name="connsiteY0-32" fmla="*/ 297918 h 3030005"/>
                <a:gd name="connsiteX1-33" fmla="*/ 876300 w 1224684"/>
                <a:gd name="connsiteY1-34" fmla="*/ 77255 h 3030005"/>
                <a:gd name="connsiteX2-35" fmla="*/ 977900 w 1224684"/>
                <a:gd name="connsiteY2-36" fmla="*/ 3010955 h 3030005"/>
                <a:gd name="connsiteX3-37" fmla="*/ 0 w 1224684"/>
                <a:gd name="connsiteY3-38" fmla="*/ 3030005 h 3030005"/>
                <a:gd name="connsiteX4-39" fmla="*/ 138112 w 1224684"/>
                <a:gd name="connsiteY4-40" fmla="*/ 297918 h 3030005"/>
                <a:gd name="connsiteX0-41" fmla="*/ 138112 w 1219187"/>
                <a:gd name="connsiteY0-42" fmla="*/ 297918 h 3030005"/>
                <a:gd name="connsiteX1-43" fmla="*/ 876300 w 1219187"/>
                <a:gd name="connsiteY1-44" fmla="*/ 77255 h 3030005"/>
                <a:gd name="connsiteX2-45" fmla="*/ 958850 w 1219187"/>
                <a:gd name="connsiteY2-46" fmla="*/ 3001430 h 3030005"/>
                <a:gd name="connsiteX3-47" fmla="*/ 0 w 1219187"/>
                <a:gd name="connsiteY3-48" fmla="*/ 3030005 h 3030005"/>
                <a:gd name="connsiteX4-49" fmla="*/ 138112 w 1219187"/>
                <a:gd name="connsiteY4-50" fmla="*/ 297918 h 3030005"/>
                <a:gd name="connsiteX0-51" fmla="*/ 138112 w 1370307"/>
                <a:gd name="connsiteY0-52" fmla="*/ 297918 h 3030005"/>
                <a:gd name="connsiteX1-53" fmla="*/ 876300 w 1370307"/>
                <a:gd name="connsiteY1-54" fmla="*/ 77255 h 3030005"/>
                <a:gd name="connsiteX2-55" fmla="*/ 958850 w 1370307"/>
                <a:gd name="connsiteY2-56" fmla="*/ 3001430 h 3030005"/>
                <a:gd name="connsiteX3-57" fmla="*/ 0 w 1370307"/>
                <a:gd name="connsiteY3-58" fmla="*/ 3030005 h 3030005"/>
                <a:gd name="connsiteX4-59" fmla="*/ 138112 w 1370307"/>
                <a:gd name="connsiteY4-60" fmla="*/ 297918 h 3030005"/>
                <a:gd name="connsiteX0-61" fmla="*/ 138112 w 1370307"/>
                <a:gd name="connsiteY0-62" fmla="*/ 297918 h 3157215"/>
                <a:gd name="connsiteX1-63" fmla="*/ 876300 w 1370307"/>
                <a:gd name="connsiteY1-64" fmla="*/ 77255 h 3157215"/>
                <a:gd name="connsiteX2-65" fmla="*/ 958850 w 1370307"/>
                <a:gd name="connsiteY2-66" fmla="*/ 3001430 h 3157215"/>
                <a:gd name="connsiteX3-67" fmla="*/ 0 w 1370307"/>
                <a:gd name="connsiteY3-68" fmla="*/ 3030005 h 3157215"/>
                <a:gd name="connsiteX4-69" fmla="*/ 138112 w 1370307"/>
                <a:gd name="connsiteY4-70" fmla="*/ 297918 h 3157215"/>
                <a:gd name="connsiteX0-71" fmla="*/ 138112 w 1370307"/>
                <a:gd name="connsiteY0-72" fmla="*/ 297918 h 3225311"/>
                <a:gd name="connsiteX1-73" fmla="*/ 876300 w 1370307"/>
                <a:gd name="connsiteY1-74" fmla="*/ 77255 h 3225311"/>
                <a:gd name="connsiteX2-75" fmla="*/ 958850 w 1370307"/>
                <a:gd name="connsiteY2-76" fmla="*/ 3001430 h 3225311"/>
                <a:gd name="connsiteX3-77" fmla="*/ 0 w 1370307"/>
                <a:gd name="connsiteY3-78" fmla="*/ 3030005 h 3225311"/>
                <a:gd name="connsiteX4-79" fmla="*/ 138112 w 1370307"/>
                <a:gd name="connsiteY4-80" fmla="*/ 297918 h 3225311"/>
                <a:gd name="connsiteX0-81" fmla="*/ 392816 w 1625011"/>
                <a:gd name="connsiteY0-82" fmla="*/ 297918 h 3225311"/>
                <a:gd name="connsiteX1-83" fmla="*/ 1131004 w 1625011"/>
                <a:gd name="connsiteY1-84" fmla="*/ 77255 h 3225311"/>
                <a:gd name="connsiteX2-85" fmla="*/ 1213554 w 1625011"/>
                <a:gd name="connsiteY2-86" fmla="*/ 3001430 h 3225311"/>
                <a:gd name="connsiteX3-87" fmla="*/ 254704 w 1625011"/>
                <a:gd name="connsiteY3-88" fmla="*/ 3030005 h 3225311"/>
                <a:gd name="connsiteX4-89" fmla="*/ 392816 w 1625011"/>
                <a:gd name="connsiteY4-90" fmla="*/ 297918 h 3225311"/>
                <a:gd name="connsiteX0-91" fmla="*/ 488177 w 1720372"/>
                <a:gd name="connsiteY0-92" fmla="*/ 297918 h 3225311"/>
                <a:gd name="connsiteX1-93" fmla="*/ 1226365 w 1720372"/>
                <a:gd name="connsiteY1-94" fmla="*/ 77255 h 3225311"/>
                <a:gd name="connsiteX2-95" fmla="*/ 1308915 w 1720372"/>
                <a:gd name="connsiteY2-96" fmla="*/ 3001430 h 3225311"/>
                <a:gd name="connsiteX3-97" fmla="*/ 350065 w 1720372"/>
                <a:gd name="connsiteY3-98" fmla="*/ 3030005 h 3225311"/>
                <a:gd name="connsiteX4-99" fmla="*/ 488177 w 1720372"/>
                <a:gd name="connsiteY4-100" fmla="*/ 297918 h 3225311"/>
                <a:gd name="connsiteX0-101" fmla="*/ 488177 w 1720372"/>
                <a:gd name="connsiteY0-102" fmla="*/ 297918 h 3225311"/>
                <a:gd name="connsiteX1-103" fmla="*/ 1226365 w 1720372"/>
                <a:gd name="connsiteY1-104" fmla="*/ 77255 h 3225311"/>
                <a:gd name="connsiteX2-105" fmla="*/ 1308915 w 1720372"/>
                <a:gd name="connsiteY2-106" fmla="*/ 3001430 h 3225311"/>
                <a:gd name="connsiteX3-107" fmla="*/ 350065 w 1720372"/>
                <a:gd name="connsiteY3-108" fmla="*/ 3030005 h 3225311"/>
                <a:gd name="connsiteX4-109" fmla="*/ 488177 w 1720372"/>
                <a:gd name="connsiteY4-110" fmla="*/ 297918 h 32253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20371" h="3225311">
                  <a:moveTo>
                    <a:pt x="488177" y="297918"/>
                  </a:moveTo>
                  <a:cubicBezTo>
                    <a:pt x="677090" y="-32811"/>
                    <a:pt x="1066027" y="-58741"/>
                    <a:pt x="1226365" y="77255"/>
                  </a:cubicBezTo>
                  <a:cubicBezTo>
                    <a:pt x="1965082" y="855130"/>
                    <a:pt x="1775110" y="2352143"/>
                    <a:pt x="1308915" y="3001430"/>
                  </a:cubicBezTo>
                  <a:cubicBezTo>
                    <a:pt x="1032161" y="3339568"/>
                    <a:pt x="493469" y="3249080"/>
                    <a:pt x="350065" y="3030005"/>
                  </a:cubicBezTo>
                  <a:cubicBezTo>
                    <a:pt x="-275410" y="1885946"/>
                    <a:pt x="42090" y="941914"/>
                    <a:pt x="488177" y="297918"/>
                  </a:cubicBezTo>
                  <a:close/>
                </a:path>
              </a:pathLst>
            </a:custGeom>
            <a:solidFill>
              <a:srgbClr val="F0A323"/>
            </a:solidFill>
            <a:ln w="31750" cap="rnd">
              <a:solidFill>
                <a:srgbClr val="D1820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 rot="7483595" flipH="1" flipV="1">
            <a:off x="443230" y="5250815"/>
            <a:ext cx="617855" cy="1993900"/>
            <a:chOff x="10529466" y="3986810"/>
            <a:chExt cx="696954" cy="2254445"/>
          </a:xfrm>
          <a:effectLst/>
        </p:grpSpPr>
        <p:sp>
          <p:nvSpPr>
            <p:cNvPr id="66" name="任意多边形: 形状 65"/>
            <p:cNvSpPr/>
            <p:nvPr/>
          </p:nvSpPr>
          <p:spPr>
            <a:xfrm>
              <a:off x="10529466" y="3986810"/>
              <a:ext cx="650122" cy="1087550"/>
            </a:xfrm>
            <a:custGeom>
              <a:avLst/>
              <a:gdLst>
                <a:gd name="connsiteX0" fmla="*/ 325761 w 650122"/>
                <a:gd name="connsiteY0" fmla="*/ 591 h 1087550"/>
                <a:gd name="connsiteX1" fmla="*/ 486198 w 650122"/>
                <a:gd name="connsiteY1" fmla="*/ 385163 h 1087550"/>
                <a:gd name="connsiteX2" fmla="*/ 490960 w 650122"/>
                <a:gd name="connsiteY2" fmla="*/ 666151 h 1087550"/>
                <a:gd name="connsiteX3" fmla="*/ 424285 w 650122"/>
                <a:gd name="connsiteY3" fmla="*/ 832838 h 1087550"/>
                <a:gd name="connsiteX4" fmla="*/ 451791 w 650122"/>
                <a:gd name="connsiteY4" fmla="*/ 1084320 h 1087550"/>
                <a:gd name="connsiteX5" fmla="*/ 416674 w 650122"/>
                <a:gd name="connsiteY5" fmla="*/ 1068868 h 1087550"/>
                <a:gd name="connsiteX6" fmla="*/ 374217 w 650122"/>
                <a:gd name="connsiteY6" fmla="*/ 1087550 h 1087550"/>
                <a:gd name="connsiteX7" fmla="*/ 343323 w 650122"/>
                <a:gd name="connsiteY7" fmla="*/ 785213 h 1087550"/>
                <a:gd name="connsiteX8" fmla="*/ 186160 w 650122"/>
                <a:gd name="connsiteY8" fmla="*/ 732826 h 1087550"/>
                <a:gd name="connsiteX9" fmla="*/ 145679 w 650122"/>
                <a:gd name="connsiteY9" fmla="*/ 330394 h 1087550"/>
                <a:gd name="connsiteX10" fmla="*/ 325761 w 650122"/>
                <a:gd name="connsiteY10" fmla="*/ 591 h 108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122" h="1087550">
                  <a:moveTo>
                    <a:pt x="325761" y="591"/>
                  </a:moveTo>
                  <a:cubicBezTo>
                    <a:pt x="417935" y="-9133"/>
                    <a:pt x="506836" y="100207"/>
                    <a:pt x="486198" y="385163"/>
                  </a:cubicBezTo>
                  <a:cubicBezTo>
                    <a:pt x="637804" y="264514"/>
                    <a:pt x="760836" y="498669"/>
                    <a:pt x="490960" y="666151"/>
                  </a:cubicBezTo>
                  <a:cubicBezTo>
                    <a:pt x="668760" y="576456"/>
                    <a:pt x="679873" y="858238"/>
                    <a:pt x="424285" y="832838"/>
                  </a:cubicBezTo>
                  <a:lnTo>
                    <a:pt x="451791" y="1084320"/>
                  </a:lnTo>
                  <a:lnTo>
                    <a:pt x="416674" y="1068868"/>
                  </a:lnTo>
                  <a:lnTo>
                    <a:pt x="374217" y="1087550"/>
                  </a:lnTo>
                  <a:lnTo>
                    <a:pt x="343323" y="785213"/>
                  </a:lnTo>
                  <a:cubicBezTo>
                    <a:pt x="198066" y="882051"/>
                    <a:pt x="95673" y="778863"/>
                    <a:pt x="186160" y="732826"/>
                  </a:cubicBezTo>
                  <a:cubicBezTo>
                    <a:pt x="-127371" y="468507"/>
                    <a:pt x="23440" y="266102"/>
                    <a:pt x="145679" y="330394"/>
                  </a:cubicBezTo>
                  <a:cubicBezTo>
                    <a:pt x="138138" y="139101"/>
                    <a:pt x="233587" y="10315"/>
                    <a:pt x="325761" y="591"/>
                  </a:cubicBezTo>
                  <a:close/>
                </a:path>
              </a:pathLst>
            </a:custGeom>
            <a:solidFill>
              <a:srgbClr val="7FBE40"/>
            </a:solidFill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10859203" y="4142512"/>
              <a:ext cx="82232" cy="906346"/>
            </a:xfrm>
            <a:custGeom>
              <a:avLst/>
              <a:gdLst>
                <a:gd name="connsiteX0" fmla="*/ 0 w 576262"/>
                <a:gd name="connsiteY0" fmla="*/ 247650 h 247650"/>
                <a:gd name="connsiteX1" fmla="*/ 576262 w 576262"/>
                <a:gd name="connsiteY1" fmla="*/ 0 h 247650"/>
                <a:gd name="connsiteX0-1" fmla="*/ 0 w 576262"/>
                <a:gd name="connsiteY0-2" fmla="*/ 247650 h 247650"/>
                <a:gd name="connsiteX1-3" fmla="*/ 576262 w 576262"/>
                <a:gd name="connsiteY1-4" fmla="*/ 0 h 247650"/>
                <a:gd name="connsiteX0-5" fmla="*/ 0 w 576262"/>
                <a:gd name="connsiteY0-6" fmla="*/ 247650 h 247650"/>
                <a:gd name="connsiteX1-7" fmla="*/ 576262 w 576262"/>
                <a:gd name="connsiteY1-8" fmla="*/ 0 h 247650"/>
                <a:gd name="connsiteX0-9" fmla="*/ 0 w 331401"/>
                <a:gd name="connsiteY0-10" fmla="*/ 526999 h 526999"/>
                <a:gd name="connsiteX1-11" fmla="*/ 331401 w 331401"/>
                <a:gd name="connsiteY1-12" fmla="*/ 0 h 526999"/>
                <a:gd name="connsiteX0-13" fmla="*/ 65505 w 143883"/>
                <a:gd name="connsiteY0-14" fmla="*/ 640808 h 640808"/>
                <a:gd name="connsiteX1-15" fmla="*/ 36512 w 143883"/>
                <a:gd name="connsiteY1-16" fmla="*/ 0 h 640808"/>
                <a:gd name="connsiteX0-17" fmla="*/ 101697 w 101697"/>
                <a:gd name="connsiteY0-18" fmla="*/ 640808 h 640808"/>
                <a:gd name="connsiteX1-19" fmla="*/ 72704 w 101697"/>
                <a:gd name="connsiteY1-20" fmla="*/ 0 h 640808"/>
                <a:gd name="connsiteX0-21" fmla="*/ 92888 w 92888"/>
                <a:gd name="connsiteY0-22" fmla="*/ 456300 h 456300"/>
                <a:gd name="connsiteX1-23" fmla="*/ 75966 w 92888"/>
                <a:gd name="connsiteY1-24" fmla="*/ 0 h 456300"/>
                <a:gd name="connsiteX0-25" fmla="*/ 27917 w 27917"/>
                <a:gd name="connsiteY0-26" fmla="*/ 456300 h 456300"/>
                <a:gd name="connsiteX1-27" fmla="*/ 10995 w 27917"/>
                <a:gd name="connsiteY1-28" fmla="*/ 0 h 456300"/>
                <a:gd name="connsiteX0-29" fmla="*/ 33316 w 33316"/>
                <a:gd name="connsiteY0-30" fmla="*/ 471819 h 471819"/>
                <a:gd name="connsiteX1-31" fmla="*/ 7773 w 33316"/>
                <a:gd name="connsiteY1-32" fmla="*/ 0 h 471819"/>
                <a:gd name="connsiteX0-33" fmla="*/ 59547 w 59547"/>
                <a:gd name="connsiteY0-34" fmla="*/ 656327 h 656327"/>
                <a:gd name="connsiteX1-35" fmla="*/ 2965 w 59547"/>
                <a:gd name="connsiteY1-36" fmla="*/ 0 h 6563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9547" h="656327">
                  <a:moveTo>
                    <a:pt x="59547" y="656327"/>
                  </a:moveTo>
                  <a:cubicBezTo>
                    <a:pt x="20813" y="370628"/>
                    <a:pt x="-9870" y="164416"/>
                    <a:pt x="2965" y="0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>
              <a:off x="10753757" y="4248759"/>
              <a:ext cx="187675" cy="127266"/>
            </a:xfrm>
            <a:custGeom>
              <a:avLst/>
              <a:gdLst>
                <a:gd name="connsiteX0" fmla="*/ 0 w 576262"/>
                <a:gd name="connsiteY0" fmla="*/ 247650 h 247650"/>
                <a:gd name="connsiteX1" fmla="*/ 576262 w 576262"/>
                <a:gd name="connsiteY1" fmla="*/ 0 h 247650"/>
                <a:gd name="connsiteX0-1" fmla="*/ 0 w 576262"/>
                <a:gd name="connsiteY0-2" fmla="*/ 247650 h 247650"/>
                <a:gd name="connsiteX1-3" fmla="*/ 576262 w 576262"/>
                <a:gd name="connsiteY1-4" fmla="*/ 0 h 247650"/>
                <a:gd name="connsiteX0-5" fmla="*/ 0 w 576262"/>
                <a:gd name="connsiteY0-6" fmla="*/ 247650 h 247650"/>
                <a:gd name="connsiteX1-7" fmla="*/ 576262 w 576262"/>
                <a:gd name="connsiteY1-8" fmla="*/ 0 h 247650"/>
                <a:gd name="connsiteX0-9" fmla="*/ 0 w 331401"/>
                <a:gd name="connsiteY0-10" fmla="*/ 526999 h 526999"/>
                <a:gd name="connsiteX1-11" fmla="*/ 331401 w 331401"/>
                <a:gd name="connsiteY1-12" fmla="*/ 0 h 526999"/>
                <a:gd name="connsiteX0-13" fmla="*/ 65505 w 143883"/>
                <a:gd name="connsiteY0-14" fmla="*/ 640808 h 640808"/>
                <a:gd name="connsiteX1-15" fmla="*/ 36512 w 143883"/>
                <a:gd name="connsiteY1-16" fmla="*/ 0 h 640808"/>
                <a:gd name="connsiteX0-17" fmla="*/ 101697 w 101697"/>
                <a:gd name="connsiteY0-18" fmla="*/ 640808 h 640808"/>
                <a:gd name="connsiteX1-19" fmla="*/ 72704 w 101697"/>
                <a:gd name="connsiteY1-20" fmla="*/ 0 h 640808"/>
                <a:gd name="connsiteX0-21" fmla="*/ 92888 w 92888"/>
                <a:gd name="connsiteY0-22" fmla="*/ 456300 h 456300"/>
                <a:gd name="connsiteX1-23" fmla="*/ 75966 w 92888"/>
                <a:gd name="connsiteY1-24" fmla="*/ 0 h 456300"/>
                <a:gd name="connsiteX0-25" fmla="*/ 27917 w 27917"/>
                <a:gd name="connsiteY0-26" fmla="*/ 456300 h 456300"/>
                <a:gd name="connsiteX1-27" fmla="*/ 10995 w 27917"/>
                <a:gd name="connsiteY1-28" fmla="*/ 0 h 456300"/>
                <a:gd name="connsiteX0-29" fmla="*/ 33316 w 33316"/>
                <a:gd name="connsiteY0-30" fmla="*/ 471819 h 471819"/>
                <a:gd name="connsiteX1-31" fmla="*/ 7773 w 33316"/>
                <a:gd name="connsiteY1-32" fmla="*/ 0 h 471819"/>
                <a:gd name="connsiteX0-33" fmla="*/ 174623 w 174623"/>
                <a:gd name="connsiteY0-34" fmla="*/ 518377 h 518377"/>
                <a:gd name="connsiteX1-35" fmla="*/ 786 w 174623"/>
                <a:gd name="connsiteY1-36" fmla="*/ 0 h 518377"/>
                <a:gd name="connsiteX0-37" fmla="*/ 109655 w 109655"/>
                <a:gd name="connsiteY0-38" fmla="*/ 140740 h 140740"/>
                <a:gd name="connsiteX1-39" fmla="*/ 1343 w 109655"/>
                <a:gd name="connsiteY1-40" fmla="*/ 0 h 140740"/>
                <a:gd name="connsiteX0-41" fmla="*/ 111194 w 111194"/>
                <a:gd name="connsiteY0-42" fmla="*/ 140740 h 143565"/>
                <a:gd name="connsiteX1-43" fmla="*/ 2882 w 111194"/>
                <a:gd name="connsiteY1-44" fmla="*/ 0 h 143565"/>
                <a:gd name="connsiteX0-45" fmla="*/ 106358 w 106357"/>
                <a:gd name="connsiteY0-46" fmla="*/ 16585 h 78628"/>
                <a:gd name="connsiteX1-47" fmla="*/ 3219 w 106357"/>
                <a:gd name="connsiteY1-48" fmla="*/ 0 h 78628"/>
                <a:gd name="connsiteX0-49" fmla="*/ 104648 w 104648"/>
                <a:gd name="connsiteY0-50" fmla="*/ 16585 h 94188"/>
                <a:gd name="connsiteX1-51" fmla="*/ 1509 w 104648"/>
                <a:gd name="connsiteY1-52" fmla="*/ 0 h 94188"/>
                <a:gd name="connsiteX0-53" fmla="*/ 104151 w 104151"/>
                <a:gd name="connsiteY0-54" fmla="*/ 16585 h 101459"/>
                <a:gd name="connsiteX1-55" fmla="*/ 1012 w 104151"/>
                <a:gd name="connsiteY1-56" fmla="*/ 0 h 101459"/>
                <a:gd name="connsiteX0-57" fmla="*/ 75156 w 75156"/>
                <a:gd name="connsiteY0-58" fmla="*/ 7963 h 97873"/>
                <a:gd name="connsiteX1-59" fmla="*/ 1331 w 75156"/>
                <a:gd name="connsiteY1-60" fmla="*/ 0 h 97873"/>
                <a:gd name="connsiteX0-61" fmla="*/ 95606 w 95606"/>
                <a:gd name="connsiteY0-62" fmla="*/ 13135 h 100000"/>
                <a:gd name="connsiteX1-63" fmla="*/ 1089 w 95606"/>
                <a:gd name="connsiteY1-64" fmla="*/ 0 h 100000"/>
                <a:gd name="connsiteX0-65" fmla="*/ 136698 w 136698"/>
                <a:gd name="connsiteY0-66" fmla="*/ 0 h 97287"/>
                <a:gd name="connsiteX1-67" fmla="*/ 797 w 136698"/>
                <a:gd name="connsiteY1-68" fmla="*/ 4108 h 97287"/>
                <a:gd name="connsiteX0-69" fmla="*/ 135901 w 135901"/>
                <a:gd name="connsiteY0-70" fmla="*/ 0 h 92160"/>
                <a:gd name="connsiteX1-71" fmla="*/ 0 w 135901"/>
                <a:gd name="connsiteY1-72" fmla="*/ 4108 h 92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5901" h="92160">
                  <a:moveTo>
                    <a:pt x="135901" y="0"/>
                  </a:moveTo>
                  <a:cubicBezTo>
                    <a:pt x="133378" y="81593"/>
                    <a:pt x="52689" y="156453"/>
                    <a:pt x="0" y="4108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>
              <a:off x="10760689" y="4424757"/>
              <a:ext cx="187675" cy="127266"/>
            </a:xfrm>
            <a:custGeom>
              <a:avLst/>
              <a:gdLst>
                <a:gd name="connsiteX0" fmla="*/ 0 w 576262"/>
                <a:gd name="connsiteY0" fmla="*/ 247650 h 247650"/>
                <a:gd name="connsiteX1" fmla="*/ 576262 w 576262"/>
                <a:gd name="connsiteY1" fmla="*/ 0 h 247650"/>
                <a:gd name="connsiteX0-1" fmla="*/ 0 w 576262"/>
                <a:gd name="connsiteY0-2" fmla="*/ 247650 h 247650"/>
                <a:gd name="connsiteX1-3" fmla="*/ 576262 w 576262"/>
                <a:gd name="connsiteY1-4" fmla="*/ 0 h 247650"/>
                <a:gd name="connsiteX0-5" fmla="*/ 0 w 576262"/>
                <a:gd name="connsiteY0-6" fmla="*/ 247650 h 247650"/>
                <a:gd name="connsiteX1-7" fmla="*/ 576262 w 576262"/>
                <a:gd name="connsiteY1-8" fmla="*/ 0 h 247650"/>
                <a:gd name="connsiteX0-9" fmla="*/ 0 w 331401"/>
                <a:gd name="connsiteY0-10" fmla="*/ 526999 h 526999"/>
                <a:gd name="connsiteX1-11" fmla="*/ 331401 w 331401"/>
                <a:gd name="connsiteY1-12" fmla="*/ 0 h 526999"/>
                <a:gd name="connsiteX0-13" fmla="*/ 65505 w 143883"/>
                <a:gd name="connsiteY0-14" fmla="*/ 640808 h 640808"/>
                <a:gd name="connsiteX1-15" fmla="*/ 36512 w 143883"/>
                <a:gd name="connsiteY1-16" fmla="*/ 0 h 640808"/>
                <a:gd name="connsiteX0-17" fmla="*/ 101697 w 101697"/>
                <a:gd name="connsiteY0-18" fmla="*/ 640808 h 640808"/>
                <a:gd name="connsiteX1-19" fmla="*/ 72704 w 101697"/>
                <a:gd name="connsiteY1-20" fmla="*/ 0 h 640808"/>
                <a:gd name="connsiteX0-21" fmla="*/ 92888 w 92888"/>
                <a:gd name="connsiteY0-22" fmla="*/ 456300 h 456300"/>
                <a:gd name="connsiteX1-23" fmla="*/ 75966 w 92888"/>
                <a:gd name="connsiteY1-24" fmla="*/ 0 h 456300"/>
                <a:gd name="connsiteX0-25" fmla="*/ 27917 w 27917"/>
                <a:gd name="connsiteY0-26" fmla="*/ 456300 h 456300"/>
                <a:gd name="connsiteX1-27" fmla="*/ 10995 w 27917"/>
                <a:gd name="connsiteY1-28" fmla="*/ 0 h 456300"/>
                <a:gd name="connsiteX0-29" fmla="*/ 33316 w 33316"/>
                <a:gd name="connsiteY0-30" fmla="*/ 471819 h 471819"/>
                <a:gd name="connsiteX1-31" fmla="*/ 7773 w 33316"/>
                <a:gd name="connsiteY1-32" fmla="*/ 0 h 471819"/>
                <a:gd name="connsiteX0-33" fmla="*/ 174623 w 174623"/>
                <a:gd name="connsiteY0-34" fmla="*/ 518377 h 518377"/>
                <a:gd name="connsiteX1-35" fmla="*/ 786 w 174623"/>
                <a:gd name="connsiteY1-36" fmla="*/ 0 h 518377"/>
                <a:gd name="connsiteX0-37" fmla="*/ 109655 w 109655"/>
                <a:gd name="connsiteY0-38" fmla="*/ 140740 h 140740"/>
                <a:gd name="connsiteX1-39" fmla="*/ 1343 w 109655"/>
                <a:gd name="connsiteY1-40" fmla="*/ 0 h 140740"/>
                <a:gd name="connsiteX0-41" fmla="*/ 111194 w 111194"/>
                <a:gd name="connsiteY0-42" fmla="*/ 140740 h 143565"/>
                <a:gd name="connsiteX1-43" fmla="*/ 2882 w 111194"/>
                <a:gd name="connsiteY1-44" fmla="*/ 0 h 143565"/>
                <a:gd name="connsiteX0-45" fmla="*/ 106358 w 106357"/>
                <a:gd name="connsiteY0-46" fmla="*/ 16585 h 78628"/>
                <a:gd name="connsiteX1-47" fmla="*/ 3219 w 106357"/>
                <a:gd name="connsiteY1-48" fmla="*/ 0 h 78628"/>
                <a:gd name="connsiteX0-49" fmla="*/ 104648 w 104648"/>
                <a:gd name="connsiteY0-50" fmla="*/ 16585 h 94188"/>
                <a:gd name="connsiteX1-51" fmla="*/ 1509 w 104648"/>
                <a:gd name="connsiteY1-52" fmla="*/ 0 h 94188"/>
                <a:gd name="connsiteX0-53" fmla="*/ 104151 w 104151"/>
                <a:gd name="connsiteY0-54" fmla="*/ 16585 h 101459"/>
                <a:gd name="connsiteX1-55" fmla="*/ 1012 w 104151"/>
                <a:gd name="connsiteY1-56" fmla="*/ 0 h 101459"/>
                <a:gd name="connsiteX0-57" fmla="*/ 75156 w 75156"/>
                <a:gd name="connsiteY0-58" fmla="*/ 7963 h 97873"/>
                <a:gd name="connsiteX1-59" fmla="*/ 1331 w 75156"/>
                <a:gd name="connsiteY1-60" fmla="*/ 0 h 97873"/>
                <a:gd name="connsiteX0-61" fmla="*/ 95606 w 95606"/>
                <a:gd name="connsiteY0-62" fmla="*/ 13135 h 100000"/>
                <a:gd name="connsiteX1-63" fmla="*/ 1089 w 95606"/>
                <a:gd name="connsiteY1-64" fmla="*/ 0 h 100000"/>
                <a:gd name="connsiteX0-65" fmla="*/ 136698 w 136698"/>
                <a:gd name="connsiteY0-66" fmla="*/ 0 h 97287"/>
                <a:gd name="connsiteX1-67" fmla="*/ 797 w 136698"/>
                <a:gd name="connsiteY1-68" fmla="*/ 4108 h 97287"/>
                <a:gd name="connsiteX0-69" fmla="*/ 135901 w 135901"/>
                <a:gd name="connsiteY0-70" fmla="*/ 0 h 92160"/>
                <a:gd name="connsiteX1-71" fmla="*/ 0 w 135901"/>
                <a:gd name="connsiteY1-72" fmla="*/ 4108 h 92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5901" h="92160">
                  <a:moveTo>
                    <a:pt x="135901" y="0"/>
                  </a:moveTo>
                  <a:cubicBezTo>
                    <a:pt x="133378" y="81593"/>
                    <a:pt x="52689" y="156453"/>
                    <a:pt x="0" y="4108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>
              <a:off x="10781729" y="4588503"/>
              <a:ext cx="187675" cy="127266"/>
            </a:xfrm>
            <a:custGeom>
              <a:avLst/>
              <a:gdLst>
                <a:gd name="connsiteX0" fmla="*/ 0 w 576262"/>
                <a:gd name="connsiteY0" fmla="*/ 247650 h 247650"/>
                <a:gd name="connsiteX1" fmla="*/ 576262 w 576262"/>
                <a:gd name="connsiteY1" fmla="*/ 0 h 247650"/>
                <a:gd name="connsiteX0-1" fmla="*/ 0 w 576262"/>
                <a:gd name="connsiteY0-2" fmla="*/ 247650 h 247650"/>
                <a:gd name="connsiteX1-3" fmla="*/ 576262 w 576262"/>
                <a:gd name="connsiteY1-4" fmla="*/ 0 h 247650"/>
                <a:gd name="connsiteX0-5" fmla="*/ 0 w 576262"/>
                <a:gd name="connsiteY0-6" fmla="*/ 247650 h 247650"/>
                <a:gd name="connsiteX1-7" fmla="*/ 576262 w 576262"/>
                <a:gd name="connsiteY1-8" fmla="*/ 0 h 247650"/>
                <a:gd name="connsiteX0-9" fmla="*/ 0 w 331401"/>
                <a:gd name="connsiteY0-10" fmla="*/ 526999 h 526999"/>
                <a:gd name="connsiteX1-11" fmla="*/ 331401 w 331401"/>
                <a:gd name="connsiteY1-12" fmla="*/ 0 h 526999"/>
                <a:gd name="connsiteX0-13" fmla="*/ 65505 w 143883"/>
                <a:gd name="connsiteY0-14" fmla="*/ 640808 h 640808"/>
                <a:gd name="connsiteX1-15" fmla="*/ 36512 w 143883"/>
                <a:gd name="connsiteY1-16" fmla="*/ 0 h 640808"/>
                <a:gd name="connsiteX0-17" fmla="*/ 101697 w 101697"/>
                <a:gd name="connsiteY0-18" fmla="*/ 640808 h 640808"/>
                <a:gd name="connsiteX1-19" fmla="*/ 72704 w 101697"/>
                <a:gd name="connsiteY1-20" fmla="*/ 0 h 640808"/>
                <a:gd name="connsiteX0-21" fmla="*/ 92888 w 92888"/>
                <a:gd name="connsiteY0-22" fmla="*/ 456300 h 456300"/>
                <a:gd name="connsiteX1-23" fmla="*/ 75966 w 92888"/>
                <a:gd name="connsiteY1-24" fmla="*/ 0 h 456300"/>
                <a:gd name="connsiteX0-25" fmla="*/ 27917 w 27917"/>
                <a:gd name="connsiteY0-26" fmla="*/ 456300 h 456300"/>
                <a:gd name="connsiteX1-27" fmla="*/ 10995 w 27917"/>
                <a:gd name="connsiteY1-28" fmla="*/ 0 h 456300"/>
                <a:gd name="connsiteX0-29" fmla="*/ 33316 w 33316"/>
                <a:gd name="connsiteY0-30" fmla="*/ 471819 h 471819"/>
                <a:gd name="connsiteX1-31" fmla="*/ 7773 w 33316"/>
                <a:gd name="connsiteY1-32" fmla="*/ 0 h 471819"/>
                <a:gd name="connsiteX0-33" fmla="*/ 174623 w 174623"/>
                <a:gd name="connsiteY0-34" fmla="*/ 518377 h 518377"/>
                <a:gd name="connsiteX1-35" fmla="*/ 786 w 174623"/>
                <a:gd name="connsiteY1-36" fmla="*/ 0 h 518377"/>
                <a:gd name="connsiteX0-37" fmla="*/ 109655 w 109655"/>
                <a:gd name="connsiteY0-38" fmla="*/ 140740 h 140740"/>
                <a:gd name="connsiteX1-39" fmla="*/ 1343 w 109655"/>
                <a:gd name="connsiteY1-40" fmla="*/ 0 h 140740"/>
                <a:gd name="connsiteX0-41" fmla="*/ 111194 w 111194"/>
                <a:gd name="connsiteY0-42" fmla="*/ 140740 h 143565"/>
                <a:gd name="connsiteX1-43" fmla="*/ 2882 w 111194"/>
                <a:gd name="connsiteY1-44" fmla="*/ 0 h 143565"/>
                <a:gd name="connsiteX0-45" fmla="*/ 106358 w 106357"/>
                <a:gd name="connsiteY0-46" fmla="*/ 16585 h 78628"/>
                <a:gd name="connsiteX1-47" fmla="*/ 3219 w 106357"/>
                <a:gd name="connsiteY1-48" fmla="*/ 0 h 78628"/>
                <a:gd name="connsiteX0-49" fmla="*/ 104648 w 104648"/>
                <a:gd name="connsiteY0-50" fmla="*/ 16585 h 94188"/>
                <a:gd name="connsiteX1-51" fmla="*/ 1509 w 104648"/>
                <a:gd name="connsiteY1-52" fmla="*/ 0 h 94188"/>
                <a:gd name="connsiteX0-53" fmla="*/ 104151 w 104151"/>
                <a:gd name="connsiteY0-54" fmla="*/ 16585 h 101459"/>
                <a:gd name="connsiteX1-55" fmla="*/ 1012 w 104151"/>
                <a:gd name="connsiteY1-56" fmla="*/ 0 h 101459"/>
                <a:gd name="connsiteX0-57" fmla="*/ 75156 w 75156"/>
                <a:gd name="connsiteY0-58" fmla="*/ 7963 h 97873"/>
                <a:gd name="connsiteX1-59" fmla="*/ 1331 w 75156"/>
                <a:gd name="connsiteY1-60" fmla="*/ 0 h 97873"/>
                <a:gd name="connsiteX0-61" fmla="*/ 95606 w 95606"/>
                <a:gd name="connsiteY0-62" fmla="*/ 13135 h 100000"/>
                <a:gd name="connsiteX1-63" fmla="*/ 1089 w 95606"/>
                <a:gd name="connsiteY1-64" fmla="*/ 0 h 100000"/>
                <a:gd name="connsiteX0-65" fmla="*/ 136698 w 136698"/>
                <a:gd name="connsiteY0-66" fmla="*/ 0 h 97287"/>
                <a:gd name="connsiteX1-67" fmla="*/ 797 w 136698"/>
                <a:gd name="connsiteY1-68" fmla="*/ 4108 h 97287"/>
                <a:gd name="connsiteX0-69" fmla="*/ 135901 w 135901"/>
                <a:gd name="connsiteY0-70" fmla="*/ 0 h 92160"/>
                <a:gd name="connsiteX1-71" fmla="*/ 0 w 135901"/>
                <a:gd name="connsiteY1-72" fmla="*/ 4108 h 92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5901" h="92160">
                  <a:moveTo>
                    <a:pt x="135901" y="0"/>
                  </a:moveTo>
                  <a:cubicBezTo>
                    <a:pt x="133378" y="81593"/>
                    <a:pt x="52689" y="156453"/>
                    <a:pt x="0" y="4108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>
              <a:off x="10723570" y="5028642"/>
              <a:ext cx="502850" cy="1212613"/>
            </a:xfrm>
            <a:custGeom>
              <a:avLst/>
              <a:gdLst>
                <a:gd name="connsiteX0" fmla="*/ 6343 w 502850"/>
                <a:gd name="connsiteY0" fmla="*/ 291071 h 1212613"/>
                <a:gd name="connsiteX1" fmla="*/ 49205 w 502850"/>
                <a:gd name="connsiteY1" fmla="*/ 76758 h 1212613"/>
                <a:gd name="connsiteX2" fmla="*/ 201605 w 502850"/>
                <a:gd name="connsiteY2" fmla="*/ 558 h 1212613"/>
                <a:gd name="connsiteX3" fmla="*/ 444493 w 502850"/>
                <a:gd name="connsiteY3" fmla="*/ 86283 h 1212613"/>
                <a:gd name="connsiteX4" fmla="*/ 501643 w 502850"/>
                <a:gd name="connsiteY4" fmla="*/ 624446 h 1212613"/>
                <a:gd name="connsiteX5" fmla="*/ 411155 w 502850"/>
                <a:gd name="connsiteY5" fmla="*/ 1195946 h 1212613"/>
                <a:gd name="connsiteX6" fmla="*/ 168268 w 502850"/>
                <a:gd name="connsiteY6" fmla="*/ 986396 h 1212613"/>
                <a:gd name="connsiteX7" fmla="*/ 6343 w 502850"/>
                <a:gd name="connsiteY7" fmla="*/ 291071 h 121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850" h="1212613">
                  <a:moveTo>
                    <a:pt x="6343" y="291071"/>
                  </a:moveTo>
                  <a:cubicBezTo>
                    <a:pt x="-13501" y="139465"/>
                    <a:pt x="16661" y="125177"/>
                    <a:pt x="49205" y="76758"/>
                  </a:cubicBezTo>
                  <a:cubicBezTo>
                    <a:pt x="81749" y="28339"/>
                    <a:pt x="135724" y="-1029"/>
                    <a:pt x="201605" y="558"/>
                  </a:cubicBezTo>
                  <a:cubicBezTo>
                    <a:pt x="267486" y="2145"/>
                    <a:pt x="394487" y="-17698"/>
                    <a:pt x="444493" y="86283"/>
                  </a:cubicBezTo>
                  <a:cubicBezTo>
                    <a:pt x="494499" y="190264"/>
                    <a:pt x="507199" y="439502"/>
                    <a:pt x="501643" y="624446"/>
                  </a:cubicBezTo>
                  <a:cubicBezTo>
                    <a:pt x="496087" y="809390"/>
                    <a:pt x="466718" y="1135621"/>
                    <a:pt x="411155" y="1195946"/>
                  </a:cubicBezTo>
                  <a:cubicBezTo>
                    <a:pt x="355592" y="1256271"/>
                    <a:pt x="234943" y="1145146"/>
                    <a:pt x="168268" y="986396"/>
                  </a:cubicBezTo>
                  <a:cubicBezTo>
                    <a:pt x="101593" y="827646"/>
                    <a:pt x="26187" y="442677"/>
                    <a:pt x="6343" y="291071"/>
                  </a:cubicBezTo>
                  <a:close/>
                </a:path>
              </a:pathLst>
            </a:custGeom>
            <a:solidFill>
              <a:srgbClr val="EE9437"/>
            </a:solidFill>
            <a:ln>
              <a:solidFill>
                <a:srgbClr val="E37B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 bwMode="auto">
            <a:xfrm>
              <a:off x="10769476" y="5131891"/>
              <a:ext cx="399855" cy="979190"/>
            </a:xfrm>
            <a:custGeom>
              <a:avLst/>
              <a:gdLst>
                <a:gd name="connsiteX0" fmla="*/ 203335 w 399855"/>
                <a:gd name="connsiteY0" fmla="*/ 950791 h 979190"/>
                <a:gd name="connsiteX1" fmla="*/ 271492 w 399855"/>
                <a:gd name="connsiteY1" fmla="*/ 950791 h 979190"/>
                <a:gd name="connsiteX2" fmla="*/ 285124 w 399855"/>
                <a:gd name="connsiteY2" fmla="*/ 964044 h 979190"/>
                <a:gd name="connsiteX3" fmla="*/ 271492 w 399855"/>
                <a:gd name="connsiteY3" fmla="*/ 979190 h 979190"/>
                <a:gd name="connsiteX4" fmla="*/ 203335 w 399855"/>
                <a:gd name="connsiteY4" fmla="*/ 979190 h 979190"/>
                <a:gd name="connsiteX5" fmla="*/ 189704 w 399855"/>
                <a:gd name="connsiteY5" fmla="*/ 964044 h 979190"/>
                <a:gd name="connsiteX6" fmla="*/ 203335 w 399855"/>
                <a:gd name="connsiteY6" fmla="*/ 950791 h 979190"/>
                <a:gd name="connsiteX7" fmla="*/ 125184 w 399855"/>
                <a:gd name="connsiteY7" fmla="*/ 817642 h 979190"/>
                <a:gd name="connsiteX8" fmla="*/ 191394 w 399855"/>
                <a:gd name="connsiteY8" fmla="*/ 817642 h 979190"/>
                <a:gd name="connsiteX9" fmla="*/ 206973 w 399855"/>
                <a:gd name="connsiteY9" fmla="*/ 831274 h 979190"/>
                <a:gd name="connsiteX10" fmla="*/ 191394 w 399855"/>
                <a:gd name="connsiteY10" fmla="*/ 844905 h 979190"/>
                <a:gd name="connsiteX11" fmla="*/ 125184 w 399855"/>
                <a:gd name="connsiteY11" fmla="*/ 844905 h 979190"/>
                <a:gd name="connsiteX12" fmla="*/ 111553 w 399855"/>
                <a:gd name="connsiteY12" fmla="*/ 831274 h 979190"/>
                <a:gd name="connsiteX13" fmla="*/ 125184 w 399855"/>
                <a:gd name="connsiteY13" fmla="*/ 817642 h 979190"/>
                <a:gd name="connsiteX14" fmla="*/ 251045 w 399855"/>
                <a:gd name="connsiteY14" fmla="*/ 787743 h 979190"/>
                <a:gd name="connsiteX15" fmla="*/ 317255 w 399855"/>
                <a:gd name="connsiteY15" fmla="*/ 787743 h 979190"/>
                <a:gd name="connsiteX16" fmla="*/ 332834 w 399855"/>
                <a:gd name="connsiteY16" fmla="*/ 801375 h 979190"/>
                <a:gd name="connsiteX17" fmla="*/ 317255 w 399855"/>
                <a:gd name="connsiteY17" fmla="*/ 815006 h 979190"/>
                <a:gd name="connsiteX18" fmla="*/ 251045 w 399855"/>
                <a:gd name="connsiteY18" fmla="*/ 815006 h 979190"/>
                <a:gd name="connsiteX19" fmla="*/ 237414 w 399855"/>
                <a:gd name="connsiteY19" fmla="*/ 801375 h 979190"/>
                <a:gd name="connsiteX20" fmla="*/ 251045 w 399855"/>
                <a:gd name="connsiteY20" fmla="*/ 787743 h 979190"/>
                <a:gd name="connsiteX21" fmla="*/ 194085 w 399855"/>
                <a:gd name="connsiteY21" fmla="*/ 699746 h 979190"/>
                <a:gd name="connsiteX22" fmla="*/ 261431 w 399855"/>
                <a:gd name="connsiteY22" fmla="*/ 699746 h 979190"/>
                <a:gd name="connsiteX23" fmla="*/ 274900 w 399855"/>
                <a:gd name="connsiteY23" fmla="*/ 713378 h 979190"/>
                <a:gd name="connsiteX24" fmla="*/ 261431 w 399855"/>
                <a:gd name="connsiteY24" fmla="*/ 727009 h 979190"/>
                <a:gd name="connsiteX25" fmla="*/ 194085 w 399855"/>
                <a:gd name="connsiteY25" fmla="*/ 727009 h 979190"/>
                <a:gd name="connsiteX26" fmla="*/ 180616 w 399855"/>
                <a:gd name="connsiteY26" fmla="*/ 713378 h 979190"/>
                <a:gd name="connsiteX27" fmla="*/ 194085 w 399855"/>
                <a:gd name="connsiteY27" fmla="*/ 699746 h 979190"/>
                <a:gd name="connsiteX28" fmla="*/ 76705 w 399855"/>
                <a:gd name="connsiteY28" fmla="*/ 510007 h 979190"/>
                <a:gd name="connsiteX29" fmla="*/ 144862 w 399855"/>
                <a:gd name="connsiteY29" fmla="*/ 510007 h 979190"/>
                <a:gd name="connsiteX30" fmla="*/ 158494 w 399855"/>
                <a:gd name="connsiteY30" fmla="*/ 523790 h 979190"/>
                <a:gd name="connsiteX31" fmla="*/ 144862 w 399855"/>
                <a:gd name="connsiteY31" fmla="*/ 539542 h 979190"/>
                <a:gd name="connsiteX32" fmla="*/ 76705 w 399855"/>
                <a:gd name="connsiteY32" fmla="*/ 539542 h 979190"/>
                <a:gd name="connsiteX33" fmla="*/ 63074 w 399855"/>
                <a:gd name="connsiteY33" fmla="*/ 523790 h 979190"/>
                <a:gd name="connsiteX34" fmla="*/ 76705 w 399855"/>
                <a:gd name="connsiteY34" fmla="*/ 510007 h 979190"/>
                <a:gd name="connsiteX35" fmla="*/ 288531 w 399855"/>
                <a:gd name="connsiteY35" fmla="*/ 508906 h 979190"/>
                <a:gd name="connsiteX36" fmla="*/ 356689 w 399855"/>
                <a:gd name="connsiteY36" fmla="*/ 508906 h 979190"/>
                <a:gd name="connsiteX37" fmla="*/ 370320 w 399855"/>
                <a:gd name="connsiteY37" fmla="*/ 522689 h 979190"/>
                <a:gd name="connsiteX38" fmla="*/ 356689 w 399855"/>
                <a:gd name="connsiteY38" fmla="*/ 538441 h 979190"/>
                <a:gd name="connsiteX39" fmla="*/ 288531 w 399855"/>
                <a:gd name="connsiteY39" fmla="*/ 538441 h 979190"/>
                <a:gd name="connsiteX40" fmla="*/ 274900 w 399855"/>
                <a:gd name="connsiteY40" fmla="*/ 522689 h 979190"/>
                <a:gd name="connsiteX41" fmla="*/ 288531 w 399855"/>
                <a:gd name="connsiteY41" fmla="*/ 508906 h 979190"/>
                <a:gd name="connsiteX42" fmla="*/ 156761 w 399855"/>
                <a:gd name="connsiteY42" fmla="*/ 385087 h 979190"/>
                <a:gd name="connsiteX43" fmla="*/ 224918 w 399855"/>
                <a:gd name="connsiteY43" fmla="*/ 385087 h 979190"/>
                <a:gd name="connsiteX44" fmla="*/ 238550 w 399855"/>
                <a:gd name="connsiteY44" fmla="*/ 398719 h 979190"/>
                <a:gd name="connsiteX45" fmla="*/ 224918 w 399855"/>
                <a:gd name="connsiteY45" fmla="*/ 412350 h 979190"/>
                <a:gd name="connsiteX46" fmla="*/ 156761 w 399855"/>
                <a:gd name="connsiteY46" fmla="*/ 412350 h 979190"/>
                <a:gd name="connsiteX47" fmla="*/ 143130 w 399855"/>
                <a:gd name="connsiteY47" fmla="*/ 398719 h 979190"/>
                <a:gd name="connsiteX48" fmla="*/ 156761 w 399855"/>
                <a:gd name="connsiteY48" fmla="*/ 385087 h 979190"/>
                <a:gd name="connsiteX49" fmla="*/ 318067 w 399855"/>
                <a:gd name="connsiteY49" fmla="*/ 274900 h 979190"/>
                <a:gd name="connsiteX50" fmla="*/ 386224 w 399855"/>
                <a:gd name="connsiteY50" fmla="*/ 274900 h 979190"/>
                <a:gd name="connsiteX51" fmla="*/ 399855 w 399855"/>
                <a:gd name="connsiteY51" fmla="*/ 290046 h 979190"/>
                <a:gd name="connsiteX52" fmla="*/ 386224 w 399855"/>
                <a:gd name="connsiteY52" fmla="*/ 303299 h 979190"/>
                <a:gd name="connsiteX53" fmla="*/ 318067 w 399855"/>
                <a:gd name="connsiteY53" fmla="*/ 303299 h 979190"/>
                <a:gd name="connsiteX54" fmla="*/ 304435 w 399855"/>
                <a:gd name="connsiteY54" fmla="*/ 290046 h 979190"/>
                <a:gd name="connsiteX55" fmla="*/ 318067 w 399855"/>
                <a:gd name="connsiteY55" fmla="*/ 274900 h 979190"/>
                <a:gd name="connsiteX56" fmla="*/ 34078 w 399855"/>
                <a:gd name="connsiteY56" fmla="*/ 226054 h 979190"/>
                <a:gd name="connsiteX57" fmla="*/ 100288 w 399855"/>
                <a:gd name="connsiteY57" fmla="*/ 226054 h 979190"/>
                <a:gd name="connsiteX58" fmla="*/ 115867 w 399855"/>
                <a:gd name="connsiteY58" fmla="*/ 239686 h 979190"/>
                <a:gd name="connsiteX59" fmla="*/ 100288 w 399855"/>
                <a:gd name="connsiteY59" fmla="*/ 253317 h 979190"/>
                <a:gd name="connsiteX60" fmla="*/ 34078 w 399855"/>
                <a:gd name="connsiteY60" fmla="*/ 253317 h 979190"/>
                <a:gd name="connsiteX61" fmla="*/ 20447 w 399855"/>
                <a:gd name="connsiteY61" fmla="*/ 239686 h 979190"/>
                <a:gd name="connsiteX62" fmla="*/ 34078 w 399855"/>
                <a:gd name="connsiteY62" fmla="*/ 226054 h 979190"/>
                <a:gd name="connsiteX63" fmla="*/ 232870 w 399855"/>
                <a:gd name="connsiteY63" fmla="*/ 147674 h 979190"/>
                <a:gd name="connsiteX64" fmla="*/ 301027 w 399855"/>
                <a:gd name="connsiteY64" fmla="*/ 147674 h 979190"/>
                <a:gd name="connsiteX65" fmla="*/ 314659 w 399855"/>
                <a:gd name="connsiteY65" fmla="*/ 161306 h 979190"/>
                <a:gd name="connsiteX66" fmla="*/ 301027 w 399855"/>
                <a:gd name="connsiteY66" fmla="*/ 174937 h 979190"/>
                <a:gd name="connsiteX67" fmla="*/ 232870 w 399855"/>
                <a:gd name="connsiteY67" fmla="*/ 174937 h 979190"/>
                <a:gd name="connsiteX68" fmla="*/ 219239 w 399855"/>
                <a:gd name="connsiteY68" fmla="*/ 161306 h 979190"/>
                <a:gd name="connsiteX69" fmla="*/ 232870 w 399855"/>
                <a:gd name="connsiteY69" fmla="*/ 147674 h 979190"/>
                <a:gd name="connsiteX70" fmla="*/ 13469 w 399855"/>
                <a:gd name="connsiteY70" fmla="*/ 62477 h 979190"/>
                <a:gd name="connsiteX71" fmla="*/ 80815 w 399855"/>
                <a:gd name="connsiteY71" fmla="*/ 62477 h 979190"/>
                <a:gd name="connsiteX72" fmla="*/ 94284 w 399855"/>
                <a:gd name="connsiteY72" fmla="*/ 76109 h 979190"/>
                <a:gd name="connsiteX73" fmla="*/ 80815 w 399855"/>
                <a:gd name="connsiteY73" fmla="*/ 89740 h 979190"/>
                <a:gd name="connsiteX74" fmla="*/ 13469 w 399855"/>
                <a:gd name="connsiteY74" fmla="*/ 89740 h 979190"/>
                <a:gd name="connsiteX75" fmla="*/ 0 w 399855"/>
                <a:gd name="connsiteY75" fmla="*/ 76109 h 979190"/>
                <a:gd name="connsiteX76" fmla="*/ 13469 w 399855"/>
                <a:gd name="connsiteY76" fmla="*/ 62477 h 979190"/>
                <a:gd name="connsiteX77" fmla="*/ 318067 w 399855"/>
                <a:gd name="connsiteY77" fmla="*/ 0 h 979190"/>
                <a:gd name="connsiteX78" fmla="*/ 386224 w 399855"/>
                <a:gd name="connsiteY78" fmla="*/ 0 h 979190"/>
                <a:gd name="connsiteX79" fmla="*/ 399855 w 399855"/>
                <a:gd name="connsiteY79" fmla="*/ 13632 h 979190"/>
                <a:gd name="connsiteX80" fmla="*/ 386224 w 399855"/>
                <a:gd name="connsiteY80" fmla="*/ 27263 h 979190"/>
                <a:gd name="connsiteX81" fmla="*/ 318067 w 399855"/>
                <a:gd name="connsiteY81" fmla="*/ 27263 h 979190"/>
                <a:gd name="connsiteX82" fmla="*/ 304435 w 399855"/>
                <a:gd name="connsiteY82" fmla="*/ 13632 h 979190"/>
                <a:gd name="connsiteX83" fmla="*/ 318067 w 399855"/>
                <a:gd name="connsiteY83" fmla="*/ 0 h 97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99855" h="979190">
                  <a:moveTo>
                    <a:pt x="203335" y="950791"/>
                  </a:moveTo>
                  <a:cubicBezTo>
                    <a:pt x="271492" y="950791"/>
                    <a:pt x="271492" y="950791"/>
                    <a:pt x="271492" y="950791"/>
                  </a:cubicBezTo>
                  <a:cubicBezTo>
                    <a:pt x="279282" y="950791"/>
                    <a:pt x="285124" y="956471"/>
                    <a:pt x="285124" y="964044"/>
                  </a:cubicBezTo>
                  <a:cubicBezTo>
                    <a:pt x="285124" y="971617"/>
                    <a:pt x="279282" y="979190"/>
                    <a:pt x="271492" y="979190"/>
                  </a:cubicBezTo>
                  <a:cubicBezTo>
                    <a:pt x="203335" y="979190"/>
                    <a:pt x="203335" y="979190"/>
                    <a:pt x="203335" y="979190"/>
                  </a:cubicBezTo>
                  <a:cubicBezTo>
                    <a:pt x="195546" y="979190"/>
                    <a:pt x="189704" y="971617"/>
                    <a:pt x="189704" y="964044"/>
                  </a:cubicBezTo>
                  <a:cubicBezTo>
                    <a:pt x="189704" y="956471"/>
                    <a:pt x="195546" y="950791"/>
                    <a:pt x="203335" y="950791"/>
                  </a:cubicBezTo>
                  <a:close/>
                  <a:moveTo>
                    <a:pt x="125184" y="817642"/>
                  </a:moveTo>
                  <a:cubicBezTo>
                    <a:pt x="191394" y="817642"/>
                    <a:pt x="191394" y="817642"/>
                    <a:pt x="191394" y="817642"/>
                  </a:cubicBezTo>
                  <a:cubicBezTo>
                    <a:pt x="199183" y="817642"/>
                    <a:pt x="206973" y="823484"/>
                    <a:pt x="206973" y="831274"/>
                  </a:cubicBezTo>
                  <a:cubicBezTo>
                    <a:pt x="206973" y="839063"/>
                    <a:pt x="199183" y="844905"/>
                    <a:pt x="191394" y="844905"/>
                  </a:cubicBezTo>
                  <a:cubicBezTo>
                    <a:pt x="125184" y="844905"/>
                    <a:pt x="125184" y="844905"/>
                    <a:pt x="125184" y="844905"/>
                  </a:cubicBezTo>
                  <a:cubicBezTo>
                    <a:pt x="117395" y="844905"/>
                    <a:pt x="111553" y="839063"/>
                    <a:pt x="111553" y="831274"/>
                  </a:cubicBezTo>
                  <a:cubicBezTo>
                    <a:pt x="111553" y="823484"/>
                    <a:pt x="117395" y="817642"/>
                    <a:pt x="125184" y="817642"/>
                  </a:cubicBezTo>
                  <a:close/>
                  <a:moveTo>
                    <a:pt x="251045" y="787743"/>
                  </a:moveTo>
                  <a:cubicBezTo>
                    <a:pt x="317255" y="787743"/>
                    <a:pt x="317255" y="787743"/>
                    <a:pt x="317255" y="787743"/>
                  </a:cubicBezTo>
                  <a:cubicBezTo>
                    <a:pt x="325045" y="787743"/>
                    <a:pt x="332834" y="793585"/>
                    <a:pt x="332834" y="801375"/>
                  </a:cubicBezTo>
                  <a:cubicBezTo>
                    <a:pt x="332834" y="809164"/>
                    <a:pt x="325045" y="815006"/>
                    <a:pt x="317255" y="815006"/>
                  </a:cubicBezTo>
                  <a:cubicBezTo>
                    <a:pt x="251045" y="815006"/>
                    <a:pt x="251045" y="815006"/>
                    <a:pt x="251045" y="815006"/>
                  </a:cubicBezTo>
                  <a:cubicBezTo>
                    <a:pt x="243256" y="815006"/>
                    <a:pt x="237414" y="809164"/>
                    <a:pt x="237414" y="801375"/>
                  </a:cubicBezTo>
                  <a:cubicBezTo>
                    <a:pt x="237414" y="793585"/>
                    <a:pt x="243256" y="787743"/>
                    <a:pt x="251045" y="787743"/>
                  </a:cubicBezTo>
                  <a:close/>
                  <a:moveTo>
                    <a:pt x="194085" y="699746"/>
                  </a:moveTo>
                  <a:cubicBezTo>
                    <a:pt x="261431" y="699746"/>
                    <a:pt x="261431" y="699746"/>
                    <a:pt x="261431" y="699746"/>
                  </a:cubicBezTo>
                  <a:cubicBezTo>
                    <a:pt x="269127" y="699746"/>
                    <a:pt x="274900" y="705588"/>
                    <a:pt x="274900" y="713378"/>
                  </a:cubicBezTo>
                  <a:cubicBezTo>
                    <a:pt x="274900" y="721167"/>
                    <a:pt x="269127" y="727009"/>
                    <a:pt x="261431" y="727009"/>
                  </a:cubicBezTo>
                  <a:cubicBezTo>
                    <a:pt x="194085" y="727009"/>
                    <a:pt x="194085" y="727009"/>
                    <a:pt x="194085" y="727009"/>
                  </a:cubicBezTo>
                  <a:cubicBezTo>
                    <a:pt x="186388" y="727009"/>
                    <a:pt x="180616" y="721167"/>
                    <a:pt x="180616" y="713378"/>
                  </a:cubicBezTo>
                  <a:cubicBezTo>
                    <a:pt x="180616" y="705588"/>
                    <a:pt x="186388" y="699746"/>
                    <a:pt x="194085" y="699746"/>
                  </a:cubicBezTo>
                  <a:close/>
                  <a:moveTo>
                    <a:pt x="76705" y="510007"/>
                  </a:moveTo>
                  <a:cubicBezTo>
                    <a:pt x="144862" y="510007"/>
                    <a:pt x="144862" y="510007"/>
                    <a:pt x="144862" y="510007"/>
                  </a:cubicBezTo>
                  <a:cubicBezTo>
                    <a:pt x="152652" y="510007"/>
                    <a:pt x="158494" y="515914"/>
                    <a:pt x="158494" y="523790"/>
                  </a:cubicBezTo>
                  <a:cubicBezTo>
                    <a:pt x="158494" y="531666"/>
                    <a:pt x="152652" y="539542"/>
                    <a:pt x="144862" y="539542"/>
                  </a:cubicBezTo>
                  <a:cubicBezTo>
                    <a:pt x="76705" y="539542"/>
                    <a:pt x="76705" y="539542"/>
                    <a:pt x="76705" y="539542"/>
                  </a:cubicBezTo>
                  <a:cubicBezTo>
                    <a:pt x="68916" y="539542"/>
                    <a:pt x="63074" y="531666"/>
                    <a:pt x="63074" y="523790"/>
                  </a:cubicBezTo>
                  <a:cubicBezTo>
                    <a:pt x="63074" y="515914"/>
                    <a:pt x="68916" y="510007"/>
                    <a:pt x="76705" y="510007"/>
                  </a:cubicBezTo>
                  <a:close/>
                  <a:moveTo>
                    <a:pt x="288531" y="508906"/>
                  </a:moveTo>
                  <a:cubicBezTo>
                    <a:pt x="356689" y="508906"/>
                    <a:pt x="356689" y="508906"/>
                    <a:pt x="356689" y="508906"/>
                  </a:cubicBezTo>
                  <a:cubicBezTo>
                    <a:pt x="364478" y="508906"/>
                    <a:pt x="370320" y="514813"/>
                    <a:pt x="370320" y="522689"/>
                  </a:cubicBezTo>
                  <a:cubicBezTo>
                    <a:pt x="370320" y="530565"/>
                    <a:pt x="364478" y="538441"/>
                    <a:pt x="356689" y="538441"/>
                  </a:cubicBezTo>
                  <a:cubicBezTo>
                    <a:pt x="288531" y="538441"/>
                    <a:pt x="288531" y="538441"/>
                    <a:pt x="288531" y="538441"/>
                  </a:cubicBezTo>
                  <a:cubicBezTo>
                    <a:pt x="280742" y="538441"/>
                    <a:pt x="274900" y="530565"/>
                    <a:pt x="274900" y="522689"/>
                  </a:cubicBezTo>
                  <a:cubicBezTo>
                    <a:pt x="274900" y="514813"/>
                    <a:pt x="280742" y="508906"/>
                    <a:pt x="288531" y="508906"/>
                  </a:cubicBezTo>
                  <a:close/>
                  <a:moveTo>
                    <a:pt x="156761" y="385087"/>
                  </a:moveTo>
                  <a:cubicBezTo>
                    <a:pt x="224918" y="385087"/>
                    <a:pt x="224918" y="385087"/>
                    <a:pt x="224918" y="385087"/>
                  </a:cubicBezTo>
                  <a:cubicBezTo>
                    <a:pt x="232708" y="385087"/>
                    <a:pt x="238550" y="390929"/>
                    <a:pt x="238550" y="398719"/>
                  </a:cubicBezTo>
                  <a:cubicBezTo>
                    <a:pt x="238550" y="406508"/>
                    <a:pt x="232708" y="412350"/>
                    <a:pt x="224918" y="412350"/>
                  </a:cubicBezTo>
                  <a:cubicBezTo>
                    <a:pt x="156761" y="412350"/>
                    <a:pt x="156761" y="412350"/>
                    <a:pt x="156761" y="412350"/>
                  </a:cubicBezTo>
                  <a:cubicBezTo>
                    <a:pt x="148972" y="412350"/>
                    <a:pt x="143130" y="406508"/>
                    <a:pt x="143130" y="398719"/>
                  </a:cubicBezTo>
                  <a:cubicBezTo>
                    <a:pt x="143130" y="390929"/>
                    <a:pt x="148972" y="385087"/>
                    <a:pt x="156761" y="385087"/>
                  </a:cubicBezTo>
                  <a:close/>
                  <a:moveTo>
                    <a:pt x="318067" y="274900"/>
                  </a:moveTo>
                  <a:cubicBezTo>
                    <a:pt x="386224" y="274900"/>
                    <a:pt x="386224" y="274900"/>
                    <a:pt x="386224" y="274900"/>
                  </a:cubicBezTo>
                  <a:cubicBezTo>
                    <a:pt x="394013" y="274900"/>
                    <a:pt x="399855" y="282473"/>
                    <a:pt x="399855" y="290046"/>
                  </a:cubicBezTo>
                  <a:cubicBezTo>
                    <a:pt x="399855" y="297619"/>
                    <a:pt x="394013" y="303299"/>
                    <a:pt x="386224" y="303299"/>
                  </a:cubicBezTo>
                  <a:cubicBezTo>
                    <a:pt x="318067" y="303299"/>
                    <a:pt x="318067" y="303299"/>
                    <a:pt x="318067" y="303299"/>
                  </a:cubicBezTo>
                  <a:cubicBezTo>
                    <a:pt x="310277" y="303299"/>
                    <a:pt x="304435" y="297619"/>
                    <a:pt x="304435" y="290046"/>
                  </a:cubicBezTo>
                  <a:cubicBezTo>
                    <a:pt x="304435" y="282473"/>
                    <a:pt x="310277" y="274900"/>
                    <a:pt x="318067" y="274900"/>
                  </a:cubicBezTo>
                  <a:close/>
                  <a:moveTo>
                    <a:pt x="34078" y="226054"/>
                  </a:moveTo>
                  <a:cubicBezTo>
                    <a:pt x="100288" y="226054"/>
                    <a:pt x="100288" y="226054"/>
                    <a:pt x="100288" y="226054"/>
                  </a:cubicBezTo>
                  <a:cubicBezTo>
                    <a:pt x="108077" y="226054"/>
                    <a:pt x="115867" y="231896"/>
                    <a:pt x="115867" y="239686"/>
                  </a:cubicBezTo>
                  <a:cubicBezTo>
                    <a:pt x="115867" y="247475"/>
                    <a:pt x="108077" y="253317"/>
                    <a:pt x="100288" y="253317"/>
                  </a:cubicBezTo>
                  <a:cubicBezTo>
                    <a:pt x="34078" y="253317"/>
                    <a:pt x="34078" y="253317"/>
                    <a:pt x="34078" y="253317"/>
                  </a:cubicBezTo>
                  <a:cubicBezTo>
                    <a:pt x="26289" y="253317"/>
                    <a:pt x="20447" y="247475"/>
                    <a:pt x="20447" y="239686"/>
                  </a:cubicBezTo>
                  <a:cubicBezTo>
                    <a:pt x="20447" y="231896"/>
                    <a:pt x="26289" y="226054"/>
                    <a:pt x="34078" y="226054"/>
                  </a:cubicBezTo>
                  <a:close/>
                  <a:moveTo>
                    <a:pt x="232870" y="147674"/>
                  </a:moveTo>
                  <a:cubicBezTo>
                    <a:pt x="301027" y="147674"/>
                    <a:pt x="301027" y="147674"/>
                    <a:pt x="301027" y="147674"/>
                  </a:cubicBezTo>
                  <a:cubicBezTo>
                    <a:pt x="306870" y="147674"/>
                    <a:pt x="314659" y="153516"/>
                    <a:pt x="314659" y="161306"/>
                  </a:cubicBezTo>
                  <a:cubicBezTo>
                    <a:pt x="314659" y="169095"/>
                    <a:pt x="306870" y="174937"/>
                    <a:pt x="301027" y="174937"/>
                  </a:cubicBezTo>
                  <a:cubicBezTo>
                    <a:pt x="232870" y="174937"/>
                    <a:pt x="232870" y="174937"/>
                    <a:pt x="232870" y="174937"/>
                  </a:cubicBezTo>
                  <a:cubicBezTo>
                    <a:pt x="225081" y="174937"/>
                    <a:pt x="219239" y="169095"/>
                    <a:pt x="219239" y="161306"/>
                  </a:cubicBezTo>
                  <a:cubicBezTo>
                    <a:pt x="219239" y="153516"/>
                    <a:pt x="225081" y="147674"/>
                    <a:pt x="232870" y="147674"/>
                  </a:cubicBezTo>
                  <a:close/>
                  <a:moveTo>
                    <a:pt x="13469" y="62477"/>
                  </a:moveTo>
                  <a:cubicBezTo>
                    <a:pt x="80815" y="62477"/>
                    <a:pt x="80815" y="62477"/>
                    <a:pt x="80815" y="62477"/>
                  </a:cubicBezTo>
                  <a:cubicBezTo>
                    <a:pt x="88511" y="62477"/>
                    <a:pt x="94284" y="68319"/>
                    <a:pt x="94284" y="76109"/>
                  </a:cubicBezTo>
                  <a:cubicBezTo>
                    <a:pt x="94284" y="83898"/>
                    <a:pt x="88511" y="89740"/>
                    <a:pt x="80815" y="89740"/>
                  </a:cubicBezTo>
                  <a:cubicBezTo>
                    <a:pt x="13469" y="89740"/>
                    <a:pt x="13469" y="89740"/>
                    <a:pt x="13469" y="89740"/>
                  </a:cubicBezTo>
                  <a:cubicBezTo>
                    <a:pt x="5772" y="89740"/>
                    <a:pt x="0" y="83898"/>
                    <a:pt x="0" y="76109"/>
                  </a:cubicBezTo>
                  <a:cubicBezTo>
                    <a:pt x="0" y="68319"/>
                    <a:pt x="5772" y="62477"/>
                    <a:pt x="13469" y="62477"/>
                  </a:cubicBezTo>
                  <a:close/>
                  <a:moveTo>
                    <a:pt x="318067" y="0"/>
                  </a:moveTo>
                  <a:cubicBezTo>
                    <a:pt x="386224" y="0"/>
                    <a:pt x="386224" y="0"/>
                    <a:pt x="386224" y="0"/>
                  </a:cubicBezTo>
                  <a:cubicBezTo>
                    <a:pt x="394013" y="0"/>
                    <a:pt x="399855" y="5842"/>
                    <a:pt x="399855" y="13632"/>
                  </a:cubicBezTo>
                  <a:cubicBezTo>
                    <a:pt x="399855" y="21421"/>
                    <a:pt x="394013" y="27263"/>
                    <a:pt x="386224" y="27263"/>
                  </a:cubicBezTo>
                  <a:cubicBezTo>
                    <a:pt x="318067" y="27263"/>
                    <a:pt x="318067" y="27263"/>
                    <a:pt x="318067" y="27263"/>
                  </a:cubicBezTo>
                  <a:cubicBezTo>
                    <a:pt x="310277" y="27263"/>
                    <a:pt x="304435" y="21421"/>
                    <a:pt x="304435" y="13632"/>
                  </a:cubicBezTo>
                  <a:cubicBezTo>
                    <a:pt x="304435" y="5842"/>
                    <a:pt x="310277" y="0"/>
                    <a:pt x="318067" y="0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0680700" y="5255260"/>
            <a:ext cx="1198245" cy="1238250"/>
            <a:chOff x="5566242" y="3846180"/>
            <a:chExt cx="3663365" cy="3598076"/>
          </a:xfrm>
        </p:grpSpPr>
        <p:sp>
          <p:nvSpPr>
            <p:cNvPr id="85" name="任意多边形: 形状 84"/>
            <p:cNvSpPr/>
            <p:nvPr/>
          </p:nvSpPr>
          <p:spPr>
            <a:xfrm rot="862303" flipH="1">
              <a:off x="8519962" y="4455242"/>
              <a:ext cx="709645" cy="1057291"/>
            </a:xfrm>
            <a:custGeom>
              <a:avLst/>
              <a:gdLst>
                <a:gd name="connsiteX0" fmla="*/ 82550 w 355600"/>
                <a:gd name="connsiteY0" fmla="*/ 654050 h 654050"/>
                <a:gd name="connsiteX1" fmla="*/ 0 w 355600"/>
                <a:gd name="connsiteY1" fmla="*/ 152400 h 654050"/>
                <a:gd name="connsiteX2" fmla="*/ 273050 w 355600"/>
                <a:gd name="connsiteY2" fmla="*/ 0 h 654050"/>
                <a:gd name="connsiteX3" fmla="*/ 355600 w 355600"/>
                <a:gd name="connsiteY3" fmla="*/ 400050 h 654050"/>
                <a:gd name="connsiteX4" fmla="*/ 82550 w 355600"/>
                <a:gd name="connsiteY4" fmla="*/ 654050 h 654050"/>
                <a:gd name="connsiteX0-1" fmla="*/ 82550 w 355600"/>
                <a:gd name="connsiteY0-2" fmla="*/ 654050 h 654050"/>
                <a:gd name="connsiteX1-3" fmla="*/ 0 w 355600"/>
                <a:gd name="connsiteY1-4" fmla="*/ 159544 h 654050"/>
                <a:gd name="connsiteX2-5" fmla="*/ 273050 w 355600"/>
                <a:gd name="connsiteY2-6" fmla="*/ 0 h 654050"/>
                <a:gd name="connsiteX3-7" fmla="*/ 355600 w 355600"/>
                <a:gd name="connsiteY3-8" fmla="*/ 400050 h 654050"/>
                <a:gd name="connsiteX4-9" fmla="*/ 82550 w 355600"/>
                <a:gd name="connsiteY4-10" fmla="*/ 654050 h 654050"/>
                <a:gd name="connsiteX0-11" fmla="*/ 156915 w 429965"/>
                <a:gd name="connsiteY0-12" fmla="*/ 654050 h 654050"/>
                <a:gd name="connsiteX1-13" fmla="*/ 74365 w 429965"/>
                <a:gd name="connsiteY1-14" fmla="*/ 159544 h 654050"/>
                <a:gd name="connsiteX2-15" fmla="*/ 347415 w 429965"/>
                <a:gd name="connsiteY2-16" fmla="*/ 0 h 654050"/>
                <a:gd name="connsiteX3-17" fmla="*/ 429965 w 429965"/>
                <a:gd name="connsiteY3-18" fmla="*/ 400050 h 654050"/>
                <a:gd name="connsiteX4-19" fmla="*/ 156915 w 429965"/>
                <a:gd name="connsiteY4-20" fmla="*/ 654050 h 654050"/>
                <a:gd name="connsiteX0-21" fmla="*/ 178556 w 451606"/>
                <a:gd name="connsiteY0-22" fmla="*/ 654050 h 654050"/>
                <a:gd name="connsiteX1-23" fmla="*/ 96006 w 451606"/>
                <a:gd name="connsiteY1-24" fmla="*/ 159544 h 654050"/>
                <a:gd name="connsiteX2-25" fmla="*/ 369056 w 451606"/>
                <a:gd name="connsiteY2-26" fmla="*/ 0 h 654050"/>
                <a:gd name="connsiteX3-27" fmla="*/ 451606 w 451606"/>
                <a:gd name="connsiteY3-28" fmla="*/ 400050 h 654050"/>
                <a:gd name="connsiteX4-29" fmla="*/ 178556 w 451606"/>
                <a:gd name="connsiteY4-30" fmla="*/ 654050 h 654050"/>
                <a:gd name="connsiteX0-31" fmla="*/ 212365 w 485415"/>
                <a:gd name="connsiteY0-32" fmla="*/ 766079 h 766079"/>
                <a:gd name="connsiteX1-33" fmla="*/ 129815 w 485415"/>
                <a:gd name="connsiteY1-34" fmla="*/ 271573 h 766079"/>
                <a:gd name="connsiteX2-35" fmla="*/ 402865 w 485415"/>
                <a:gd name="connsiteY2-36" fmla="*/ 112029 h 766079"/>
                <a:gd name="connsiteX3-37" fmla="*/ 485415 w 485415"/>
                <a:gd name="connsiteY3-38" fmla="*/ 512079 h 766079"/>
                <a:gd name="connsiteX4-39" fmla="*/ 212365 w 485415"/>
                <a:gd name="connsiteY4-40" fmla="*/ 766079 h 766079"/>
                <a:gd name="connsiteX0-41" fmla="*/ 301168 w 574218"/>
                <a:gd name="connsiteY0-42" fmla="*/ 775466 h 775466"/>
                <a:gd name="connsiteX1-43" fmla="*/ 218618 w 574218"/>
                <a:gd name="connsiteY1-44" fmla="*/ 280960 h 775466"/>
                <a:gd name="connsiteX2-45" fmla="*/ 491668 w 574218"/>
                <a:gd name="connsiteY2-46" fmla="*/ 121416 h 775466"/>
                <a:gd name="connsiteX3-47" fmla="*/ 574218 w 574218"/>
                <a:gd name="connsiteY3-48" fmla="*/ 521466 h 775466"/>
                <a:gd name="connsiteX4-49" fmla="*/ 301168 w 574218"/>
                <a:gd name="connsiteY4-50" fmla="*/ 775466 h 775466"/>
                <a:gd name="connsiteX0-51" fmla="*/ 301168 w 574218"/>
                <a:gd name="connsiteY0-52" fmla="*/ 860946 h 860946"/>
                <a:gd name="connsiteX1-53" fmla="*/ 218618 w 574218"/>
                <a:gd name="connsiteY1-54" fmla="*/ 366440 h 860946"/>
                <a:gd name="connsiteX2-55" fmla="*/ 491668 w 574218"/>
                <a:gd name="connsiteY2-56" fmla="*/ 206896 h 860946"/>
                <a:gd name="connsiteX3-57" fmla="*/ 574218 w 574218"/>
                <a:gd name="connsiteY3-58" fmla="*/ 606946 h 860946"/>
                <a:gd name="connsiteX4-59" fmla="*/ 301168 w 574218"/>
                <a:gd name="connsiteY4-60" fmla="*/ 860946 h 860946"/>
                <a:gd name="connsiteX0-61" fmla="*/ 301168 w 574218"/>
                <a:gd name="connsiteY0-62" fmla="*/ 863969 h 863969"/>
                <a:gd name="connsiteX1-63" fmla="*/ 218618 w 574218"/>
                <a:gd name="connsiteY1-64" fmla="*/ 369463 h 863969"/>
                <a:gd name="connsiteX2-65" fmla="*/ 458330 w 574218"/>
                <a:gd name="connsiteY2-66" fmla="*/ 200394 h 863969"/>
                <a:gd name="connsiteX3-67" fmla="*/ 574218 w 574218"/>
                <a:gd name="connsiteY3-68" fmla="*/ 609969 h 863969"/>
                <a:gd name="connsiteX4-69" fmla="*/ 301168 w 574218"/>
                <a:gd name="connsiteY4-70" fmla="*/ 863969 h 863969"/>
                <a:gd name="connsiteX0-71" fmla="*/ 301168 w 574218"/>
                <a:gd name="connsiteY0-72" fmla="*/ 987612 h 987612"/>
                <a:gd name="connsiteX1-73" fmla="*/ 218618 w 574218"/>
                <a:gd name="connsiteY1-74" fmla="*/ 493106 h 987612"/>
                <a:gd name="connsiteX2-75" fmla="*/ 458330 w 574218"/>
                <a:gd name="connsiteY2-76" fmla="*/ 324037 h 987612"/>
                <a:gd name="connsiteX3-77" fmla="*/ 574218 w 574218"/>
                <a:gd name="connsiteY3-78" fmla="*/ 733612 h 987612"/>
                <a:gd name="connsiteX4-79" fmla="*/ 301168 w 574218"/>
                <a:gd name="connsiteY4-80" fmla="*/ 987612 h 987612"/>
                <a:gd name="connsiteX0-81" fmla="*/ 301168 w 574218"/>
                <a:gd name="connsiteY0-82" fmla="*/ 991308 h 991308"/>
                <a:gd name="connsiteX1-83" fmla="*/ 218618 w 574218"/>
                <a:gd name="connsiteY1-84" fmla="*/ 496802 h 991308"/>
                <a:gd name="connsiteX2-85" fmla="*/ 458330 w 574218"/>
                <a:gd name="connsiteY2-86" fmla="*/ 327733 h 991308"/>
                <a:gd name="connsiteX3-87" fmla="*/ 574218 w 574218"/>
                <a:gd name="connsiteY3-88" fmla="*/ 737308 h 991308"/>
                <a:gd name="connsiteX4-89" fmla="*/ 301168 w 574218"/>
                <a:gd name="connsiteY4-90" fmla="*/ 991308 h 991308"/>
                <a:gd name="connsiteX0-91" fmla="*/ 301168 w 579787"/>
                <a:gd name="connsiteY0-92" fmla="*/ 991308 h 991308"/>
                <a:gd name="connsiteX1-93" fmla="*/ 218618 w 579787"/>
                <a:gd name="connsiteY1-94" fmla="*/ 496802 h 991308"/>
                <a:gd name="connsiteX2-95" fmla="*/ 458330 w 579787"/>
                <a:gd name="connsiteY2-96" fmla="*/ 327733 h 991308"/>
                <a:gd name="connsiteX3-97" fmla="*/ 574218 w 579787"/>
                <a:gd name="connsiteY3-98" fmla="*/ 737308 h 991308"/>
                <a:gd name="connsiteX4-99" fmla="*/ 301168 w 579787"/>
                <a:gd name="connsiteY4-100" fmla="*/ 991308 h 991308"/>
                <a:gd name="connsiteX0-101" fmla="*/ 301168 w 612777"/>
                <a:gd name="connsiteY0-102" fmla="*/ 991308 h 991308"/>
                <a:gd name="connsiteX1-103" fmla="*/ 218618 w 612777"/>
                <a:gd name="connsiteY1-104" fmla="*/ 496802 h 991308"/>
                <a:gd name="connsiteX2-105" fmla="*/ 458330 w 612777"/>
                <a:gd name="connsiteY2-106" fmla="*/ 327733 h 991308"/>
                <a:gd name="connsiteX3-107" fmla="*/ 574218 w 612777"/>
                <a:gd name="connsiteY3-108" fmla="*/ 737308 h 991308"/>
                <a:gd name="connsiteX4-109" fmla="*/ 301168 w 612777"/>
                <a:gd name="connsiteY4-110" fmla="*/ 991308 h 991308"/>
                <a:gd name="connsiteX0-111" fmla="*/ 301168 w 588478"/>
                <a:gd name="connsiteY0-112" fmla="*/ 991308 h 991308"/>
                <a:gd name="connsiteX1-113" fmla="*/ 218618 w 588478"/>
                <a:gd name="connsiteY1-114" fmla="*/ 496802 h 991308"/>
                <a:gd name="connsiteX2-115" fmla="*/ 458330 w 588478"/>
                <a:gd name="connsiteY2-116" fmla="*/ 327733 h 991308"/>
                <a:gd name="connsiteX3-117" fmla="*/ 528974 w 588478"/>
                <a:gd name="connsiteY3-118" fmla="*/ 711114 h 991308"/>
                <a:gd name="connsiteX4-119" fmla="*/ 301168 w 588478"/>
                <a:gd name="connsiteY4-120" fmla="*/ 991308 h 991308"/>
                <a:gd name="connsiteX0-121" fmla="*/ 301168 w 708878"/>
                <a:gd name="connsiteY0-122" fmla="*/ 991308 h 991308"/>
                <a:gd name="connsiteX1-123" fmla="*/ 218618 w 708878"/>
                <a:gd name="connsiteY1-124" fmla="*/ 496802 h 991308"/>
                <a:gd name="connsiteX2-125" fmla="*/ 458330 w 708878"/>
                <a:gd name="connsiteY2-126" fmla="*/ 327733 h 991308"/>
                <a:gd name="connsiteX3-127" fmla="*/ 528974 w 708878"/>
                <a:gd name="connsiteY3-128" fmla="*/ 711114 h 991308"/>
                <a:gd name="connsiteX4-129" fmla="*/ 301168 w 708878"/>
                <a:gd name="connsiteY4-130" fmla="*/ 991308 h 991308"/>
                <a:gd name="connsiteX0-131" fmla="*/ 301168 w 701169"/>
                <a:gd name="connsiteY0-132" fmla="*/ 1044663 h 1044663"/>
                <a:gd name="connsiteX1-133" fmla="*/ 218618 w 701169"/>
                <a:gd name="connsiteY1-134" fmla="*/ 550157 h 1044663"/>
                <a:gd name="connsiteX2-135" fmla="*/ 458330 w 701169"/>
                <a:gd name="connsiteY2-136" fmla="*/ 381088 h 1044663"/>
                <a:gd name="connsiteX3-137" fmla="*/ 528974 w 701169"/>
                <a:gd name="connsiteY3-138" fmla="*/ 764469 h 1044663"/>
                <a:gd name="connsiteX4-139" fmla="*/ 301168 w 701169"/>
                <a:gd name="connsiteY4-140" fmla="*/ 1044663 h 10446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01169" h="1044663">
                  <a:moveTo>
                    <a:pt x="301168" y="1044663"/>
                  </a:moveTo>
                  <a:cubicBezTo>
                    <a:pt x="-119255" y="896497"/>
                    <a:pt x="-53902" y="-249414"/>
                    <a:pt x="218618" y="550157"/>
                  </a:cubicBezTo>
                  <a:cubicBezTo>
                    <a:pt x="159617" y="-210255"/>
                    <a:pt x="469707" y="43744"/>
                    <a:pt x="458330" y="381088"/>
                  </a:cubicBezTo>
                  <a:cubicBezTo>
                    <a:pt x="637453" y="-443618"/>
                    <a:pt x="864202" y="251707"/>
                    <a:pt x="528974" y="764469"/>
                  </a:cubicBezTo>
                  <a:lnTo>
                    <a:pt x="301168" y="1044663"/>
                  </a:lnTo>
                  <a:close/>
                </a:path>
              </a:pathLst>
            </a:custGeom>
            <a:solidFill>
              <a:srgbClr val="F7930D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6940497" y="6858000"/>
              <a:ext cx="353211" cy="586256"/>
            </a:xfrm>
            <a:custGeom>
              <a:avLst/>
              <a:gdLst>
                <a:gd name="connsiteX0" fmla="*/ 57150 w 185737"/>
                <a:gd name="connsiteY0" fmla="*/ 0 h 376238"/>
                <a:gd name="connsiteX1" fmla="*/ 71437 w 185737"/>
                <a:gd name="connsiteY1" fmla="*/ 261938 h 376238"/>
                <a:gd name="connsiteX2" fmla="*/ 0 w 185737"/>
                <a:gd name="connsiteY2" fmla="*/ 323850 h 376238"/>
                <a:gd name="connsiteX3" fmla="*/ 80962 w 185737"/>
                <a:gd name="connsiteY3" fmla="*/ 376238 h 376238"/>
                <a:gd name="connsiteX4" fmla="*/ 185737 w 185737"/>
                <a:gd name="connsiteY4" fmla="*/ 295275 h 376238"/>
                <a:gd name="connsiteX5" fmla="*/ 161925 w 185737"/>
                <a:gd name="connsiteY5" fmla="*/ 219075 h 376238"/>
                <a:gd name="connsiteX6" fmla="*/ 57150 w 185737"/>
                <a:gd name="connsiteY6" fmla="*/ 0 h 376238"/>
                <a:gd name="connsiteX0-1" fmla="*/ 57150 w 185737"/>
                <a:gd name="connsiteY0-2" fmla="*/ 0 h 376238"/>
                <a:gd name="connsiteX1-3" fmla="*/ 71437 w 185737"/>
                <a:gd name="connsiteY1-4" fmla="*/ 261938 h 376238"/>
                <a:gd name="connsiteX2-5" fmla="*/ 0 w 185737"/>
                <a:gd name="connsiteY2-6" fmla="*/ 323850 h 376238"/>
                <a:gd name="connsiteX3-7" fmla="*/ 80962 w 185737"/>
                <a:gd name="connsiteY3-8" fmla="*/ 376238 h 376238"/>
                <a:gd name="connsiteX4-9" fmla="*/ 185737 w 185737"/>
                <a:gd name="connsiteY4-10" fmla="*/ 295275 h 376238"/>
                <a:gd name="connsiteX5-11" fmla="*/ 161925 w 185737"/>
                <a:gd name="connsiteY5-12" fmla="*/ 219075 h 376238"/>
                <a:gd name="connsiteX6-13" fmla="*/ 123825 w 185737"/>
                <a:gd name="connsiteY6-14" fmla="*/ 133350 h 376238"/>
                <a:gd name="connsiteX7" fmla="*/ 57150 w 185737"/>
                <a:gd name="connsiteY7" fmla="*/ 0 h 376238"/>
                <a:gd name="connsiteX0-15" fmla="*/ 57150 w 185737"/>
                <a:gd name="connsiteY0-16" fmla="*/ 33337 h 409575"/>
                <a:gd name="connsiteX1-17" fmla="*/ 71437 w 185737"/>
                <a:gd name="connsiteY1-18" fmla="*/ 295275 h 409575"/>
                <a:gd name="connsiteX2-19" fmla="*/ 0 w 185737"/>
                <a:gd name="connsiteY2-20" fmla="*/ 357187 h 409575"/>
                <a:gd name="connsiteX3-21" fmla="*/ 80962 w 185737"/>
                <a:gd name="connsiteY3-22" fmla="*/ 409575 h 409575"/>
                <a:gd name="connsiteX4-23" fmla="*/ 185737 w 185737"/>
                <a:gd name="connsiteY4-24" fmla="*/ 328612 h 409575"/>
                <a:gd name="connsiteX5-25" fmla="*/ 161925 w 185737"/>
                <a:gd name="connsiteY5-26" fmla="*/ 252412 h 409575"/>
                <a:gd name="connsiteX6-27" fmla="*/ 133350 w 185737"/>
                <a:gd name="connsiteY6-28" fmla="*/ 0 h 409575"/>
                <a:gd name="connsiteX7-29" fmla="*/ 57150 w 185737"/>
                <a:gd name="connsiteY7-30" fmla="*/ 33337 h 409575"/>
                <a:gd name="connsiteX0-31" fmla="*/ 57150 w 185737"/>
                <a:gd name="connsiteY0-32" fmla="*/ 33337 h 409575"/>
                <a:gd name="connsiteX1-33" fmla="*/ 71437 w 185737"/>
                <a:gd name="connsiteY1-34" fmla="*/ 295275 h 409575"/>
                <a:gd name="connsiteX2-35" fmla="*/ 0 w 185737"/>
                <a:gd name="connsiteY2-36" fmla="*/ 357187 h 409575"/>
                <a:gd name="connsiteX3-37" fmla="*/ 80962 w 185737"/>
                <a:gd name="connsiteY3-38" fmla="*/ 409575 h 409575"/>
                <a:gd name="connsiteX4-39" fmla="*/ 185737 w 185737"/>
                <a:gd name="connsiteY4-40" fmla="*/ 328612 h 409575"/>
                <a:gd name="connsiteX5-41" fmla="*/ 161925 w 185737"/>
                <a:gd name="connsiteY5-42" fmla="*/ 252412 h 409575"/>
                <a:gd name="connsiteX6-43" fmla="*/ 133350 w 185737"/>
                <a:gd name="connsiteY6-44" fmla="*/ 0 h 409575"/>
                <a:gd name="connsiteX7-45" fmla="*/ 57150 w 185737"/>
                <a:gd name="connsiteY7-46" fmla="*/ 33337 h 409575"/>
                <a:gd name="connsiteX0-47" fmla="*/ 57150 w 192124"/>
                <a:gd name="connsiteY0-48" fmla="*/ 33337 h 409575"/>
                <a:gd name="connsiteX1-49" fmla="*/ 71437 w 192124"/>
                <a:gd name="connsiteY1-50" fmla="*/ 295275 h 409575"/>
                <a:gd name="connsiteX2-51" fmla="*/ 0 w 192124"/>
                <a:gd name="connsiteY2-52" fmla="*/ 357187 h 409575"/>
                <a:gd name="connsiteX3-53" fmla="*/ 80962 w 192124"/>
                <a:gd name="connsiteY3-54" fmla="*/ 409575 h 409575"/>
                <a:gd name="connsiteX4-55" fmla="*/ 185737 w 192124"/>
                <a:gd name="connsiteY4-56" fmla="*/ 328612 h 409575"/>
                <a:gd name="connsiteX5-57" fmla="*/ 161925 w 192124"/>
                <a:gd name="connsiteY5-58" fmla="*/ 252412 h 409575"/>
                <a:gd name="connsiteX6-59" fmla="*/ 133350 w 192124"/>
                <a:gd name="connsiteY6-60" fmla="*/ 0 h 409575"/>
                <a:gd name="connsiteX7-61" fmla="*/ 57150 w 192124"/>
                <a:gd name="connsiteY7-62" fmla="*/ 33337 h 409575"/>
                <a:gd name="connsiteX0-63" fmla="*/ 57150 w 200704"/>
                <a:gd name="connsiteY0-64" fmla="*/ 33337 h 409575"/>
                <a:gd name="connsiteX1-65" fmla="*/ 71437 w 200704"/>
                <a:gd name="connsiteY1-66" fmla="*/ 295275 h 409575"/>
                <a:gd name="connsiteX2-67" fmla="*/ 0 w 200704"/>
                <a:gd name="connsiteY2-68" fmla="*/ 357187 h 409575"/>
                <a:gd name="connsiteX3-69" fmla="*/ 80962 w 200704"/>
                <a:gd name="connsiteY3-70" fmla="*/ 409575 h 409575"/>
                <a:gd name="connsiteX4-71" fmla="*/ 185737 w 200704"/>
                <a:gd name="connsiteY4-72" fmla="*/ 328612 h 409575"/>
                <a:gd name="connsiteX5-73" fmla="*/ 161925 w 200704"/>
                <a:gd name="connsiteY5-74" fmla="*/ 252412 h 409575"/>
                <a:gd name="connsiteX6-75" fmla="*/ 133350 w 200704"/>
                <a:gd name="connsiteY6-76" fmla="*/ 0 h 409575"/>
                <a:gd name="connsiteX7-77" fmla="*/ 57150 w 200704"/>
                <a:gd name="connsiteY7-78" fmla="*/ 33337 h 409575"/>
                <a:gd name="connsiteX0-79" fmla="*/ 57150 w 200704"/>
                <a:gd name="connsiteY0-80" fmla="*/ 33337 h 409575"/>
                <a:gd name="connsiteX1-81" fmla="*/ 71437 w 200704"/>
                <a:gd name="connsiteY1-82" fmla="*/ 295275 h 409575"/>
                <a:gd name="connsiteX2-83" fmla="*/ 0 w 200704"/>
                <a:gd name="connsiteY2-84" fmla="*/ 357187 h 409575"/>
                <a:gd name="connsiteX3-85" fmla="*/ 80962 w 200704"/>
                <a:gd name="connsiteY3-86" fmla="*/ 409575 h 409575"/>
                <a:gd name="connsiteX4-87" fmla="*/ 185737 w 200704"/>
                <a:gd name="connsiteY4-88" fmla="*/ 328612 h 409575"/>
                <a:gd name="connsiteX5-89" fmla="*/ 161925 w 200704"/>
                <a:gd name="connsiteY5-90" fmla="*/ 252412 h 409575"/>
                <a:gd name="connsiteX6-91" fmla="*/ 133350 w 200704"/>
                <a:gd name="connsiteY6-92" fmla="*/ 0 h 409575"/>
                <a:gd name="connsiteX7-93" fmla="*/ 57150 w 200704"/>
                <a:gd name="connsiteY7-94" fmla="*/ 33337 h 409575"/>
                <a:gd name="connsiteX0-95" fmla="*/ 57150 w 200704"/>
                <a:gd name="connsiteY0-96" fmla="*/ 33337 h 438724"/>
                <a:gd name="connsiteX1-97" fmla="*/ 71437 w 200704"/>
                <a:gd name="connsiteY1-98" fmla="*/ 295275 h 438724"/>
                <a:gd name="connsiteX2-99" fmla="*/ 0 w 200704"/>
                <a:gd name="connsiteY2-100" fmla="*/ 357187 h 438724"/>
                <a:gd name="connsiteX3-101" fmla="*/ 80962 w 200704"/>
                <a:gd name="connsiteY3-102" fmla="*/ 409575 h 438724"/>
                <a:gd name="connsiteX4-103" fmla="*/ 185737 w 200704"/>
                <a:gd name="connsiteY4-104" fmla="*/ 328612 h 438724"/>
                <a:gd name="connsiteX5-105" fmla="*/ 161925 w 200704"/>
                <a:gd name="connsiteY5-106" fmla="*/ 252412 h 438724"/>
                <a:gd name="connsiteX6-107" fmla="*/ 133350 w 200704"/>
                <a:gd name="connsiteY6-108" fmla="*/ 0 h 438724"/>
                <a:gd name="connsiteX7-109" fmla="*/ 57150 w 200704"/>
                <a:gd name="connsiteY7-110" fmla="*/ 33337 h 438724"/>
                <a:gd name="connsiteX0-111" fmla="*/ 57150 w 200704"/>
                <a:gd name="connsiteY0-112" fmla="*/ 33337 h 442906"/>
                <a:gd name="connsiteX1-113" fmla="*/ 71437 w 200704"/>
                <a:gd name="connsiteY1-114" fmla="*/ 295275 h 442906"/>
                <a:gd name="connsiteX2-115" fmla="*/ 0 w 200704"/>
                <a:gd name="connsiteY2-116" fmla="*/ 357187 h 442906"/>
                <a:gd name="connsiteX3-117" fmla="*/ 80962 w 200704"/>
                <a:gd name="connsiteY3-118" fmla="*/ 409575 h 442906"/>
                <a:gd name="connsiteX4-119" fmla="*/ 185737 w 200704"/>
                <a:gd name="connsiteY4-120" fmla="*/ 328612 h 442906"/>
                <a:gd name="connsiteX5-121" fmla="*/ 161925 w 200704"/>
                <a:gd name="connsiteY5-122" fmla="*/ 252412 h 442906"/>
                <a:gd name="connsiteX6-123" fmla="*/ 133350 w 200704"/>
                <a:gd name="connsiteY6-124" fmla="*/ 0 h 442906"/>
                <a:gd name="connsiteX7-125" fmla="*/ 57150 w 200704"/>
                <a:gd name="connsiteY7-126" fmla="*/ 33337 h 442906"/>
                <a:gd name="connsiteX0-127" fmla="*/ 57150 w 200704"/>
                <a:gd name="connsiteY0-128" fmla="*/ 33337 h 437310"/>
                <a:gd name="connsiteX1-129" fmla="*/ 71437 w 200704"/>
                <a:gd name="connsiteY1-130" fmla="*/ 295275 h 437310"/>
                <a:gd name="connsiteX2-131" fmla="*/ 0 w 200704"/>
                <a:gd name="connsiteY2-132" fmla="*/ 357187 h 437310"/>
                <a:gd name="connsiteX3-133" fmla="*/ 80962 w 200704"/>
                <a:gd name="connsiteY3-134" fmla="*/ 402432 h 437310"/>
                <a:gd name="connsiteX4-135" fmla="*/ 185737 w 200704"/>
                <a:gd name="connsiteY4-136" fmla="*/ 328612 h 437310"/>
                <a:gd name="connsiteX5-137" fmla="*/ 161925 w 200704"/>
                <a:gd name="connsiteY5-138" fmla="*/ 252412 h 437310"/>
                <a:gd name="connsiteX6-139" fmla="*/ 133350 w 200704"/>
                <a:gd name="connsiteY6-140" fmla="*/ 0 h 437310"/>
                <a:gd name="connsiteX7-141" fmla="*/ 57150 w 200704"/>
                <a:gd name="connsiteY7-142" fmla="*/ 33337 h 437310"/>
                <a:gd name="connsiteX0-143" fmla="*/ 57150 w 200704"/>
                <a:gd name="connsiteY0-144" fmla="*/ 33337 h 437310"/>
                <a:gd name="connsiteX1-145" fmla="*/ 71437 w 200704"/>
                <a:gd name="connsiteY1-146" fmla="*/ 295275 h 437310"/>
                <a:gd name="connsiteX2-147" fmla="*/ 0 w 200704"/>
                <a:gd name="connsiteY2-148" fmla="*/ 357187 h 437310"/>
                <a:gd name="connsiteX3-149" fmla="*/ 80962 w 200704"/>
                <a:gd name="connsiteY3-150" fmla="*/ 402432 h 437310"/>
                <a:gd name="connsiteX4-151" fmla="*/ 185737 w 200704"/>
                <a:gd name="connsiteY4-152" fmla="*/ 328612 h 437310"/>
                <a:gd name="connsiteX5-153" fmla="*/ 161925 w 200704"/>
                <a:gd name="connsiteY5-154" fmla="*/ 252412 h 437310"/>
                <a:gd name="connsiteX6-155" fmla="*/ 133350 w 200704"/>
                <a:gd name="connsiteY6-156" fmla="*/ 0 h 437310"/>
                <a:gd name="connsiteX7-157" fmla="*/ 57150 w 200704"/>
                <a:gd name="connsiteY7-158" fmla="*/ 33337 h 437310"/>
                <a:gd name="connsiteX0-159" fmla="*/ 70766 w 214320"/>
                <a:gd name="connsiteY0-160" fmla="*/ 33337 h 437310"/>
                <a:gd name="connsiteX1-161" fmla="*/ 85053 w 214320"/>
                <a:gd name="connsiteY1-162" fmla="*/ 295275 h 437310"/>
                <a:gd name="connsiteX2-163" fmla="*/ 13616 w 214320"/>
                <a:gd name="connsiteY2-164" fmla="*/ 357187 h 437310"/>
                <a:gd name="connsiteX3-165" fmla="*/ 94578 w 214320"/>
                <a:gd name="connsiteY3-166" fmla="*/ 402432 h 437310"/>
                <a:gd name="connsiteX4-167" fmla="*/ 199353 w 214320"/>
                <a:gd name="connsiteY4-168" fmla="*/ 328612 h 437310"/>
                <a:gd name="connsiteX5-169" fmla="*/ 175541 w 214320"/>
                <a:gd name="connsiteY5-170" fmla="*/ 252412 h 437310"/>
                <a:gd name="connsiteX6-171" fmla="*/ 146966 w 214320"/>
                <a:gd name="connsiteY6-172" fmla="*/ 0 h 437310"/>
                <a:gd name="connsiteX7-173" fmla="*/ 70766 w 214320"/>
                <a:gd name="connsiteY7-174" fmla="*/ 33337 h 437310"/>
                <a:gd name="connsiteX0-175" fmla="*/ 111868 w 255422"/>
                <a:gd name="connsiteY0-176" fmla="*/ 33337 h 437310"/>
                <a:gd name="connsiteX1-177" fmla="*/ 126155 w 255422"/>
                <a:gd name="connsiteY1-178" fmla="*/ 295275 h 437310"/>
                <a:gd name="connsiteX2-179" fmla="*/ 54718 w 255422"/>
                <a:gd name="connsiteY2-180" fmla="*/ 357187 h 437310"/>
                <a:gd name="connsiteX3-181" fmla="*/ 135680 w 255422"/>
                <a:gd name="connsiteY3-182" fmla="*/ 402432 h 437310"/>
                <a:gd name="connsiteX4-183" fmla="*/ 240455 w 255422"/>
                <a:gd name="connsiteY4-184" fmla="*/ 328612 h 437310"/>
                <a:gd name="connsiteX5-185" fmla="*/ 216643 w 255422"/>
                <a:gd name="connsiteY5-186" fmla="*/ 252412 h 437310"/>
                <a:gd name="connsiteX6-187" fmla="*/ 188068 w 255422"/>
                <a:gd name="connsiteY6-188" fmla="*/ 0 h 437310"/>
                <a:gd name="connsiteX7-189" fmla="*/ 111868 w 255422"/>
                <a:gd name="connsiteY7-190" fmla="*/ 33337 h 437310"/>
                <a:gd name="connsiteX0-191" fmla="*/ 119919 w 263473"/>
                <a:gd name="connsiteY0-192" fmla="*/ 33337 h 437310"/>
                <a:gd name="connsiteX1-193" fmla="*/ 134206 w 263473"/>
                <a:gd name="connsiteY1-194" fmla="*/ 295275 h 437310"/>
                <a:gd name="connsiteX2-195" fmla="*/ 62769 w 263473"/>
                <a:gd name="connsiteY2-196" fmla="*/ 357187 h 437310"/>
                <a:gd name="connsiteX3-197" fmla="*/ 143731 w 263473"/>
                <a:gd name="connsiteY3-198" fmla="*/ 402432 h 437310"/>
                <a:gd name="connsiteX4-199" fmla="*/ 248506 w 263473"/>
                <a:gd name="connsiteY4-200" fmla="*/ 328612 h 437310"/>
                <a:gd name="connsiteX5-201" fmla="*/ 224694 w 263473"/>
                <a:gd name="connsiteY5-202" fmla="*/ 252412 h 437310"/>
                <a:gd name="connsiteX6-203" fmla="*/ 196119 w 263473"/>
                <a:gd name="connsiteY6-204" fmla="*/ 0 h 437310"/>
                <a:gd name="connsiteX7-205" fmla="*/ 119919 w 263473"/>
                <a:gd name="connsiteY7-206" fmla="*/ 33337 h 437310"/>
                <a:gd name="connsiteX0-207" fmla="*/ 119919 w 263473"/>
                <a:gd name="connsiteY0-208" fmla="*/ 33337 h 437310"/>
                <a:gd name="connsiteX1-209" fmla="*/ 134206 w 263473"/>
                <a:gd name="connsiteY1-210" fmla="*/ 295275 h 437310"/>
                <a:gd name="connsiteX2-211" fmla="*/ 62769 w 263473"/>
                <a:gd name="connsiteY2-212" fmla="*/ 357187 h 437310"/>
                <a:gd name="connsiteX3-213" fmla="*/ 143731 w 263473"/>
                <a:gd name="connsiteY3-214" fmla="*/ 402432 h 437310"/>
                <a:gd name="connsiteX4-215" fmla="*/ 248506 w 263473"/>
                <a:gd name="connsiteY4-216" fmla="*/ 328612 h 437310"/>
                <a:gd name="connsiteX5-217" fmla="*/ 224694 w 263473"/>
                <a:gd name="connsiteY5-218" fmla="*/ 252412 h 437310"/>
                <a:gd name="connsiteX6-219" fmla="*/ 196119 w 263473"/>
                <a:gd name="connsiteY6-220" fmla="*/ 0 h 437310"/>
                <a:gd name="connsiteX7-221" fmla="*/ 119919 w 263473"/>
                <a:gd name="connsiteY7-222" fmla="*/ 33337 h 437310"/>
                <a:gd name="connsiteX0-223" fmla="*/ 119919 w 263473"/>
                <a:gd name="connsiteY0-224" fmla="*/ 33337 h 437310"/>
                <a:gd name="connsiteX1-225" fmla="*/ 134206 w 263473"/>
                <a:gd name="connsiteY1-226" fmla="*/ 295275 h 437310"/>
                <a:gd name="connsiteX2-227" fmla="*/ 62769 w 263473"/>
                <a:gd name="connsiteY2-228" fmla="*/ 357187 h 437310"/>
                <a:gd name="connsiteX3-229" fmla="*/ 143731 w 263473"/>
                <a:gd name="connsiteY3-230" fmla="*/ 402432 h 437310"/>
                <a:gd name="connsiteX4-231" fmla="*/ 248506 w 263473"/>
                <a:gd name="connsiteY4-232" fmla="*/ 328612 h 437310"/>
                <a:gd name="connsiteX5-233" fmla="*/ 224694 w 263473"/>
                <a:gd name="connsiteY5-234" fmla="*/ 252412 h 437310"/>
                <a:gd name="connsiteX6-235" fmla="*/ 196119 w 263473"/>
                <a:gd name="connsiteY6-236" fmla="*/ 0 h 437310"/>
                <a:gd name="connsiteX7-237" fmla="*/ 119919 w 263473"/>
                <a:gd name="connsiteY7-238" fmla="*/ 33337 h 437310"/>
                <a:gd name="connsiteX0-239" fmla="*/ 119919 w 263473"/>
                <a:gd name="connsiteY0-240" fmla="*/ 33337 h 437310"/>
                <a:gd name="connsiteX1-241" fmla="*/ 134206 w 263473"/>
                <a:gd name="connsiteY1-242" fmla="*/ 295275 h 437310"/>
                <a:gd name="connsiteX2-243" fmla="*/ 62769 w 263473"/>
                <a:gd name="connsiteY2-244" fmla="*/ 357187 h 437310"/>
                <a:gd name="connsiteX3-245" fmla="*/ 143731 w 263473"/>
                <a:gd name="connsiteY3-246" fmla="*/ 402432 h 437310"/>
                <a:gd name="connsiteX4-247" fmla="*/ 248506 w 263473"/>
                <a:gd name="connsiteY4-248" fmla="*/ 328612 h 437310"/>
                <a:gd name="connsiteX5-249" fmla="*/ 224694 w 263473"/>
                <a:gd name="connsiteY5-250" fmla="*/ 252412 h 437310"/>
                <a:gd name="connsiteX6-251" fmla="*/ 196119 w 263473"/>
                <a:gd name="connsiteY6-252" fmla="*/ 0 h 437310"/>
                <a:gd name="connsiteX7-253" fmla="*/ 119919 w 263473"/>
                <a:gd name="connsiteY7-254" fmla="*/ 33337 h 4373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29" y="connsiteY7-30"/>
                </a:cxn>
              </a:cxnLst>
              <a:rect l="l" t="t" r="r" b="b"/>
              <a:pathLst>
                <a:path w="263473" h="437310">
                  <a:moveTo>
                    <a:pt x="119919" y="33337"/>
                  </a:moveTo>
                  <a:cubicBezTo>
                    <a:pt x="153256" y="125412"/>
                    <a:pt x="181832" y="188912"/>
                    <a:pt x="134206" y="295275"/>
                  </a:cubicBezTo>
                  <a:cubicBezTo>
                    <a:pt x="65150" y="258762"/>
                    <a:pt x="-84869" y="362744"/>
                    <a:pt x="62769" y="357187"/>
                  </a:cubicBezTo>
                  <a:cubicBezTo>
                    <a:pt x="27844" y="427038"/>
                    <a:pt x="61976" y="449262"/>
                    <a:pt x="143731" y="402432"/>
                  </a:cubicBezTo>
                  <a:cubicBezTo>
                    <a:pt x="161987" y="482600"/>
                    <a:pt x="230250" y="410368"/>
                    <a:pt x="248506" y="328612"/>
                  </a:cubicBezTo>
                  <a:cubicBezTo>
                    <a:pt x="264381" y="310356"/>
                    <a:pt x="280256" y="275431"/>
                    <a:pt x="224694" y="252412"/>
                  </a:cubicBezTo>
                  <a:cubicBezTo>
                    <a:pt x="215169" y="168275"/>
                    <a:pt x="224694" y="107950"/>
                    <a:pt x="196119" y="0"/>
                  </a:cubicBezTo>
                  <a:lnTo>
                    <a:pt x="119919" y="33337"/>
                  </a:lnTo>
                  <a:close/>
                </a:path>
              </a:pathLst>
            </a:custGeom>
            <a:solidFill>
              <a:srgbClr val="EF8324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7530547" y="6858000"/>
              <a:ext cx="353211" cy="586256"/>
            </a:xfrm>
            <a:custGeom>
              <a:avLst/>
              <a:gdLst>
                <a:gd name="connsiteX0" fmla="*/ 57150 w 185737"/>
                <a:gd name="connsiteY0" fmla="*/ 0 h 376238"/>
                <a:gd name="connsiteX1" fmla="*/ 71437 w 185737"/>
                <a:gd name="connsiteY1" fmla="*/ 261938 h 376238"/>
                <a:gd name="connsiteX2" fmla="*/ 0 w 185737"/>
                <a:gd name="connsiteY2" fmla="*/ 323850 h 376238"/>
                <a:gd name="connsiteX3" fmla="*/ 80962 w 185737"/>
                <a:gd name="connsiteY3" fmla="*/ 376238 h 376238"/>
                <a:gd name="connsiteX4" fmla="*/ 185737 w 185737"/>
                <a:gd name="connsiteY4" fmla="*/ 295275 h 376238"/>
                <a:gd name="connsiteX5" fmla="*/ 161925 w 185737"/>
                <a:gd name="connsiteY5" fmla="*/ 219075 h 376238"/>
                <a:gd name="connsiteX6" fmla="*/ 57150 w 185737"/>
                <a:gd name="connsiteY6" fmla="*/ 0 h 376238"/>
                <a:gd name="connsiteX0-1" fmla="*/ 57150 w 185737"/>
                <a:gd name="connsiteY0-2" fmla="*/ 0 h 376238"/>
                <a:gd name="connsiteX1-3" fmla="*/ 71437 w 185737"/>
                <a:gd name="connsiteY1-4" fmla="*/ 261938 h 376238"/>
                <a:gd name="connsiteX2-5" fmla="*/ 0 w 185737"/>
                <a:gd name="connsiteY2-6" fmla="*/ 323850 h 376238"/>
                <a:gd name="connsiteX3-7" fmla="*/ 80962 w 185737"/>
                <a:gd name="connsiteY3-8" fmla="*/ 376238 h 376238"/>
                <a:gd name="connsiteX4-9" fmla="*/ 185737 w 185737"/>
                <a:gd name="connsiteY4-10" fmla="*/ 295275 h 376238"/>
                <a:gd name="connsiteX5-11" fmla="*/ 161925 w 185737"/>
                <a:gd name="connsiteY5-12" fmla="*/ 219075 h 376238"/>
                <a:gd name="connsiteX6-13" fmla="*/ 123825 w 185737"/>
                <a:gd name="connsiteY6-14" fmla="*/ 133350 h 376238"/>
                <a:gd name="connsiteX7" fmla="*/ 57150 w 185737"/>
                <a:gd name="connsiteY7" fmla="*/ 0 h 376238"/>
                <a:gd name="connsiteX0-15" fmla="*/ 57150 w 185737"/>
                <a:gd name="connsiteY0-16" fmla="*/ 33337 h 409575"/>
                <a:gd name="connsiteX1-17" fmla="*/ 71437 w 185737"/>
                <a:gd name="connsiteY1-18" fmla="*/ 295275 h 409575"/>
                <a:gd name="connsiteX2-19" fmla="*/ 0 w 185737"/>
                <a:gd name="connsiteY2-20" fmla="*/ 357187 h 409575"/>
                <a:gd name="connsiteX3-21" fmla="*/ 80962 w 185737"/>
                <a:gd name="connsiteY3-22" fmla="*/ 409575 h 409575"/>
                <a:gd name="connsiteX4-23" fmla="*/ 185737 w 185737"/>
                <a:gd name="connsiteY4-24" fmla="*/ 328612 h 409575"/>
                <a:gd name="connsiteX5-25" fmla="*/ 161925 w 185737"/>
                <a:gd name="connsiteY5-26" fmla="*/ 252412 h 409575"/>
                <a:gd name="connsiteX6-27" fmla="*/ 133350 w 185737"/>
                <a:gd name="connsiteY6-28" fmla="*/ 0 h 409575"/>
                <a:gd name="connsiteX7-29" fmla="*/ 57150 w 185737"/>
                <a:gd name="connsiteY7-30" fmla="*/ 33337 h 409575"/>
                <a:gd name="connsiteX0-31" fmla="*/ 57150 w 185737"/>
                <a:gd name="connsiteY0-32" fmla="*/ 33337 h 409575"/>
                <a:gd name="connsiteX1-33" fmla="*/ 71437 w 185737"/>
                <a:gd name="connsiteY1-34" fmla="*/ 295275 h 409575"/>
                <a:gd name="connsiteX2-35" fmla="*/ 0 w 185737"/>
                <a:gd name="connsiteY2-36" fmla="*/ 357187 h 409575"/>
                <a:gd name="connsiteX3-37" fmla="*/ 80962 w 185737"/>
                <a:gd name="connsiteY3-38" fmla="*/ 409575 h 409575"/>
                <a:gd name="connsiteX4-39" fmla="*/ 185737 w 185737"/>
                <a:gd name="connsiteY4-40" fmla="*/ 328612 h 409575"/>
                <a:gd name="connsiteX5-41" fmla="*/ 161925 w 185737"/>
                <a:gd name="connsiteY5-42" fmla="*/ 252412 h 409575"/>
                <a:gd name="connsiteX6-43" fmla="*/ 133350 w 185737"/>
                <a:gd name="connsiteY6-44" fmla="*/ 0 h 409575"/>
                <a:gd name="connsiteX7-45" fmla="*/ 57150 w 185737"/>
                <a:gd name="connsiteY7-46" fmla="*/ 33337 h 409575"/>
                <a:gd name="connsiteX0-47" fmla="*/ 57150 w 192124"/>
                <a:gd name="connsiteY0-48" fmla="*/ 33337 h 409575"/>
                <a:gd name="connsiteX1-49" fmla="*/ 71437 w 192124"/>
                <a:gd name="connsiteY1-50" fmla="*/ 295275 h 409575"/>
                <a:gd name="connsiteX2-51" fmla="*/ 0 w 192124"/>
                <a:gd name="connsiteY2-52" fmla="*/ 357187 h 409575"/>
                <a:gd name="connsiteX3-53" fmla="*/ 80962 w 192124"/>
                <a:gd name="connsiteY3-54" fmla="*/ 409575 h 409575"/>
                <a:gd name="connsiteX4-55" fmla="*/ 185737 w 192124"/>
                <a:gd name="connsiteY4-56" fmla="*/ 328612 h 409575"/>
                <a:gd name="connsiteX5-57" fmla="*/ 161925 w 192124"/>
                <a:gd name="connsiteY5-58" fmla="*/ 252412 h 409575"/>
                <a:gd name="connsiteX6-59" fmla="*/ 133350 w 192124"/>
                <a:gd name="connsiteY6-60" fmla="*/ 0 h 409575"/>
                <a:gd name="connsiteX7-61" fmla="*/ 57150 w 192124"/>
                <a:gd name="connsiteY7-62" fmla="*/ 33337 h 409575"/>
                <a:gd name="connsiteX0-63" fmla="*/ 57150 w 200704"/>
                <a:gd name="connsiteY0-64" fmla="*/ 33337 h 409575"/>
                <a:gd name="connsiteX1-65" fmla="*/ 71437 w 200704"/>
                <a:gd name="connsiteY1-66" fmla="*/ 295275 h 409575"/>
                <a:gd name="connsiteX2-67" fmla="*/ 0 w 200704"/>
                <a:gd name="connsiteY2-68" fmla="*/ 357187 h 409575"/>
                <a:gd name="connsiteX3-69" fmla="*/ 80962 w 200704"/>
                <a:gd name="connsiteY3-70" fmla="*/ 409575 h 409575"/>
                <a:gd name="connsiteX4-71" fmla="*/ 185737 w 200704"/>
                <a:gd name="connsiteY4-72" fmla="*/ 328612 h 409575"/>
                <a:gd name="connsiteX5-73" fmla="*/ 161925 w 200704"/>
                <a:gd name="connsiteY5-74" fmla="*/ 252412 h 409575"/>
                <a:gd name="connsiteX6-75" fmla="*/ 133350 w 200704"/>
                <a:gd name="connsiteY6-76" fmla="*/ 0 h 409575"/>
                <a:gd name="connsiteX7-77" fmla="*/ 57150 w 200704"/>
                <a:gd name="connsiteY7-78" fmla="*/ 33337 h 409575"/>
                <a:gd name="connsiteX0-79" fmla="*/ 57150 w 200704"/>
                <a:gd name="connsiteY0-80" fmla="*/ 33337 h 409575"/>
                <a:gd name="connsiteX1-81" fmla="*/ 71437 w 200704"/>
                <a:gd name="connsiteY1-82" fmla="*/ 295275 h 409575"/>
                <a:gd name="connsiteX2-83" fmla="*/ 0 w 200704"/>
                <a:gd name="connsiteY2-84" fmla="*/ 357187 h 409575"/>
                <a:gd name="connsiteX3-85" fmla="*/ 80962 w 200704"/>
                <a:gd name="connsiteY3-86" fmla="*/ 409575 h 409575"/>
                <a:gd name="connsiteX4-87" fmla="*/ 185737 w 200704"/>
                <a:gd name="connsiteY4-88" fmla="*/ 328612 h 409575"/>
                <a:gd name="connsiteX5-89" fmla="*/ 161925 w 200704"/>
                <a:gd name="connsiteY5-90" fmla="*/ 252412 h 409575"/>
                <a:gd name="connsiteX6-91" fmla="*/ 133350 w 200704"/>
                <a:gd name="connsiteY6-92" fmla="*/ 0 h 409575"/>
                <a:gd name="connsiteX7-93" fmla="*/ 57150 w 200704"/>
                <a:gd name="connsiteY7-94" fmla="*/ 33337 h 409575"/>
                <a:gd name="connsiteX0-95" fmla="*/ 57150 w 200704"/>
                <a:gd name="connsiteY0-96" fmla="*/ 33337 h 438724"/>
                <a:gd name="connsiteX1-97" fmla="*/ 71437 w 200704"/>
                <a:gd name="connsiteY1-98" fmla="*/ 295275 h 438724"/>
                <a:gd name="connsiteX2-99" fmla="*/ 0 w 200704"/>
                <a:gd name="connsiteY2-100" fmla="*/ 357187 h 438724"/>
                <a:gd name="connsiteX3-101" fmla="*/ 80962 w 200704"/>
                <a:gd name="connsiteY3-102" fmla="*/ 409575 h 438724"/>
                <a:gd name="connsiteX4-103" fmla="*/ 185737 w 200704"/>
                <a:gd name="connsiteY4-104" fmla="*/ 328612 h 438724"/>
                <a:gd name="connsiteX5-105" fmla="*/ 161925 w 200704"/>
                <a:gd name="connsiteY5-106" fmla="*/ 252412 h 438724"/>
                <a:gd name="connsiteX6-107" fmla="*/ 133350 w 200704"/>
                <a:gd name="connsiteY6-108" fmla="*/ 0 h 438724"/>
                <a:gd name="connsiteX7-109" fmla="*/ 57150 w 200704"/>
                <a:gd name="connsiteY7-110" fmla="*/ 33337 h 438724"/>
                <a:gd name="connsiteX0-111" fmla="*/ 57150 w 200704"/>
                <a:gd name="connsiteY0-112" fmla="*/ 33337 h 442906"/>
                <a:gd name="connsiteX1-113" fmla="*/ 71437 w 200704"/>
                <a:gd name="connsiteY1-114" fmla="*/ 295275 h 442906"/>
                <a:gd name="connsiteX2-115" fmla="*/ 0 w 200704"/>
                <a:gd name="connsiteY2-116" fmla="*/ 357187 h 442906"/>
                <a:gd name="connsiteX3-117" fmla="*/ 80962 w 200704"/>
                <a:gd name="connsiteY3-118" fmla="*/ 409575 h 442906"/>
                <a:gd name="connsiteX4-119" fmla="*/ 185737 w 200704"/>
                <a:gd name="connsiteY4-120" fmla="*/ 328612 h 442906"/>
                <a:gd name="connsiteX5-121" fmla="*/ 161925 w 200704"/>
                <a:gd name="connsiteY5-122" fmla="*/ 252412 h 442906"/>
                <a:gd name="connsiteX6-123" fmla="*/ 133350 w 200704"/>
                <a:gd name="connsiteY6-124" fmla="*/ 0 h 442906"/>
                <a:gd name="connsiteX7-125" fmla="*/ 57150 w 200704"/>
                <a:gd name="connsiteY7-126" fmla="*/ 33337 h 442906"/>
                <a:gd name="connsiteX0-127" fmla="*/ 57150 w 200704"/>
                <a:gd name="connsiteY0-128" fmla="*/ 33337 h 437310"/>
                <a:gd name="connsiteX1-129" fmla="*/ 71437 w 200704"/>
                <a:gd name="connsiteY1-130" fmla="*/ 295275 h 437310"/>
                <a:gd name="connsiteX2-131" fmla="*/ 0 w 200704"/>
                <a:gd name="connsiteY2-132" fmla="*/ 357187 h 437310"/>
                <a:gd name="connsiteX3-133" fmla="*/ 80962 w 200704"/>
                <a:gd name="connsiteY3-134" fmla="*/ 402432 h 437310"/>
                <a:gd name="connsiteX4-135" fmla="*/ 185737 w 200704"/>
                <a:gd name="connsiteY4-136" fmla="*/ 328612 h 437310"/>
                <a:gd name="connsiteX5-137" fmla="*/ 161925 w 200704"/>
                <a:gd name="connsiteY5-138" fmla="*/ 252412 h 437310"/>
                <a:gd name="connsiteX6-139" fmla="*/ 133350 w 200704"/>
                <a:gd name="connsiteY6-140" fmla="*/ 0 h 437310"/>
                <a:gd name="connsiteX7-141" fmla="*/ 57150 w 200704"/>
                <a:gd name="connsiteY7-142" fmla="*/ 33337 h 437310"/>
                <a:gd name="connsiteX0-143" fmla="*/ 57150 w 200704"/>
                <a:gd name="connsiteY0-144" fmla="*/ 33337 h 437310"/>
                <a:gd name="connsiteX1-145" fmla="*/ 71437 w 200704"/>
                <a:gd name="connsiteY1-146" fmla="*/ 295275 h 437310"/>
                <a:gd name="connsiteX2-147" fmla="*/ 0 w 200704"/>
                <a:gd name="connsiteY2-148" fmla="*/ 357187 h 437310"/>
                <a:gd name="connsiteX3-149" fmla="*/ 80962 w 200704"/>
                <a:gd name="connsiteY3-150" fmla="*/ 402432 h 437310"/>
                <a:gd name="connsiteX4-151" fmla="*/ 185737 w 200704"/>
                <a:gd name="connsiteY4-152" fmla="*/ 328612 h 437310"/>
                <a:gd name="connsiteX5-153" fmla="*/ 161925 w 200704"/>
                <a:gd name="connsiteY5-154" fmla="*/ 252412 h 437310"/>
                <a:gd name="connsiteX6-155" fmla="*/ 133350 w 200704"/>
                <a:gd name="connsiteY6-156" fmla="*/ 0 h 437310"/>
                <a:gd name="connsiteX7-157" fmla="*/ 57150 w 200704"/>
                <a:gd name="connsiteY7-158" fmla="*/ 33337 h 437310"/>
                <a:gd name="connsiteX0-159" fmla="*/ 70766 w 214320"/>
                <a:gd name="connsiteY0-160" fmla="*/ 33337 h 437310"/>
                <a:gd name="connsiteX1-161" fmla="*/ 85053 w 214320"/>
                <a:gd name="connsiteY1-162" fmla="*/ 295275 h 437310"/>
                <a:gd name="connsiteX2-163" fmla="*/ 13616 w 214320"/>
                <a:gd name="connsiteY2-164" fmla="*/ 357187 h 437310"/>
                <a:gd name="connsiteX3-165" fmla="*/ 94578 w 214320"/>
                <a:gd name="connsiteY3-166" fmla="*/ 402432 h 437310"/>
                <a:gd name="connsiteX4-167" fmla="*/ 199353 w 214320"/>
                <a:gd name="connsiteY4-168" fmla="*/ 328612 h 437310"/>
                <a:gd name="connsiteX5-169" fmla="*/ 175541 w 214320"/>
                <a:gd name="connsiteY5-170" fmla="*/ 252412 h 437310"/>
                <a:gd name="connsiteX6-171" fmla="*/ 146966 w 214320"/>
                <a:gd name="connsiteY6-172" fmla="*/ 0 h 437310"/>
                <a:gd name="connsiteX7-173" fmla="*/ 70766 w 214320"/>
                <a:gd name="connsiteY7-174" fmla="*/ 33337 h 437310"/>
                <a:gd name="connsiteX0-175" fmla="*/ 111868 w 255422"/>
                <a:gd name="connsiteY0-176" fmla="*/ 33337 h 437310"/>
                <a:gd name="connsiteX1-177" fmla="*/ 126155 w 255422"/>
                <a:gd name="connsiteY1-178" fmla="*/ 295275 h 437310"/>
                <a:gd name="connsiteX2-179" fmla="*/ 54718 w 255422"/>
                <a:gd name="connsiteY2-180" fmla="*/ 357187 h 437310"/>
                <a:gd name="connsiteX3-181" fmla="*/ 135680 w 255422"/>
                <a:gd name="connsiteY3-182" fmla="*/ 402432 h 437310"/>
                <a:gd name="connsiteX4-183" fmla="*/ 240455 w 255422"/>
                <a:gd name="connsiteY4-184" fmla="*/ 328612 h 437310"/>
                <a:gd name="connsiteX5-185" fmla="*/ 216643 w 255422"/>
                <a:gd name="connsiteY5-186" fmla="*/ 252412 h 437310"/>
                <a:gd name="connsiteX6-187" fmla="*/ 188068 w 255422"/>
                <a:gd name="connsiteY6-188" fmla="*/ 0 h 437310"/>
                <a:gd name="connsiteX7-189" fmla="*/ 111868 w 255422"/>
                <a:gd name="connsiteY7-190" fmla="*/ 33337 h 437310"/>
                <a:gd name="connsiteX0-191" fmla="*/ 119919 w 263473"/>
                <a:gd name="connsiteY0-192" fmla="*/ 33337 h 437310"/>
                <a:gd name="connsiteX1-193" fmla="*/ 134206 w 263473"/>
                <a:gd name="connsiteY1-194" fmla="*/ 295275 h 437310"/>
                <a:gd name="connsiteX2-195" fmla="*/ 62769 w 263473"/>
                <a:gd name="connsiteY2-196" fmla="*/ 357187 h 437310"/>
                <a:gd name="connsiteX3-197" fmla="*/ 143731 w 263473"/>
                <a:gd name="connsiteY3-198" fmla="*/ 402432 h 437310"/>
                <a:gd name="connsiteX4-199" fmla="*/ 248506 w 263473"/>
                <a:gd name="connsiteY4-200" fmla="*/ 328612 h 437310"/>
                <a:gd name="connsiteX5-201" fmla="*/ 224694 w 263473"/>
                <a:gd name="connsiteY5-202" fmla="*/ 252412 h 437310"/>
                <a:gd name="connsiteX6-203" fmla="*/ 196119 w 263473"/>
                <a:gd name="connsiteY6-204" fmla="*/ 0 h 437310"/>
                <a:gd name="connsiteX7-205" fmla="*/ 119919 w 263473"/>
                <a:gd name="connsiteY7-206" fmla="*/ 33337 h 437310"/>
                <a:gd name="connsiteX0-207" fmla="*/ 119919 w 263473"/>
                <a:gd name="connsiteY0-208" fmla="*/ 33337 h 437310"/>
                <a:gd name="connsiteX1-209" fmla="*/ 134206 w 263473"/>
                <a:gd name="connsiteY1-210" fmla="*/ 295275 h 437310"/>
                <a:gd name="connsiteX2-211" fmla="*/ 62769 w 263473"/>
                <a:gd name="connsiteY2-212" fmla="*/ 357187 h 437310"/>
                <a:gd name="connsiteX3-213" fmla="*/ 143731 w 263473"/>
                <a:gd name="connsiteY3-214" fmla="*/ 402432 h 437310"/>
                <a:gd name="connsiteX4-215" fmla="*/ 248506 w 263473"/>
                <a:gd name="connsiteY4-216" fmla="*/ 328612 h 437310"/>
                <a:gd name="connsiteX5-217" fmla="*/ 224694 w 263473"/>
                <a:gd name="connsiteY5-218" fmla="*/ 252412 h 437310"/>
                <a:gd name="connsiteX6-219" fmla="*/ 196119 w 263473"/>
                <a:gd name="connsiteY6-220" fmla="*/ 0 h 437310"/>
                <a:gd name="connsiteX7-221" fmla="*/ 119919 w 263473"/>
                <a:gd name="connsiteY7-222" fmla="*/ 33337 h 437310"/>
                <a:gd name="connsiteX0-223" fmla="*/ 119919 w 263473"/>
                <a:gd name="connsiteY0-224" fmla="*/ 33337 h 437310"/>
                <a:gd name="connsiteX1-225" fmla="*/ 134206 w 263473"/>
                <a:gd name="connsiteY1-226" fmla="*/ 295275 h 437310"/>
                <a:gd name="connsiteX2-227" fmla="*/ 62769 w 263473"/>
                <a:gd name="connsiteY2-228" fmla="*/ 357187 h 437310"/>
                <a:gd name="connsiteX3-229" fmla="*/ 143731 w 263473"/>
                <a:gd name="connsiteY3-230" fmla="*/ 402432 h 437310"/>
                <a:gd name="connsiteX4-231" fmla="*/ 248506 w 263473"/>
                <a:gd name="connsiteY4-232" fmla="*/ 328612 h 437310"/>
                <a:gd name="connsiteX5-233" fmla="*/ 224694 w 263473"/>
                <a:gd name="connsiteY5-234" fmla="*/ 252412 h 437310"/>
                <a:gd name="connsiteX6-235" fmla="*/ 196119 w 263473"/>
                <a:gd name="connsiteY6-236" fmla="*/ 0 h 437310"/>
                <a:gd name="connsiteX7-237" fmla="*/ 119919 w 263473"/>
                <a:gd name="connsiteY7-238" fmla="*/ 33337 h 437310"/>
                <a:gd name="connsiteX0-239" fmla="*/ 119919 w 263473"/>
                <a:gd name="connsiteY0-240" fmla="*/ 33337 h 437310"/>
                <a:gd name="connsiteX1-241" fmla="*/ 134206 w 263473"/>
                <a:gd name="connsiteY1-242" fmla="*/ 295275 h 437310"/>
                <a:gd name="connsiteX2-243" fmla="*/ 62769 w 263473"/>
                <a:gd name="connsiteY2-244" fmla="*/ 357187 h 437310"/>
                <a:gd name="connsiteX3-245" fmla="*/ 143731 w 263473"/>
                <a:gd name="connsiteY3-246" fmla="*/ 402432 h 437310"/>
                <a:gd name="connsiteX4-247" fmla="*/ 248506 w 263473"/>
                <a:gd name="connsiteY4-248" fmla="*/ 328612 h 437310"/>
                <a:gd name="connsiteX5-249" fmla="*/ 224694 w 263473"/>
                <a:gd name="connsiteY5-250" fmla="*/ 252412 h 437310"/>
                <a:gd name="connsiteX6-251" fmla="*/ 196119 w 263473"/>
                <a:gd name="connsiteY6-252" fmla="*/ 0 h 437310"/>
                <a:gd name="connsiteX7-253" fmla="*/ 119919 w 263473"/>
                <a:gd name="connsiteY7-254" fmla="*/ 33337 h 4373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29" y="connsiteY7-30"/>
                </a:cxn>
              </a:cxnLst>
              <a:rect l="l" t="t" r="r" b="b"/>
              <a:pathLst>
                <a:path w="263473" h="437310">
                  <a:moveTo>
                    <a:pt x="119919" y="33337"/>
                  </a:moveTo>
                  <a:cubicBezTo>
                    <a:pt x="153256" y="125412"/>
                    <a:pt x="181832" y="188912"/>
                    <a:pt x="134206" y="295275"/>
                  </a:cubicBezTo>
                  <a:cubicBezTo>
                    <a:pt x="65150" y="258762"/>
                    <a:pt x="-84869" y="362744"/>
                    <a:pt x="62769" y="357187"/>
                  </a:cubicBezTo>
                  <a:cubicBezTo>
                    <a:pt x="27844" y="427038"/>
                    <a:pt x="61976" y="449262"/>
                    <a:pt x="143731" y="402432"/>
                  </a:cubicBezTo>
                  <a:cubicBezTo>
                    <a:pt x="161987" y="482600"/>
                    <a:pt x="230250" y="410368"/>
                    <a:pt x="248506" y="328612"/>
                  </a:cubicBezTo>
                  <a:cubicBezTo>
                    <a:pt x="264381" y="310356"/>
                    <a:pt x="280256" y="275431"/>
                    <a:pt x="224694" y="252412"/>
                  </a:cubicBezTo>
                  <a:cubicBezTo>
                    <a:pt x="215169" y="168275"/>
                    <a:pt x="224694" y="107950"/>
                    <a:pt x="196119" y="0"/>
                  </a:cubicBezTo>
                  <a:lnTo>
                    <a:pt x="119919" y="33337"/>
                  </a:lnTo>
                  <a:close/>
                </a:path>
              </a:pathLst>
            </a:custGeom>
            <a:solidFill>
              <a:srgbClr val="EF8324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等腰三角形 87"/>
            <p:cNvSpPr/>
            <p:nvPr/>
          </p:nvSpPr>
          <p:spPr>
            <a:xfrm rot="17213684">
              <a:off x="5562572" y="4754390"/>
              <a:ext cx="200879" cy="193539"/>
            </a:xfrm>
            <a:prstGeom prst="triangle">
              <a:avLst/>
            </a:prstGeom>
            <a:solidFill>
              <a:srgbClr val="F0871E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: 形状 88"/>
            <p:cNvSpPr/>
            <p:nvPr/>
          </p:nvSpPr>
          <p:spPr>
            <a:xfrm>
              <a:off x="5690724" y="3846671"/>
              <a:ext cx="3285992" cy="3120705"/>
            </a:xfrm>
            <a:custGeom>
              <a:avLst/>
              <a:gdLst>
                <a:gd name="connsiteX0" fmla="*/ 693632 w 2032165"/>
                <a:gd name="connsiteY0" fmla="*/ 531 h 2048588"/>
                <a:gd name="connsiteX1" fmla="*/ 1199107 w 2032165"/>
                <a:gd name="connsiteY1" fmla="*/ 221813 h 2048588"/>
                <a:gd name="connsiteX2" fmla="*/ 1346861 w 2032165"/>
                <a:gd name="connsiteY2" fmla="*/ 536263 h 2048588"/>
                <a:gd name="connsiteX3" fmla="*/ 1879548 w 2032165"/>
                <a:gd name="connsiteY3" fmla="*/ 874009 h 2048588"/>
                <a:gd name="connsiteX4" fmla="*/ 1945651 w 2032165"/>
                <a:gd name="connsiteY4" fmla="*/ 893419 h 2048588"/>
                <a:gd name="connsiteX5" fmla="*/ 2027302 w 2032165"/>
                <a:gd name="connsiteY5" fmla="*/ 951651 h 2048588"/>
                <a:gd name="connsiteX6" fmla="*/ 1202994 w 2032165"/>
                <a:gd name="connsiteY6" fmla="*/ 1887245 h 2048588"/>
                <a:gd name="connsiteX7" fmla="*/ 1229559 w 2032165"/>
                <a:gd name="connsiteY7" fmla="*/ 2048588 h 2048588"/>
                <a:gd name="connsiteX8" fmla="*/ 1163031 w 2032165"/>
                <a:gd name="connsiteY8" fmla="*/ 2048588 h 2048588"/>
                <a:gd name="connsiteX9" fmla="*/ 1152447 w 2032165"/>
                <a:gd name="connsiteY9" fmla="*/ 1902771 h 2048588"/>
                <a:gd name="connsiteX10" fmla="*/ 965810 w 2032165"/>
                <a:gd name="connsiteY10" fmla="*/ 1929946 h 2048588"/>
                <a:gd name="connsiteX11" fmla="*/ 814169 w 2032165"/>
                <a:gd name="connsiteY11" fmla="*/ 1918302 h 2048588"/>
                <a:gd name="connsiteX12" fmla="*/ 748070 w 2032165"/>
                <a:gd name="connsiteY12" fmla="*/ 1906654 h 2048588"/>
                <a:gd name="connsiteX13" fmla="*/ 9304 w 2032165"/>
                <a:gd name="connsiteY13" fmla="*/ 955534 h 2048588"/>
                <a:gd name="connsiteX14" fmla="*/ 1525 w 2032165"/>
                <a:gd name="connsiteY14" fmla="*/ 804129 h 2048588"/>
                <a:gd name="connsiteX15" fmla="*/ 59851 w 2032165"/>
                <a:gd name="connsiteY15" fmla="*/ 505205 h 2048588"/>
                <a:gd name="connsiteX16" fmla="*/ 693632 w 2032165"/>
                <a:gd name="connsiteY16" fmla="*/ 531 h 2048588"/>
                <a:gd name="connsiteX0-1" fmla="*/ 693632 w 2032165"/>
                <a:gd name="connsiteY0-2" fmla="*/ 531 h 2048588"/>
                <a:gd name="connsiteX1-3" fmla="*/ 1199107 w 2032165"/>
                <a:gd name="connsiteY1-4" fmla="*/ 221813 h 2048588"/>
                <a:gd name="connsiteX2-5" fmla="*/ 1346861 w 2032165"/>
                <a:gd name="connsiteY2-6" fmla="*/ 536263 h 2048588"/>
                <a:gd name="connsiteX3-7" fmla="*/ 1879548 w 2032165"/>
                <a:gd name="connsiteY3-8" fmla="*/ 874009 h 2048588"/>
                <a:gd name="connsiteX4-9" fmla="*/ 1945651 w 2032165"/>
                <a:gd name="connsiteY4-10" fmla="*/ 893419 h 2048588"/>
                <a:gd name="connsiteX5-11" fmla="*/ 2027302 w 2032165"/>
                <a:gd name="connsiteY5-12" fmla="*/ 951651 h 2048588"/>
                <a:gd name="connsiteX6-13" fmla="*/ 1202994 w 2032165"/>
                <a:gd name="connsiteY6-14" fmla="*/ 1887245 h 2048588"/>
                <a:gd name="connsiteX7-15" fmla="*/ 1229559 w 2032165"/>
                <a:gd name="connsiteY7-16" fmla="*/ 2048588 h 2048588"/>
                <a:gd name="connsiteX8-17" fmla="*/ 1152447 w 2032165"/>
                <a:gd name="connsiteY8-18" fmla="*/ 1902771 h 2048588"/>
                <a:gd name="connsiteX9-19" fmla="*/ 965810 w 2032165"/>
                <a:gd name="connsiteY9-20" fmla="*/ 1929946 h 2048588"/>
                <a:gd name="connsiteX10-21" fmla="*/ 814169 w 2032165"/>
                <a:gd name="connsiteY10-22" fmla="*/ 1918302 h 2048588"/>
                <a:gd name="connsiteX11-23" fmla="*/ 748070 w 2032165"/>
                <a:gd name="connsiteY11-24" fmla="*/ 1906654 h 2048588"/>
                <a:gd name="connsiteX12-25" fmla="*/ 9304 w 2032165"/>
                <a:gd name="connsiteY12-26" fmla="*/ 955534 h 2048588"/>
                <a:gd name="connsiteX13-27" fmla="*/ 1525 w 2032165"/>
                <a:gd name="connsiteY13-28" fmla="*/ 804129 h 2048588"/>
                <a:gd name="connsiteX14-29" fmla="*/ 59851 w 2032165"/>
                <a:gd name="connsiteY14-30" fmla="*/ 505205 h 2048588"/>
                <a:gd name="connsiteX15-31" fmla="*/ 693632 w 2032165"/>
                <a:gd name="connsiteY15-32" fmla="*/ 531 h 2048588"/>
                <a:gd name="connsiteX0-33" fmla="*/ 693632 w 2032165"/>
                <a:gd name="connsiteY0-34" fmla="*/ 531 h 1929946"/>
                <a:gd name="connsiteX1-35" fmla="*/ 1199107 w 2032165"/>
                <a:gd name="connsiteY1-36" fmla="*/ 221813 h 1929946"/>
                <a:gd name="connsiteX2-37" fmla="*/ 1346861 w 2032165"/>
                <a:gd name="connsiteY2-38" fmla="*/ 536263 h 1929946"/>
                <a:gd name="connsiteX3-39" fmla="*/ 1879548 w 2032165"/>
                <a:gd name="connsiteY3-40" fmla="*/ 874009 h 1929946"/>
                <a:gd name="connsiteX4-41" fmla="*/ 1945651 w 2032165"/>
                <a:gd name="connsiteY4-42" fmla="*/ 893419 h 1929946"/>
                <a:gd name="connsiteX5-43" fmla="*/ 2027302 w 2032165"/>
                <a:gd name="connsiteY5-44" fmla="*/ 951651 h 1929946"/>
                <a:gd name="connsiteX6-45" fmla="*/ 1202994 w 2032165"/>
                <a:gd name="connsiteY6-46" fmla="*/ 1887245 h 1929946"/>
                <a:gd name="connsiteX7-47" fmla="*/ 1152447 w 2032165"/>
                <a:gd name="connsiteY7-48" fmla="*/ 1902771 h 1929946"/>
                <a:gd name="connsiteX8-49" fmla="*/ 965810 w 2032165"/>
                <a:gd name="connsiteY8-50" fmla="*/ 1929946 h 1929946"/>
                <a:gd name="connsiteX9-51" fmla="*/ 814169 w 2032165"/>
                <a:gd name="connsiteY9-52" fmla="*/ 1918302 h 1929946"/>
                <a:gd name="connsiteX10-53" fmla="*/ 748070 w 2032165"/>
                <a:gd name="connsiteY10-54" fmla="*/ 1906654 h 1929946"/>
                <a:gd name="connsiteX11-55" fmla="*/ 9304 w 2032165"/>
                <a:gd name="connsiteY11-56" fmla="*/ 955534 h 1929946"/>
                <a:gd name="connsiteX12-57" fmla="*/ 1525 w 2032165"/>
                <a:gd name="connsiteY12-58" fmla="*/ 804129 h 1929946"/>
                <a:gd name="connsiteX13-59" fmla="*/ 59851 w 2032165"/>
                <a:gd name="connsiteY13-60" fmla="*/ 505205 h 1929946"/>
                <a:gd name="connsiteX14-61" fmla="*/ 693632 w 2032165"/>
                <a:gd name="connsiteY14-62" fmla="*/ 531 h 1929946"/>
                <a:gd name="connsiteX0-63" fmla="*/ 693632 w 2032165"/>
                <a:gd name="connsiteY0-64" fmla="*/ 531 h 1929946"/>
                <a:gd name="connsiteX1-65" fmla="*/ 1199107 w 2032165"/>
                <a:gd name="connsiteY1-66" fmla="*/ 221813 h 1929946"/>
                <a:gd name="connsiteX2-67" fmla="*/ 1346861 w 2032165"/>
                <a:gd name="connsiteY2-68" fmla="*/ 536263 h 1929946"/>
                <a:gd name="connsiteX3-69" fmla="*/ 1879548 w 2032165"/>
                <a:gd name="connsiteY3-70" fmla="*/ 874009 h 1929946"/>
                <a:gd name="connsiteX4-71" fmla="*/ 1945651 w 2032165"/>
                <a:gd name="connsiteY4-72" fmla="*/ 893419 h 1929946"/>
                <a:gd name="connsiteX5-73" fmla="*/ 2027302 w 2032165"/>
                <a:gd name="connsiteY5-74" fmla="*/ 951651 h 1929946"/>
                <a:gd name="connsiteX6-75" fmla="*/ 1202994 w 2032165"/>
                <a:gd name="connsiteY6-76" fmla="*/ 1887245 h 1929946"/>
                <a:gd name="connsiteX7-77" fmla="*/ 1152447 w 2032165"/>
                <a:gd name="connsiteY7-78" fmla="*/ 1902771 h 1929946"/>
                <a:gd name="connsiteX8-79" fmla="*/ 965810 w 2032165"/>
                <a:gd name="connsiteY8-80" fmla="*/ 1929946 h 1929946"/>
                <a:gd name="connsiteX9-81" fmla="*/ 814169 w 2032165"/>
                <a:gd name="connsiteY9-82" fmla="*/ 1918302 h 1929946"/>
                <a:gd name="connsiteX10-83" fmla="*/ 748070 w 2032165"/>
                <a:gd name="connsiteY10-84" fmla="*/ 1906654 h 1929946"/>
                <a:gd name="connsiteX11-85" fmla="*/ 9304 w 2032165"/>
                <a:gd name="connsiteY11-86" fmla="*/ 955534 h 1929946"/>
                <a:gd name="connsiteX12-87" fmla="*/ 1525 w 2032165"/>
                <a:gd name="connsiteY12-88" fmla="*/ 804129 h 1929946"/>
                <a:gd name="connsiteX13-89" fmla="*/ 59851 w 2032165"/>
                <a:gd name="connsiteY13-90" fmla="*/ 505205 h 1929946"/>
                <a:gd name="connsiteX14-91" fmla="*/ 693632 w 2032165"/>
                <a:gd name="connsiteY14-92" fmla="*/ 531 h 19299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2032165" h="1929946">
                  <a:moveTo>
                    <a:pt x="693632" y="531"/>
                  </a:moveTo>
                  <a:cubicBezTo>
                    <a:pt x="884159" y="-7234"/>
                    <a:pt x="1078569" y="70408"/>
                    <a:pt x="1199107" y="221813"/>
                  </a:cubicBezTo>
                  <a:cubicBezTo>
                    <a:pt x="1269093" y="314981"/>
                    <a:pt x="1304088" y="427563"/>
                    <a:pt x="1346861" y="536263"/>
                  </a:cubicBezTo>
                  <a:cubicBezTo>
                    <a:pt x="1412960" y="722604"/>
                    <a:pt x="1630700" y="1165167"/>
                    <a:pt x="1879548" y="874009"/>
                  </a:cubicBezTo>
                  <a:cubicBezTo>
                    <a:pt x="1902878" y="850717"/>
                    <a:pt x="1937873" y="870127"/>
                    <a:pt x="1945651" y="893419"/>
                  </a:cubicBezTo>
                  <a:cubicBezTo>
                    <a:pt x="1984533" y="870127"/>
                    <a:pt x="2050632" y="897302"/>
                    <a:pt x="2027302" y="951651"/>
                  </a:cubicBezTo>
                  <a:cubicBezTo>
                    <a:pt x="1883439" y="1351509"/>
                    <a:pt x="1615148" y="1759132"/>
                    <a:pt x="1202994" y="1887245"/>
                  </a:cubicBezTo>
                  <a:lnTo>
                    <a:pt x="1152447" y="1902771"/>
                  </a:lnTo>
                  <a:cubicBezTo>
                    <a:pt x="1094121" y="1918302"/>
                    <a:pt x="1028022" y="1926064"/>
                    <a:pt x="965810" y="1929946"/>
                  </a:cubicBezTo>
                  <a:cubicBezTo>
                    <a:pt x="911376" y="1929946"/>
                    <a:pt x="860829" y="1926064"/>
                    <a:pt x="814169" y="1918302"/>
                  </a:cubicBezTo>
                  <a:cubicBezTo>
                    <a:pt x="777879" y="1914420"/>
                    <a:pt x="775057" y="1919477"/>
                    <a:pt x="748070" y="1906654"/>
                  </a:cubicBezTo>
                  <a:cubicBezTo>
                    <a:pt x="343690" y="1797955"/>
                    <a:pt x="59851" y="1359274"/>
                    <a:pt x="9304" y="955534"/>
                  </a:cubicBezTo>
                  <a:cubicBezTo>
                    <a:pt x="1525" y="905067"/>
                    <a:pt x="-2362" y="854600"/>
                    <a:pt x="1525" y="804129"/>
                  </a:cubicBezTo>
                  <a:cubicBezTo>
                    <a:pt x="9949" y="729074"/>
                    <a:pt x="11175" y="683588"/>
                    <a:pt x="59851" y="505205"/>
                  </a:cubicBezTo>
                  <a:cubicBezTo>
                    <a:pt x="157058" y="233457"/>
                    <a:pt x="374798" y="12175"/>
                    <a:pt x="693632" y="531"/>
                  </a:cubicBezTo>
                  <a:close/>
                </a:path>
              </a:pathLst>
            </a:custGeom>
            <a:solidFill>
              <a:srgbClr val="F9B04C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: 形状 89"/>
            <p:cNvSpPr/>
            <p:nvPr/>
          </p:nvSpPr>
          <p:spPr>
            <a:xfrm>
              <a:off x="5690761" y="3846180"/>
              <a:ext cx="2580584" cy="1737390"/>
            </a:xfrm>
            <a:custGeom>
              <a:avLst/>
              <a:gdLst>
                <a:gd name="connsiteX0" fmla="*/ 1121597 w 2580584"/>
                <a:gd name="connsiteY0" fmla="*/ 858 h 1737390"/>
                <a:gd name="connsiteX1" fmla="*/ 1938945 w 2580584"/>
                <a:gd name="connsiteY1" fmla="*/ 358669 h 1737390"/>
                <a:gd name="connsiteX2" fmla="*/ 2177862 w 2580584"/>
                <a:gd name="connsiteY2" fmla="*/ 867132 h 1737390"/>
                <a:gd name="connsiteX3" fmla="*/ 2556287 w 2580584"/>
                <a:gd name="connsiteY3" fmla="*/ 1483969 h 1737390"/>
                <a:gd name="connsiteX4" fmla="*/ 2580584 w 2580584"/>
                <a:gd name="connsiteY4" fmla="*/ 1500827 h 1737390"/>
                <a:gd name="connsiteX5" fmla="*/ 2547593 w 2580584"/>
                <a:gd name="connsiteY5" fmla="*/ 1527494 h 1737390"/>
                <a:gd name="connsiteX6" fmla="*/ 2251526 w 2580584"/>
                <a:gd name="connsiteY6" fmla="*/ 1641733 h 1737390"/>
                <a:gd name="connsiteX7" fmla="*/ 1654076 w 2580584"/>
                <a:gd name="connsiteY7" fmla="*/ 1288694 h 1737390"/>
                <a:gd name="connsiteX8" fmla="*/ 1477557 w 2580584"/>
                <a:gd name="connsiteY8" fmla="*/ 1641733 h 1737390"/>
                <a:gd name="connsiteX9" fmla="*/ 988734 w 2580584"/>
                <a:gd name="connsiteY9" fmla="*/ 1438057 h 1737390"/>
                <a:gd name="connsiteX10" fmla="*/ 594960 w 2580584"/>
                <a:gd name="connsiteY10" fmla="*/ 1736782 h 1737390"/>
                <a:gd name="connsiteX11" fmla="*/ 214764 w 2580584"/>
                <a:gd name="connsiteY11" fmla="*/ 1343008 h 1737390"/>
                <a:gd name="connsiteX12" fmla="*/ 38245 w 2580584"/>
                <a:gd name="connsiteY12" fmla="*/ 1546684 h 1737390"/>
                <a:gd name="connsiteX13" fmla="*/ 16429 w 2580584"/>
                <a:gd name="connsiteY13" fmla="*/ 1553726 h 1737390"/>
                <a:gd name="connsiteX14" fmla="*/ 15045 w 2580584"/>
                <a:gd name="connsiteY14" fmla="*/ 1545089 h 1737390"/>
                <a:gd name="connsiteX15" fmla="*/ 2466 w 2580584"/>
                <a:gd name="connsiteY15" fmla="*/ 1300268 h 1737390"/>
                <a:gd name="connsiteX16" fmla="*/ 96779 w 2580584"/>
                <a:gd name="connsiteY16" fmla="*/ 816911 h 1737390"/>
                <a:gd name="connsiteX17" fmla="*/ 1121597 w 2580584"/>
                <a:gd name="connsiteY17" fmla="*/ 858 h 173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80584" h="1737390">
                  <a:moveTo>
                    <a:pt x="1121597" y="858"/>
                  </a:moveTo>
                  <a:cubicBezTo>
                    <a:pt x="1429677" y="-11698"/>
                    <a:pt x="1744036" y="113848"/>
                    <a:pt x="1938945" y="358669"/>
                  </a:cubicBezTo>
                  <a:cubicBezTo>
                    <a:pt x="2052112" y="509321"/>
                    <a:pt x="2108698" y="691365"/>
                    <a:pt x="2177862" y="867132"/>
                  </a:cubicBezTo>
                  <a:cubicBezTo>
                    <a:pt x="2237983" y="1036620"/>
                    <a:pt x="2375687" y="1337197"/>
                    <a:pt x="2556287" y="1483969"/>
                  </a:cubicBezTo>
                  <a:lnTo>
                    <a:pt x="2580584" y="1500827"/>
                  </a:lnTo>
                  <a:lnTo>
                    <a:pt x="2547593" y="1527494"/>
                  </a:lnTo>
                  <a:cubicBezTo>
                    <a:pt x="2448904" y="1598206"/>
                    <a:pt x="2342757" y="1623699"/>
                    <a:pt x="2251526" y="1641733"/>
                  </a:cubicBezTo>
                  <a:cubicBezTo>
                    <a:pt x="2056902" y="1680206"/>
                    <a:pt x="1783071" y="1288694"/>
                    <a:pt x="1654076" y="1288694"/>
                  </a:cubicBezTo>
                  <a:cubicBezTo>
                    <a:pt x="1525081" y="1288694"/>
                    <a:pt x="1588446" y="1616838"/>
                    <a:pt x="1477557" y="1641733"/>
                  </a:cubicBezTo>
                  <a:cubicBezTo>
                    <a:pt x="1366667" y="1666627"/>
                    <a:pt x="1135834" y="1422216"/>
                    <a:pt x="988734" y="1438057"/>
                  </a:cubicBezTo>
                  <a:cubicBezTo>
                    <a:pt x="841634" y="1453897"/>
                    <a:pt x="723955" y="1752623"/>
                    <a:pt x="594960" y="1736782"/>
                  </a:cubicBezTo>
                  <a:cubicBezTo>
                    <a:pt x="465965" y="1720941"/>
                    <a:pt x="307551" y="1374691"/>
                    <a:pt x="214764" y="1343008"/>
                  </a:cubicBezTo>
                  <a:cubicBezTo>
                    <a:pt x="121977" y="1311324"/>
                    <a:pt x="146872" y="1508211"/>
                    <a:pt x="38245" y="1546684"/>
                  </a:cubicBezTo>
                  <a:lnTo>
                    <a:pt x="16429" y="1553726"/>
                  </a:lnTo>
                  <a:lnTo>
                    <a:pt x="15045" y="1545089"/>
                  </a:lnTo>
                  <a:cubicBezTo>
                    <a:pt x="2466" y="1463484"/>
                    <a:pt x="-3820" y="1381880"/>
                    <a:pt x="2466" y="1300268"/>
                  </a:cubicBezTo>
                  <a:cubicBezTo>
                    <a:pt x="16088" y="1178905"/>
                    <a:pt x="18070" y="1105355"/>
                    <a:pt x="96779" y="816911"/>
                  </a:cubicBezTo>
                  <a:cubicBezTo>
                    <a:pt x="253962" y="377497"/>
                    <a:pt x="606045" y="19686"/>
                    <a:pt x="1121597" y="858"/>
                  </a:cubicBezTo>
                  <a:close/>
                </a:path>
              </a:pathLst>
            </a:custGeom>
            <a:solidFill>
              <a:srgbClr val="F5D75F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: 形状 90"/>
            <p:cNvSpPr/>
            <p:nvPr/>
          </p:nvSpPr>
          <p:spPr>
            <a:xfrm>
              <a:off x="6897239" y="5330516"/>
              <a:ext cx="1391270" cy="1588276"/>
            </a:xfrm>
            <a:custGeom>
              <a:avLst/>
              <a:gdLst>
                <a:gd name="connsiteX0" fmla="*/ 452437 w 600075"/>
                <a:gd name="connsiteY0" fmla="*/ 0 h 523875"/>
                <a:gd name="connsiteX1" fmla="*/ 600075 w 600075"/>
                <a:gd name="connsiteY1" fmla="*/ 161925 h 523875"/>
                <a:gd name="connsiteX2" fmla="*/ 585787 w 600075"/>
                <a:gd name="connsiteY2" fmla="*/ 328612 h 523875"/>
                <a:gd name="connsiteX3" fmla="*/ 590550 w 600075"/>
                <a:gd name="connsiteY3" fmla="*/ 523875 h 523875"/>
                <a:gd name="connsiteX4" fmla="*/ 0 w 600075"/>
                <a:gd name="connsiteY4" fmla="*/ 500062 h 523875"/>
                <a:gd name="connsiteX5" fmla="*/ 452437 w 600075"/>
                <a:gd name="connsiteY5" fmla="*/ 0 h 523875"/>
                <a:gd name="connsiteX0-1" fmla="*/ 452437 w 600075"/>
                <a:gd name="connsiteY0-2" fmla="*/ 208764 h 732639"/>
                <a:gd name="connsiteX1-3" fmla="*/ 600075 w 600075"/>
                <a:gd name="connsiteY1-4" fmla="*/ 370689 h 732639"/>
                <a:gd name="connsiteX2-5" fmla="*/ 585787 w 600075"/>
                <a:gd name="connsiteY2-6" fmla="*/ 537376 h 732639"/>
                <a:gd name="connsiteX3-7" fmla="*/ 590550 w 600075"/>
                <a:gd name="connsiteY3-8" fmla="*/ 732639 h 732639"/>
                <a:gd name="connsiteX4-9" fmla="*/ 0 w 600075"/>
                <a:gd name="connsiteY4-10" fmla="*/ 708826 h 732639"/>
                <a:gd name="connsiteX5-11" fmla="*/ 452437 w 600075"/>
                <a:gd name="connsiteY5-12" fmla="*/ 208764 h 732639"/>
                <a:gd name="connsiteX0-13" fmla="*/ 543922 w 691560"/>
                <a:gd name="connsiteY0-14" fmla="*/ 233609 h 757484"/>
                <a:gd name="connsiteX1-15" fmla="*/ 691560 w 691560"/>
                <a:gd name="connsiteY1-16" fmla="*/ 395534 h 757484"/>
                <a:gd name="connsiteX2-17" fmla="*/ 677272 w 691560"/>
                <a:gd name="connsiteY2-18" fmla="*/ 562221 h 757484"/>
                <a:gd name="connsiteX3-19" fmla="*/ 682035 w 691560"/>
                <a:gd name="connsiteY3-20" fmla="*/ 757484 h 757484"/>
                <a:gd name="connsiteX4-21" fmla="*/ 91485 w 691560"/>
                <a:gd name="connsiteY4-22" fmla="*/ 733671 h 757484"/>
                <a:gd name="connsiteX5-23" fmla="*/ 543922 w 691560"/>
                <a:gd name="connsiteY5-24" fmla="*/ 233609 h 757484"/>
                <a:gd name="connsiteX0-25" fmla="*/ 543922 w 691560"/>
                <a:gd name="connsiteY0-26" fmla="*/ 233609 h 757484"/>
                <a:gd name="connsiteX1-27" fmla="*/ 691560 w 691560"/>
                <a:gd name="connsiteY1-28" fmla="*/ 395534 h 757484"/>
                <a:gd name="connsiteX2-29" fmla="*/ 677272 w 691560"/>
                <a:gd name="connsiteY2-30" fmla="*/ 562221 h 757484"/>
                <a:gd name="connsiteX3-31" fmla="*/ 682035 w 691560"/>
                <a:gd name="connsiteY3-32" fmla="*/ 757484 h 757484"/>
                <a:gd name="connsiteX4-33" fmla="*/ 91485 w 691560"/>
                <a:gd name="connsiteY4-34" fmla="*/ 733671 h 757484"/>
                <a:gd name="connsiteX5-35" fmla="*/ 543922 w 691560"/>
                <a:gd name="connsiteY5-36" fmla="*/ 233609 h 757484"/>
                <a:gd name="connsiteX0-37" fmla="*/ 543922 w 738030"/>
                <a:gd name="connsiteY0-38" fmla="*/ 233609 h 757484"/>
                <a:gd name="connsiteX1-39" fmla="*/ 691560 w 738030"/>
                <a:gd name="connsiteY1-40" fmla="*/ 395534 h 757484"/>
                <a:gd name="connsiteX2-41" fmla="*/ 677272 w 738030"/>
                <a:gd name="connsiteY2-42" fmla="*/ 562221 h 757484"/>
                <a:gd name="connsiteX3-43" fmla="*/ 682035 w 738030"/>
                <a:gd name="connsiteY3-44" fmla="*/ 757484 h 757484"/>
                <a:gd name="connsiteX4-45" fmla="*/ 91485 w 738030"/>
                <a:gd name="connsiteY4-46" fmla="*/ 733671 h 757484"/>
                <a:gd name="connsiteX5-47" fmla="*/ 543922 w 738030"/>
                <a:gd name="connsiteY5-48" fmla="*/ 233609 h 757484"/>
                <a:gd name="connsiteX0-49" fmla="*/ 532938 w 727046"/>
                <a:gd name="connsiteY0-50" fmla="*/ 219937 h 743812"/>
                <a:gd name="connsiteX1-51" fmla="*/ 680576 w 727046"/>
                <a:gd name="connsiteY1-52" fmla="*/ 381862 h 743812"/>
                <a:gd name="connsiteX2-53" fmla="*/ 666288 w 727046"/>
                <a:gd name="connsiteY2-54" fmla="*/ 548549 h 743812"/>
                <a:gd name="connsiteX3-55" fmla="*/ 671051 w 727046"/>
                <a:gd name="connsiteY3-56" fmla="*/ 743812 h 743812"/>
                <a:gd name="connsiteX4-57" fmla="*/ 80501 w 727046"/>
                <a:gd name="connsiteY4-58" fmla="*/ 719999 h 743812"/>
                <a:gd name="connsiteX5-59" fmla="*/ 532938 w 727046"/>
                <a:gd name="connsiteY5-60" fmla="*/ 219937 h 743812"/>
                <a:gd name="connsiteX0-61" fmla="*/ 559498 w 753606"/>
                <a:gd name="connsiteY0-62" fmla="*/ 233440 h 757315"/>
                <a:gd name="connsiteX1-63" fmla="*/ 707136 w 753606"/>
                <a:gd name="connsiteY1-64" fmla="*/ 395365 h 757315"/>
                <a:gd name="connsiteX2-65" fmla="*/ 692848 w 753606"/>
                <a:gd name="connsiteY2-66" fmla="*/ 562052 h 757315"/>
                <a:gd name="connsiteX3-67" fmla="*/ 697611 w 753606"/>
                <a:gd name="connsiteY3-68" fmla="*/ 757315 h 757315"/>
                <a:gd name="connsiteX4-69" fmla="*/ 107061 w 753606"/>
                <a:gd name="connsiteY4-70" fmla="*/ 733502 h 757315"/>
                <a:gd name="connsiteX5-71" fmla="*/ 559498 w 753606"/>
                <a:gd name="connsiteY5-72" fmla="*/ 233440 h 757315"/>
                <a:gd name="connsiteX0-73" fmla="*/ 559498 w 753606"/>
                <a:gd name="connsiteY0-74" fmla="*/ 233440 h 875654"/>
                <a:gd name="connsiteX1-75" fmla="*/ 707136 w 753606"/>
                <a:gd name="connsiteY1-76" fmla="*/ 395365 h 875654"/>
                <a:gd name="connsiteX2-77" fmla="*/ 692848 w 753606"/>
                <a:gd name="connsiteY2-78" fmla="*/ 562052 h 875654"/>
                <a:gd name="connsiteX3-79" fmla="*/ 697611 w 753606"/>
                <a:gd name="connsiteY3-80" fmla="*/ 757315 h 875654"/>
                <a:gd name="connsiteX4-81" fmla="*/ 107061 w 753606"/>
                <a:gd name="connsiteY4-82" fmla="*/ 733502 h 875654"/>
                <a:gd name="connsiteX5-83" fmla="*/ 559498 w 753606"/>
                <a:gd name="connsiteY5-84" fmla="*/ 233440 h 875654"/>
                <a:gd name="connsiteX0-85" fmla="*/ 559498 w 753606"/>
                <a:gd name="connsiteY0-86" fmla="*/ 233440 h 873059"/>
                <a:gd name="connsiteX1-87" fmla="*/ 707136 w 753606"/>
                <a:gd name="connsiteY1-88" fmla="*/ 395365 h 873059"/>
                <a:gd name="connsiteX2-89" fmla="*/ 692848 w 753606"/>
                <a:gd name="connsiteY2-90" fmla="*/ 562052 h 873059"/>
                <a:gd name="connsiteX3-91" fmla="*/ 675386 w 753606"/>
                <a:gd name="connsiteY3-92" fmla="*/ 747790 h 873059"/>
                <a:gd name="connsiteX4-93" fmla="*/ 107061 w 753606"/>
                <a:gd name="connsiteY4-94" fmla="*/ 733502 h 873059"/>
                <a:gd name="connsiteX5-95" fmla="*/ 559498 w 753606"/>
                <a:gd name="connsiteY5-96" fmla="*/ 233440 h 873059"/>
                <a:gd name="connsiteX0-97" fmla="*/ 559498 w 753606"/>
                <a:gd name="connsiteY0-98" fmla="*/ 233440 h 943497"/>
                <a:gd name="connsiteX1-99" fmla="*/ 707136 w 753606"/>
                <a:gd name="connsiteY1-100" fmla="*/ 395365 h 943497"/>
                <a:gd name="connsiteX2-101" fmla="*/ 692848 w 753606"/>
                <a:gd name="connsiteY2-102" fmla="*/ 562052 h 943497"/>
                <a:gd name="connsiteX3-103" fmla="*/ 675386 w 753606"/>
                <a:gd name="connsiteY3-104" fmla="*/ 747790 h 943497"/>
                <a:gd name="connsiteX4-105" fmla="*/ 107061 w 753606"/>
                <a:gd name="connsiteY4-106" fmla="*/ 733502 h 943497"/>
                <a:gd name="connsiteX5-107" fmla="*/ 559498 w 753606"/>
                <a:gd name="connsiteY5-108" fmla="*/ 233440 h 943497"/>
                <a:gd name="connsiteX0-109" fmla="*/ 559498 w 768826"/>
                <a:gd name="connsiteY0-110" fmla="*/ 233440 h 943497"/>
                <a:gd name="connsiteX1-111" fmla="*/ 707136 w 768826"/>
                <a:gd name="connsiteY1-112" fmla="*/ 395365 h 943497"/>
                <a:gd name="connsiteX2-113" fmla="*/ 692848 w 768826"/>
                <a:gd name="connsiteY2-114" fmla="*/ 562052 h 943497"/>
                <a:gd name="connsiteX3-115" fmla="*/ 675386 w 768826"/>
                <a:gd name="connsiteY3-116" fmla="*/ 747790 h 943497"/>
                <a:gd name="connsiteX4-117" fmla="*/ 107061 w 768826"/>
                <a:gd name="connsiteY4-118" fmla="*/ 733502 h 943497"/>
                <a:gd name="connsiteX5-119" fmla="*/ 559498 w 768826"/>
                <a:gd name="connsiteY5-120" fmla="*/ 233440 h 943497"/>
                <a:gd name="connsiteX0-121" fmla="*/ 559498 w 807284"/>
                <a:gd name="connsiteY0-122" fmla="*/ 233440 h 943497"/>
                <a:gd name="connsiteX1-123" fmla="*/ 707136 w 807284"/>
                <a:gd name="connsiteY1-124" fmla="*/ 395365 h 943497"/>
                <a:gd name="connsiteX2-125" fmla="*/ 692848 w 807284"/>
                <a:gd name="connsiteY2-126" fmla="*/ 562052 h 943497"/>
                <a:gd name="connsiteX3-127" fmla="*/ 675386 w 807284"/>
                <a:gd name="connsiteY3-128" fmla="*/ 747790 h 943497"/>
                <a:gd name="connsiteX4-129" fmla="*/ 107061 w 807284"/>
                <a:gd name="connsiteY4-130" fmla="*/ 733502 h 943497"/>
                <a:gd name="connsiteX5-131" fmla="*/ 559498 w 807284"/>
                <a:gd name="connsiteY5-132" fmla="*/ 233440 h 943497"/>
                <a:gd name="connsiteX0-133" fmla="*/ 559498 w 807284"/>
                <a:gd name="connsiteY0-134" fmla="*/ 233440 h 943497"/>
                <a:gd name="connsiteX1-135" fmla="*/ 707136 w 807284"/>
                <a:gd name="connsiteY1-136" fmla="*/ 395365 h 943497"/>
                <a:gd name="connsiteX2-137" fmla="*/ 692848 w 807284"/>
                <a:gd name="connsiteY2-138" fmla="*/ 562052 h 943497"/>
                <a:gd name="connsiteX3-139" fmla="*/ 675386 w 807284"/>
                <a:gd name="connsiteY3-140" fmla="*/ 747790 h 943497"/>
                <a:gd name="connsiteX4-141" fmla="*/ 107061 w 807284"/>
                <a:gd name="connsiteY4-142" fmla="*/ 733502 h 943497"/>
                <a:gd name="connsiteX5-143" fmla="*/ 559498 w 807284"/>
                <a:gd name="connsiteY5-144" fmla="*/ 233440 h 943497"/>
                <a:gd name="connsiteX0-145" fmla="*/ 559498 w 826377"/>
                <a:gd name="connsiteY0-146" fmla="*/ 233440 h 943497"/>
                <a:gd name="connsiteX1-147" fmla="*/ 707136 w 826377"/>
                <a:gd name="connsiteY1-148" fmla="*/ 395365 h 943497"/>
                <a:gd name="connsiteX2-149" fmla="*/ 692848 w 826377"/>
                <a:gd name="connsiteY2-150" fmla="*/ 562052 h 943497"/>
                <a:gd name="connsiteX3-151" fmla="*/ 675386 w 826377"/>
                <a:gd name="connsiteY3-152" fmla="*/ 747790 h 943497"/>
                <a:gd name="connsiteX4-153" fmla="*/ 107061 w 826377"/>
                <a:gd name="connsiteY4-154" fmla="*/ 733502 h 943497"/>
                <a:gd name="connsiteX5-155" fmla="*/ 559498 w 826377"/>
                <a:gd name="connsiteY5-156" fmla="*/ 233440 h 943497"/>
                <a:gd name="connsiteX0-157" fmla="*/ 559498 w 821984"/>
                <a:gd name="connsiteY0-158" fmla="*/ 233440 h 943497"/>
                <a:gd name="connsiteX1-159" fmla="*/ 707136 w 821984"/>
                <a:gd name="connsiteY1-160" fmla="*/ 395365 h 943497"/>
                <a:gd name="connsiteX2-161" fmla="*/ 683323 w 821984"/>
                <a:gd name="connsiteY2-162" fmla="*/ 581102 h 943497"/>
                <a:gd name="connsiteX3-163" fmla="*/ 675386 w 821984"/>
                <a:gd name="connsiteY3-164" fmla="*/ 747790 h 943497"/>
                <a:gd name="connsiteX4-165" fmla="*/ 107061 w 821984"/>
                <a:gd name="connsiteY4-166" fmla="*/ 733502 h 943497"/>
                <a:gd name="connsiteX5-167" fmla="*/ 559498 w 821984"/>
                <a:gd name="connsiteY5-168" fmla="*/ 233440 h 943497"/>
                <a:gd name="connsiteX0-169" fmla="*/ 559498 w 821984"/>
                <a:gd name="connsiteY0-170" fmla="*/ 233440 h 943497"/>
                <a:gd name="connsiteX1-171" fmla="*/ 707136 w 821984"/>
                <a:gd name="connsiteY1-172" fmla="*/ 395365 h 943497"/>
                <a:gd name="connsiteX2-173" fmla="*/ 683323 w 821984"/>
                <a:gd name="connsiteY2-174" fmla="*/ 581102 h 943497"/>
                <a:gd name="connsiteX3-175" fmla="*/ 675386 w 821984"/>
                <a:gd name="connsiteY3-176" fmla="*/ 747790 h 943497"/>
                <a:gd name="connsiteX4-177" fmla="*/ 107061 w 821984"/>
                <a:gd name="connsiteY4-178" fmla="*/ 733502 h 943497"/>
                <a:gd name="connsiteX5-179" fmla="*/ 559498 w 821984"/>
                <a:gd name="connsiteY5-180" fmla="*/ 233440 h 943497"/>
                <a:gd name="connsiteX0-181" fmla="*/ 559498 w 826468"/>
                <a:gd name="connsiteY0-182" fmla="*/ 233440 h 943497"/>
                <a:gd name="connsiteX1-183" fmla="*/ 707136 w 826468"/>
                <a:gd name="connsiteY1-184" fmla="*/ 395365 h 943497"/>
                <a:gd name="connsiteX2-185" fmla="*/ 683323 w 826468"/>
                <a:gd name="connsiteY2-186" fmla="*/ 581102 h 943497"/>
                <a:gd name="connsiteX3-187" fmla="*/ 675386 w 826468"/>
                <a:gd name="connsiteY3-188" fmla="*/ 747790 h 943497"/>
                <a:gd name="connsiteX4-189" fmla="*/ 107061 w 826468"/>
                <a:gd name="connsiteY4-190" fmla="*/ 733502 h 943497"/>
                <a:gd name="connsiteX5-191" fmla="*/ 559498 w 826468"/>
                <a:gd name="connsiteY5-192" fmla="*/ 233440 h 9434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826468" h="943497">
                  <a:moveTo>
                    <a:pt x="559498" y="233440"/>
                  </a:moveTo>
                  <a:cubicBezTo>
                    <a:pt x="694436" y="242965"/>
                    <a:pt x="826198" y="338215"/>
                    <a:pt x="707136" y="395365"/>
                  </a:cubicBezTo>
                  <a:cubicBezTo>
                    <a:pt x="873823" y="466802"/>
                    <a:pt x="865886" y="563640"/>
                    <a:pt x="683323" y="581102"/>
                  </a:cubicBezTo>
                  <a:cubicBezTo>
                    <a:pt x="814027" y="627140"/>
                    <a:pt x="878057" y="777952"/>
                    <a:pt x="675386" y="747790"/>
                  </a:cubicBezTo>
                  <a:cubicBezTo>
                    <a:pt x="951611" y="977977"/>
                    <a:pt x="361061" y="1043065"/>
                    <a:pt x="107061" y="733502"/>
                  </a:cubicBezTo>
                  <a:cubicBezTo>
                    <a:pt x="-266002" y="312815"/>
                    <a:pt x="446786" y="-358698"/>
                    <a:pt x="559498" y="233440"/>
                  </a:cubicBezTo>
                  <a:close/>
                </a:path>
              </a:pathLst>
            </a:custGeom>
            <a:solidFill>
              <a:srgbClr val="8C4B2D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: 形状 91"/>
            <p:cNvSpPr/>
            <p:nvPr/>
          </p:nvSpPr>
          <p:spPr>
            <a:xfrm>
              <a:off x="6354995" y="4437505"/>
              <a:ext cx="311196" cy="264030"/>
            </a:xfrm>
            <a:custGeom>
              <a:avLst/>
              <a:gdLst>
                <a:gd name="connsiteX0" fmla="*/ 151601 w 311196"/>
                <a:gd name="connsiteY0" fmla="*/ 87 h 264030"/>
                <a:gd name="connsiteX1" fmla="*/ 283921 w 311196"/>
                <a:gd name="connsiteY1" fmla="*/ 89343 h 264030"/>
                <a:gd name="connsiteX2" fmla="*/ 287812 w 311196"/>
                <a:gd name="connsiteY2" fmla="*/ 252342 h 264030"/>
                <a:gd name="connsiteX3" fmla="*/ 233328 w 311196"/>
                <a:gd name="connsiteY3" fmla="*/ 240698 h 264030"/>
                <a:gd name="connsiteX4" fmla="*/ 221654 w 311196"/>
                <a:gd name="connsiteY4" fmla="*/ 151437 h 264030"/>
                <a:gd name="connsiteX5" fmla="*/ 167170 w 311196"/>
                <a:gd name="connsiteY5" fmla="*/ 85465 h 264030"/>
                <a:gd name="connsiteX6" fmla="*/ 65987 w 311196"/>
                <a:gd name="connsiteY6" fmla="*/ 186365 h 264030"/>
                <a:gd name="connsiteX7" fmla="*/ 27067 w 311196"/>
                <a:gd name="connsiteY7" fmla="*/ 213531 h 264030"/>
                <a:gd name="connsiteX8" fmla="*/ 151601 w 311196"/>
                <a:gd name="connsiteY8" fmla="*/ 87 h 26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196" h="264030">
                  <a:moveTo>
                    <a:pt x="151601" y="87"/>
                  </a:moveTo>
                  <a:cubicBezTo>
                    <a:pt x="206085" y="3965"/>
                    <a:pt x="256679" y="42776"/>
                    <a:pt x="283921" y="89343"/>
                  </a:cubicBezTo>
                  <a:cubicBezTo>
                    <a:pt x="311163" y="139798"/>
                    <a:pt x="326728" y="209653"/>
                    <a:pt x="287812" y="252342"/>
                  </a:cubicBezTo>
                  <a:cubicBezTo>
                    <a:pt x="272243" y="275625"/>
                    <a:pt x="241110" y="260103"/>
                    <a:pt x="233328" y="240698"/>
                  </a:cubicBezTo>
                  <a:cubicBezTo>
                    <a:pt x="225545" y="209653"/>
                    <a:pt x="233328" y="182486"/>
                    <a:pt x="221654" y="151437"/>
                  </a:cubicBezTo>
                  <a:cubicBezTo>
                    <a:pt x="213868" y="124271"/>
                    <a:pt x="194412" y="97104"/>
                    <a:pt x="167170" y="85465"/>
                  </a:cubicBezTo>
                  <a:cubicBezTo>
                    <a:pt x="112685" y="62177"/>
                    <a:pt x="38745" y="128154"/>
                    <a:pt x="65987" y="186365"/>
                  </a:cubicBezTo>
                  <a:cubicBezTo>
                    <a:pt x="77660" y="209653"/>
                    <a:pt x="46527" y="240698"/>
                    <a:pt x="27067" y="213531"/>
                  </a:cubicBezTo>
                  <a:cubicBezTo>
                    <a:pt x="-46873" y="124271"/>
                    <a:pt x="42636" y="-3796"/>
                    <a:pt x="151601" y="87"/>
                  </a:cubicBezTo>
                  <a:close/>
                </a:path>
              </a:pathLst>
            </a:custGeom>
            <a:solidFill>
              <a:srgbClr val="4E3B1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6666191" y="4804410"/>
              <a:ext cx="243565" cy="102397"/>
            </a:xfrm>
            <a:prstGeom prst="ellipse">
              <a:avLst/>
            </a:prstGeom>
            <a:solidFill>
              <a:srgbClr val="EA534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http://photo-static-api.fotomore.com/creative/vcg/400/new/VCG41N917930810.jpg" descr="templates\picture_hover\&amp;pky210_sjzg_VCG41N917930810&amp;2&amp;src_toppic_inpsrchzd1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0475" y="353060"/>
            <a:ext cx="9398000" cy="6247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矩形 2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D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矩形 215"/>
          <p:cNvSpPr/>
          <p:nvPr/>
        </p:nvSpPr>
        <p:spPr>
          <a:xfrm>
            <a:off x="0" y="3257550"/>
            <a:ext cx="12192000" cy="3600450"/>
          </a:xfrm>
          <a:prstGeom prst="rect">
            <a:avLst/>
          </a:prstGeom>
          <a:solidFill>
            <a:srgbClr val="E0C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2086" y="169773"/>
            <a:ext cx="11620317" cy="6529889"/>
            <a:chOff x="571083" y="326445"/>
            <a:chExt cx="11061724" cy="6215995"/>
          </a:xfrm>
        </p:grpSpPr>
        <p:sp>
          <p:nvSpPr>
            <p:cNvPr id="212" name="任意多边形: 形状 211"/>
            <p:cNvSpPr/>
            <p:nvPr/>
          </p:nvSpPr>
          <p:spPr>
            <a:xfrm>
              <a:off x="571083" y="326445"/>
              <a:ext cx="11061724" cy="6215995"/>
            </a:xfrm>
            <a:custGeom>
              <a:avLst/>
              <a:gdLst>
                <a:gd name="connsiteX0" fmla="*/ 72480 w 6273519"/>
                <a:gd name="connsiteY0" fmla="*/ 1621912 h 3688805"/>
                <a:gd name="connsiteX1" fmla="*/ 139155 w 6273519"/>
                <a:gd name="connsiteY1" fmla="*/ 412237 h 3688805"/>
                <a:gd name="connsiteX2" fmla="*/ 1482180 w 6273519"/>
                <a:gd name="connsiteY2" fmla="*/ 40762 h 3688805"/>
                <a:gd name="connsiteX3" fmla="*/ 5149305 w 6273519"/>
                <a:gd name="connsiteY3" fmla="*/ 50287 h 3688805"/>
                <a:gd name="connsiteX4" fmla="*/ 6082755 w 6273519"/>
                <a:gd name="connsiteY4" fmla="*/ 402712 h 3688805"/>
                <a:gd name="connsiteX5" fmla="*/ 6044655 w 6273519"/>
                <a:gd name="connsiteY5" fmla="*/ 2088637 h 3688805"/>
                <a:gd name="connsiteX6" fmla="*/ 6263730 w 6273519"/>
                <a:gd name="connsiteY6" fmla="*/ 3041137 h 3688805"/>
                <a:gd name="connsiteX7" fmla="*/ 5673180 w 6273519"/>
                <a:gd name="connsiteY7" fmla="*/ 3584062 h 3688805"/>
                <a:gd name="connsiteX8" fmla="*/ 2958555 w 6273519"/>
                <a:gd name="connsiteY8" fmla="*/ 3679312 h 3688805"/>
                <a:gd name="connsiteX9" fmla="*/ 977355 w 6273519"/>
                <a:gd name="connsiteY9" fmla="*/ 3450712 h 3688805"/>
                <a:gd name="connsiteX10" fmla="*/ 405855 w 6273519"/>
                <a:gd name="connsiteY10" fmla="*/ 3079237 h 3688805"/>
                <a:gd name="connsiteX11" fmla="*/ 72480 w 6273519"/>
                <a:gd name="connsiteY11" fmla="*/ 1621912 h 3688805"/>
                <a:gd name="connsiteX0-1" fmla="*/ 65744 w 6266783"/>
                <a:gd name="connsiteY0-2" fmla="*/ 1621912 h 3688805"/>
                <a:gd name="connsiteX1-3" fmla="*/ 132419 w 6266783"/>
                <a:gd name="connsiteY1-4" fmla="*/ 412237 h 3688805"/>
                <a:gd name="connsiteX2-5" fmla="*/ 1475444 w 6266783"/>
                <a:gd name="connsiteY2-6" fmla="*/ 40762 h 3688805"/>
                <a:gd name="connsiteX3-7" fmla="*/ 5142569 w 6266783"/>
                <a:gd name="connsiteY3-8" fmla="*/ 50287 h 3688805"/>
                <a:gd name="connsiteX4-9" fmla="*/ 6076019 w 6266783"/>
                <a:gd name="connsiteY4-10" fmla="*/ 402712 h 3688805"/>
                <a:gd name="connsiteX5-11" fmla="*/ 6037919 w 6266783"/>
                <a:gd name="connsiteY5-12" fmla="*/ 2088637 h 3688805"/>
                <a:gd name="connsiteX6-13" fmla="*/ 6256994 w 6266783"/>
                <a:gd name="connsiteY6-14" fmla="*/ 3041137 h 3688805"/>
                <a:gd name="connsiteX7-15" fmla="*/ 5666444 w 6266783"/>
                <a:gd name="connsiteY7-16" fmla="*/ 3584062 h 3688805"/>
                <a:gd name="connsiteX8-17" fmla="*/ 2951819 w 6266783"/>
                <a:gd name="connsiteY8-18" fmla="*/ 3679312 h 3688805"/>
                <a:gd name="connsiteX9-19" fmla="*/ 970619 w 6266783"/>
                <a:gd name="connsiteY9-20" fmla="*/ 3450712 h 3688805"/>
                <a:gd name="connsiteX10-21" fmla="*/ 275836 w 6266783"/>
                <a:gd name="connsiteY10-22" fmla="*/ 3230163 h 3688805"/>
                <a:gd name="connsiteX11-23" fmla="*/ 65744 w 6266783"/>
                <a:gd name="connsiteY11-24" fmla="*/ 1621912 h 3688805"/>
                <a:gd name="connsiteX0-25" fmla="*/ 65744 w 6266783"/>
                <a:gd name="connsiteY0-26" fmla="*/ 1621912 h 3695276"/>
                <a:gd name="connsiteX1-27" fmla="*/ 132419 w 6266783"/>
                <a:gd name="connsiteY1-28" fmla="*/ 412237 h 3695276"/>
                <a:gd name="connsiteX2-29" fmla="*/ 1475444 w 6266783"/>
                <a:gd name="connsiteY2-30" fmla="*/ 40762 h 3695276"/>
                <a:gd name="connsiteX3-31" fmla="*/ 5142569 w 6266783"/>
                <a:gd name="connsiteY3-32" fmla="*/ 50287 h 3695276"/>
                <a:gd name="connsiteX4-33" fmla="*/ 6076019 w 6266783"/>
                <a:gd name="connsiteY4-34" fmla="*/ 402712 h 3695276"/>
                <a:gd name="connsiteX5-35" fmla="*/ 6037919 w 6266783"/>
                <a:gd name="connsiteY5-36" fmla="*/ 2088637 h 3695276"/>
                <a:gd name="connsiteX6-37" fmla="*/ 6256994 w 6266783"/>
                <a:gd name="connsiteY6-38" fmla="*/ 3041137 h 3695276"/>
                <a:gd name="connsiteX7-39" fmla="*/ 5666444 w 6266783"/>
                <a:gd name="connsiteY7-40" fmla="*/ 3584062 h 3695276"/>
                <a:gd name="connsiteX8-41" fmla="*/ 2951819 w 6266783"/>
                <a:gd name="connsiteY8-42" fmla="*/ 3679312 h 3695276"/>
                <a:gd name="connsiteX9-43" fmla="*/ 963770 w 6266783"/>
                <a:gd name="connsiteY9-44" fmla="*/ 3630386 h 3695276"/>
                <a:gd name="connsiteX10-45" fmla="*/ 275836 w 6266783"/>
                <a:gd name="connsiteY10-46" fmla="*/ 3230163 h 3695276"/>
                <a:gd name="connsiteX11-47" fmla="*/ 65744 w 6266783"/>
                <a:gd name="connsiteY11-48" fmla="*/ 1621912 h 3695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6266783" h="3695275">
                  <a:moveTo>
                    <a:pt x="65744" y="1621912"/>
                  </a:moveTo>
                  <a:cubicBezTo>
                    <a:pt x="41841" y="1152258"/>
                    <a:pt x="-102531" y="675762"/>
                    <a:pt x="132419" y="412237"/>
                  </a:cubicBezTo>
                  <a:cubicBezTo>
                    <a:pt x="367369" y="148712"/>
                    <a:pt x="640419" y="101087"/>
                    <a:pt x="1475444" y="40762"/>
                  </a:cubicBezTo>
                  <a:cubicBezTo>
                    <a:pt x="2310469" y="-19563"/>
                    <a:pt x="4375807" y="-10038"/>
                    <a:pt x="5142569" y="50287"/>
                  </a:cubicBezTo>
                  <a:cubicBezTo>
                    <a:pt x="5909332" y="110612"/>
                    <a:pt x="5926794" y="62987"/>
                    <a:pt x="6076019" y="402712"/>
                  </a:cubicBezTo>
                  <a:cubicBezTo>
                    <a:pt x="6225244" y="742437"/>
                    <a:pt x="6007757" y="1648900"/>
                    <a:pt x="6037919" y="2088637"/>
                  </a:cubicBezTo>
                  <a:cubicBezTo>
                    <a:pt x="6068082" y="2528375"/>
                    <a:pt x="6318906" y="2791900"/>
                    <a:pt x="6256994" y="3041137"/>
                  </a:cubicBezTo>
                  <a:cubicBezTo>
                    <a:pt x="6195082" y="3290374"/>
                    <a:pt x="6217306" y="3477700"/>
                    <a:pt x="5666444" y="3584062"/>
                  </a:cubicBezTo>
                  <a:cubicBezTo>
                    <a:pt x="5115582" y="3690424"/>
                    <a:pt x="3735598" y="3671591"/>
                    <a:pt x="2951819" y="3679312"/>
                  </a:cubicBezTo>
                  <a:cubicBezTo>
                    <a:pt x="2168040" y="3687033"/>
                    <a:pt x="1389220" y="3730398"/>
                    <a:pt x="963770" y="3630386"/>
                  </a:cubicBezTo>
                  <a:cubicBezTo>
                    <a:pt x="538320" y="3530374"/>
                    <a:pt x="425507" y="3564909"/>
                    <a:pt x="275836" y="3230163"/>
                  </a:cubicBezTo>
                  <a:cubicBezTo>
                    <a:pt x="126165" y="2895417"/>
                    <a:pt x="89647" y="2091566"/>
                    <a:pt x="65744" y="16219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2" name="组合 311"/>
            <p:cNvGrpSpPr/>
            <p:nvPr/>
          </p:nvGrpSpPr>
          <p:grpSpPr>
            <a:xfrm rot="21304726">
              <a:off x="1817014" y="447831"/>
              <a:ext cx="2017374" cy="624422"/>
              <a:chOff x="2647950" y="7461251"/>
              <a:chExt cx="3778250" cy="1169453"/>
            </a:xfrm>
          </p:grpSpPr>
          <p:sp>
            <p:nvSpPr>
              <p:cNvPr id="313" name="任意多边形: 形状 312"/>
              <p:cNvSpPr/>
              <p:nvPr/>
            </p:nvSpPr>
            <p:spPr>
              <a:xfrm>
                <a:off x="2722563" y="7581367"/>
                <a:ext cx="725488" cy="850900"/>
              </a:xfrm>
              <a:custGeom>
                <a:avLst/>
                <a:gdLst>
                  <a:gd name="connsiteX0" fmla="*/ 203646 w 725488"/>
                  <a:gd name="connsiteY0" fmla="*/ 0 h 850900"/>
                  <a:gd name="connsiteX1" fmla="*/ 725488 w 725488"/>
                  <a:gd name="connsiteY1" fmla="*/ 184150 h 850900"/>
                  <a:gd name="connsiteX2" fmla="*/ 528206 w 725488"/>
                  <a:gd name="connsiteY2" fmla="*/ 850900 h 850900"/>
                  <a:gd name="connsiteX3" fmla="*/ 381836 w 725488"/>
                  <a:gd name="connsiteY3" fmla="*/ 641350 h 850900"/>
                  <a:gd name="connsiteX4" fmla="*/ 235466 w 725488"/>
                  <a:gd name="connsiteY4" fmla="*/ 590550 h 850900"/>
                  <a:gd name="connsiteX5" fmla="*/ 0 w 725488"/>
                  <a:gd name="connsiteY5" fmla="*/ 679450 h 850900"/>
                  <a:gd name="connsiteX6" fmla="*/ 203646 w 725488"/>
                  <a:gd name="connsiteY6" fmla="*/ 0 h 85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5488" h="850900">
                    <a:moveTo>
                      <a:pt x="203646" y="0"/>
                    </a:moveTo>
                    <a:lnTo>
                      <a:pt x="725488" y="184150"/>
                    </a:lnTo>
                    <a:cubicBezTo>
                      <a:pt x="725488" y="184150"/>
                      <a:pt x="725488" y="184150"/>
                      <a:pt x="528206" y="850900"/>
                    </a:cubicBezTo>
                    <a:cubicBezTo>
                      <a:pt x="528206" y="850900"/>
                      <a:pt x="528206" y="850900"/>
                      <a:pt x="381836" y="641350"/>
                    </a:cubicBezTo>
                    <a:cubicBezTo>
                      <a:pt x="350016" y="590550"/>
                      <a:pt x="292741" y="571500"/>
                      <a:pt x="235466" y="590550"/>
                    </a:cubicBezTo>
                    <a:cubicBezTo>
                      <a:pt x="235466" y="590550"/>
                      <a:pt x="235466" y="590550"/>
                      <a:pt x="0" y="679450"/>
                    </a:cubicBezTo>
                    <a:cubicBezTo>
                      <a:pt x="0" y="679450"/>
                      <a:pt x="0" y="679450"/>
                      <a:pt x="203646" y="0"/>
                    </a:cubicBezTo>
                    <a:close/>
                  </a:path>
                </a:pathLst>
              </a:custGeom>
              <a:solidFill>
                <a:srgbClr val="EA76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4" name="任意多边形: 形状 313"/>
              <p:cNvSpPr/>
              <p:nvPr/>
            </p:nvSpPr>
            <p:spPr>
              <a:xfrm>
                <a:off x="5600701" y="7640106"/>
                <a:ext cx="731838" cy="838200"/>
              </a:xfrm>
              <a:custGeom>
                <a:avLst/>
                <a:gdLst>
                  <a:gd name="connsiteX0" fmla="*/ 515469 w 731838"/>
                  <a:gd name="connsiteY0" fmla="*/ 0 h 838200"/>
                  <a:gd name="connsiteX1" fmla="*/ 731838 w 731838"/>
                  <a:gd name="connsiteY1" fmla="*/ 704850 h 838200"/>
                  <a:gd name="connsiteX2" fmla="*/ 496377 w 731838"/>
                  <a:gd name="connsiteY2" fmla="*/ 603250 h 838200"/>
                  <a:gd name="connsiteX3" fmla="*/ 343646 w 731838"/>
                  <a:gd name="connsiteY3" fmla="*/ 641350 h 838200"/>
                  <a:gd name="connsiteX4" fmla="*/ 190915 w 731838"/>
                  <a:gd name="connsiteY4" fmla="*/ 838200 h 838200"/>
                  <a:gd name="connsiteX5" fmla="*/ 0 w 731838"/>
                  <a:gd name="connsiteY5" fmla="*/ 158750 h 838200"/>
                  <a:gd name="connsiteX6" fmla="*/ 515469 w 731838"/>
                  <a:gd name="connsiteY6" fmla="*/ 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838" h="838200">
                    <a:moveTo>
                      <a:pt x="515469" y="0"/>
                    </a:moveTo>
                    <a:cubicBezTo>
                      <a:pt x="515469" y="0"/>
                      <a:pt x="515469" y="0"/>
                      <a:pt x="731838" y="704850"/>
                    </a:cubicBezTo>
                    <a:cubicBezTo>
                      <a:pt x="731838" y="704850"/>
                      <a:pt x="731838" y="704850"/>
                      <a:pt x="496377" y="603250"/>
                    </a:cubicBezTo>
                    <a:cubicBezTo>
                      <a:pt x="445467" y="577850"/>
                      <a:pt x="381829" y="596900"/>
                      <a:pt x="343646" y="641350"/>
                    </a:cubicBezTo>
                    <a:cubicBezTo>
                      <a:pt x="343646" y="641350"/>
                      <a:pt x="343646" y="641350"/>
                      <a:pt x="190915" y="838200"/>
                    </a:cubicBezTo>
                    <a:cubicBezTo>
                      <a:pt x="190915" y="838200"/>
                      <a:pt x="190915" y="838200"/>
                      <a:pt x="0" y="158750"/>
                    </a:cubicBezTo>
                    <a:lnTo>
                      <a:pt x="515469" y="0"/>
                    </a:lnTo>
                    <a:close/>
                  </a:path>
                </a:pathLst>
              </a:custGeom>
              <a:solidFill>
                <a:srgbClr val="F19C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5" name="任意多边形: 形状 314"/>
              <p:cNvSpPr/>
              <p:nvPr/>
            </p:nvSpPr>
            <p:spPr>
              <a:xfrm>
                <a:off x="4746626" y="7838541"/>
                <a:ext cx="617538" cy="768350"/>
              </a:xfrm>
              <a:custGeom>
                <a:avLst/>
                <a:gdLst>
                  <a:gd name="connsiteX0" fmla="*/ 541142 w 617538"/>
                  <a:gd name="connsiteY0" fmla="*/ 0 h 768350"/>
                  <a:gd name="connsiteX1" fmla="*/ 617538 w 617538"/>
                  <a:gd name="connsiteY1" fmla="*/ 736600 h 768350"/>
                  <a:gd name="connsiteX2" fmla="*/ 407448 w 617538"/>
                  <a:gd name="connsiteY2" fmla="*/ 590550 h 768350"/>
                  <a:gd name="connsiteX3" fmla="*/ 254655 w 617538"/>
                  <a:gd name="connsiteY3" fmla="*/ 603250 h 768350"/>
                  <a:gd name="connsiteX4" fmla="*/ 63664 w 617538"/>
                  <a:gd name="connsiteY4" fmla="*/ 768350 h 768350"/>
                  <a:gd name="connsiteX5" fmla="*/ 0 w 617538"/>
                  <a:gd name="connsiteY5" fmla="*/ 63500 h 768350"/>
                  <a:gd name="connsiteX6" fmla="*/ 541142 w 617538"/>
                  <a:gd name="connsiteY6" fmla="*/ 0 h 76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7538" h="768350">
                    <a:moveTo>
                      <a:pt x="541142" y="0"/>
                    </a:moveTo>
                    <a:cubicBezTo>
                      <a:pt x="541142" y="0"/>
                      <a:pt x="541142" y="0"/>
                      <a:pt x="617538" y="736600"/>
                    </a:cubicBezTo>
                    <a:cubicBezTo>
                      <a:pt x="617538" y="736600"/>
                      <a:pt x="617538" y="736600"/>
                      <a:pt x="407448" y="590550"/>
                    </a:cubicBezTo>
                    <a:cubicBezTo>
                      <a:pt x="362883" y="558800"/>
                      <a:pt x="299220" y="565150"/>
                      <a:pt x="254655" y="603250"/>
                    </a:cubicBezTo>
                    <a:cubicBezTo>
                      <a:pt x="254655" y="603250"/>
                      <a:pt x="254655" y="603250"/>
                      <a:pt x="63664" y="768350"/>
                    </a:cubicBezTo>
                    <a:cubicBezTo>
                      <a:pt x="63664" y="768350"/>
                      <a:pt x="63664" y="768350"/>
                      <a:pt x="0" y="63500"/>
                    </a:cubicBezTo>
                    <a:lnTo>
                      <a:pt x="541142" y="0"/>
                    </a:lnTo>
                    <a:close/>
                  </a:path>
                </a:pathLst>
              </a:custGeom>
              <a:solidFill>
                <a:srgbClr val="EA76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6" name="任意多边形: 形状 315"/>
              <p:cNvSpPr/>
              <p:nvPr/>
            </p:nvSpPr>
            <p:spPr>
              <a:xfrm>
                <a:off x="3697288" y="7849654"/>
                <a:ext cx="655638" cy="781050"/>
              </a:xfrm>
              <a:custGeom>
                <a:avLst/>
                <a:gdLst>
                  <a:gd name="connsiteX0" fmla="*/ 114578 w 655638"/>
                  <a:gd name="connsiteY0" fmla="*/ 0 h 781050"/>
                  <a:gd name="connsiteX1" fmla="*/ 655638 w 655638"/>
                  <a:gd name="connsiteY1" fmla="*/ 50800 h 781050"/>
                  <a:gd name="connsiteX2" fmla="*/ 547426 w 655638"/>
                  <a:gd name="connsiteY2" fmla="*/ 781050 h 781050"/>
                  <a:gd name="connsiteX3" fmla="*/ 375560 w 655638"/>
                  <a:gd name="connsiteY3" fmla="*/ 609600 h 781050"/>
                  <a:gd name="connsiteX4" fmla="*/ 222790 w 655638"/>
                  <a:gd name="connsiteY4" fmla="*/ 584200 h 781050"/>
                  <a:gd name="connsiteX5" fmla="*/ 0 w 655638"/>
                  <a:gd name="connsiteY5" fmla="*/ 698500 h 781050"/>
                  <a:gd name="connsiteX6" fmla="*/ 114578 w 655638"/>
                  <a:gd name="connsiteY6" fmla="*/ 0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638" h="781050">
                    <a:moveTo>
                      <a:pt x="114578" y="0"/>
                    </a:moveTo>
                    <a:lnTo>
                      <a:pt x="655638" y="50800"/>
                    </a:lnTo>
                    <a:cubicBezTo>
                      <a:pt x="655638" y="50800"/>
                      <a:pt x="655638" y="50800"/>
                      <a:pt x="547426" y="781050"/>
                    </a:cubicBezTo>
                    <a:cubicBezTo>
                      <a:pt x="547426" y="781050"/>
                      <a:pt x="547426" y="781050"/>
                      <a:pt x="375560" y="609600"/>
                    </a:cubicBezTo>
                    <a:cubicBezTo>
                      <a:pt x="337367" y="565150"/>
                      <a:pt x="273713" y="558800"/>
                      <a:pt x="222790" y="584200"/>
                    </a:cubicBezTo>
                    <a:cubicBezTo>
                      <a:pt x="222790" y="584200"/>
                      <a:pt x="222790" y="584200"/>
                      <a:pt x="0" y="698500"/>
                    </a:cubicBezTo>
                    <a:cubicBezTo>
                      <a:pt x="0" y="698500"/>
                      <a:pt x="0" y="698500"/>
                      <a:pt x="114578" y="0"/>
                    </a:cubicBezTo>
                    <a:close/>
                  </a:path>
                </a:pathLst>
              </a:custGeom>
              <a:solidFill>
                <a:srgbClr val="F19C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7" name="任意多边形: 形状 316"/>
              <p:cNvSpPr/>
              <p:nvPr/>
            </p:nvSpPr>
            <p:spPr>
              <a:xfrm>
                <a:off x="2647950" y="7461251"/>
                <a:ext cx="3778250" cy="432594"/>
              </a:xfrm>
              <a:custGeom>
                <a:avLst/>
                <a:gdLst>
                  <a:gd name="connsiteX0" fmla="*/ 0 w 3816350"/>
                  <a:gd name="connsiteY0" fmla="*/ 0 h 25400"/>
                  <a:gd name="connsiteX1" fmla="*/ 3816350 w 3816350"/>
                  <a:gd name="connsiteY1" fmla="*/ 25400 h 25400"/>
                  <a:gd name="connsiteX0-1" fmla="*/ 0 w 3797300"/>
                  <a:gd name="connsiteY0-2" fmla="*/ 0 h 25400"/>
                  <a:gd name="connsiteX1-3" fmla="*/ 3797300 w 3797300"/>
                  <a:gd name="connsiteY1-4" fmla="*/ 25400 h 25400"/>
                  <a:gd name="connsiteX0-5" fmla="*/ 0 w 3797300"/>
                  <a:gd name="connsiteY0-6" fmla="*/ 0 h 208964"/>
                  <a:gd name="connsiteX1-7" fmla="*/ 3797300 w 3797300"/>
                  <a:gd name="connsiteY1-8" fmla="*/ 25400 h 208964"/>
                  <a:gd name="connsiteX0-9" fmla="*/ 0 w 3778250"/>
                  <a:gd name="connsiteY0-10" fmla="*/ 0 h 210706"/>
                  <a:gd name="connsiteX1-11" fmla="*/ 3778250 w 3778250"/>
                  <a:gd name="connsiteY1-12" fmla="*/ 31750 h 210706"/>
                  <a:gd name="connsiteX0-13" fmla="*/ 0 w 3778250"/>
                  <a:gd name="connsiteY0-14" fmla="*/ 0 h 386547"/>
                  <a:gd name="connsiteX1-15" fmla="*/ 3778250 w 3778250"/>
                  <a:gd name="connsiteY1-16" fmla="*/ 31750 h 386547"/>
                  <a:gd name="connsiteX0-17" fmla="*/ 0 w 3778250"/>
                  <a:gd name="connsiteY0-18" fmla="*/ 0 h 432594"/>
                  <a:gd name="connsiteX1-19" fmla="*/ 3778250 w 3778250"/>
                  <a:gd name="connsiteY1-20" fmla="*/ 31750 h 4325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778250" h="432594">
                    <a:moveTo>
                      <a:pt x="0" y="0"/>
                    </a:moveTo>
                    <a:cubicBezTo>
                      <a:pt x="1240367" y="586317"/>
                      <a:pt x="2658533" y="556683"/>
                      <a:pt x="3778250" y="31750"/>
                    </a:cubicBezTo>
                  </a:path>
                </a:pathLst>
              </a:custGeom>
              <a:noFill/>
              <a:ln w="25400" cap="rnd">
                <a:solidFill>
                  <a:srgbClr val="984A0A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8" name="组合 317"/>
            <p:cNvGrpSpPr/>
            <p:nvPr/>
          </p:nvGrpSpPr>
          <p:grpSpPr>
            <a:xfrm rot="229049" flipH="1">
              <a:off x="8160752" y="397814"/>
              <a:ext cx="2017374" cy="624422"/>
              <a:chOff x="2647950" y="7461251"/>
              <a:chExt cx="3778250" cy="1169453"/>
            </a:xfrm>
          </p:grpSpPr>
          <p:sp>
            <p:nvSpPr>
              <p:cNvPr id="319" name="任意多边形: 形状 318"/>
              <p:cNvSpPr/>
              <p:nvPr/>
            </p:nvSpPr>
            <p:spPr>
              <a:xfrm>
                <a:off x="2722563" y="7581367"/>
                <a:ext cx="725488" cy="850900"/>
              </a:xfrm>
              <a:custGeom>
                <a:avLst/>
                <a:gdLst>
                  <a:gd name="connsiteX0" fmla="*/ 203646 w 725488"/>
                  <a:gd name="connsiteY0" fmla="*/ 0 h 850900"/>
                  <a:gd name="connsiteX1" fmla="*/ 725488 w 725488"/>
                  <a:gd name="connsiteY1" fmla="*/ 184150 h 850900"/>
                  <a:gd name="connsiteX2" fmla="*/ 528206 w 725488"/>
                  <a:gd name="connsiteY2" fmla="*/ 850900 h 850900"/>
                  <a:gd name="connsiteX3" fmla="*/ 381836 w 725488"/>
                  <a:gd name="connsiteY3" fmla="*/ 641350 h 850900"/>
                  <a:gd name="connsiteX4" fmla="*/ 235466 w 725488"/>
                  <a:gd name="connsiteY4" fmla="*/ 590550 h 850900"/>
                  <a:gd name="connsiteX5" fmla="*/ 0 w 725488"/>
                  <a:gd name="connsiteY5" fmla="*/ 679450 h 850900"/>
                  <a:gd name="connsiteX6" fmla="*/ 203646 w 725488"/>
                  <a:gd name="connsiteY6" fmla="*/ 0 h 85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5488" h="850900">
                    <a:moveTo>
                      <a:pt x="203646" y="0"/>
                    </a:moveTo>
                    <a:lnTo>
                      <a:pt x="725488" y="184150"/>
                    </a:lnTo>
                    <a:cubicBezTo>
                      <a:pt x="725488" y="184150"/>
                      <a:pt x="725488" y="184150"/>
                      <a:pt x="528206" y="850900"/>
                    </a:cubicBezTo>
                    <a:cubicBezTo>
                      <a:pt x="528206" y="850900"/>
                      <a:pt x="528206" y="850900"/>
                      <a:pt x="381836" y="641350"/>
                    </a:cubicBezTo>
                    <a:cubicBezTo>
                      <a:pt x="350016" y="590550"/>
                      <a:pt x="292741" y="571500"/>
                      <a:pt x="235466" y="590550"/>
                    </a:cubicBezTo>
                    <a:cubicBezTo>
                      <a:pt x="235466" y="590550"/>
                      <a:pt x="235466" y="590550"/>
                      <a:pt x="0" y="679450"/>
                    </a:cubicBezTo>
                    <a:cubicBezTo>
                      <a:pt x="0" y="679450"/>
                      <a:pt x="0" y="679450"/>
                      <a:pt x="203646" y="0"/>
                    </a:cubicBezTo>
                    <a:close/>
                  </a:path>
                </a:pathLst>
              </a:custGeom>
              <a:solidFill>
                <a:srgbClr val="EA76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0" name="任意多边形: 形状 319"/>
              <p:cNvSpPr/>
              <p:nvPr/>
            </p:nvSpPr>
            <p:spPr>
              <a:xfrm>
                <a:off x="5600701" y="7640106"/>
                <a:ext cx="731838" cy="838200"/>
              </a:xfrm>
              <a:custGeom>
                <a:avLst/>
                <a:gdLst>
                  <a:gd name="connsiteX0" fmla="*/ 515469 w 731838"/>
                  <a:gd name="connsiteY0" fmla="*/ 0 h 838200"/>
                  <a:gd name="connsiteX1" fmla="*/ 731838 w 731838"/>
                  <a:gd name="connsiteY1" fmla="*/ 704850 h 838200"/>
                  <a:gd name="connsiteX2" fmla="*/ 496377 w 731838"/>
                  <a:gd name="connsiteY2" fmla="*/ 603250 h 838200"/>
                  <a:gd name="connsiteX3" fmla="*/ 343646 w 731838"/>
                  <a:gd name="connsiteY3" fmla="*/ 641350 h 838200"/>
                  <a:gd name="connsiteX4" fmla="*/ 190915 w 731838"/>
                  <a:gd name="connsiteY4" fmla="*/ 838200 h 838200"/>
                  <a:gd name="connsiteX5" fmla="*/ 0 w 731838"/>
                  <a:gd name="connsiteY5" fmla="*/ 158750 h 838200"/>
                  <a:gd name="connsiteX6" fmla="*/ 515469 w 731838"/>
                  <a:gd name="connsiteY6" fmla="*/ 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838" h="838200">
                    <a:moveTo>
                      <a:pt x="515469" y="0"/>
                    </a:moveTo>
                    <a:cubicBezTo>
                      <a:pt x="515469" y="0"/>
                      <a:pt x="515469" y="0"/>
                      <a:pt x="731838" y="704850"/>
                    </a:cubicBezTo>
                    <a:cubicBezTo>
                      <a:pt x="731838" y="704850"/>
                      <a:pt x="731838" y="704850"/>
                      <a:pt x="496377" y="603250"/>
                    </a:cubicBezTo>
                    <a:cubicBezTo>
                      <a:pt x="445467" y="577850"/>
                      <a:pt x="381829" y="596900"/>
                      <a:pt x="343646" y="641350"/>
                    </a:cubicBezTo>
                    <a:cubicBezTo>
                      <a:pt x="343646" y="641350"/>
                      <a:pt x="343646" y="641350"/>
                      <a:pt x="190915" y="838200"/>
                    </a:cubicBezTo>
                    <a:cubicBezTo>
                      <a:pt x="190915" y="838200"/>
                      <a:pt x="190915" y="838200"/>
                      <a:pt x="0" y="158750"/>
                    </a:cubicBezTo>
                    <a:lnTo>
                      <a:pt x="515469" y="0"/>
                    </a:lnTo>
                    <a:close/>
                  </a:path>
                </a:pathLst>
              </a:custGeom>
              <a:solidFill>
                <a:srgbClr val="F19C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1" name="任意多边形: 形状 320"/>
              <p:cNvSpPr/>
              <p:nvPr/>
            </p:nvSpPr>
            <p:spPr>
              <a:xfrm>
                <a:off x="4746626" y="7838541"/>
                <a:ext cx="617538" cy="768350"/>
              </a:xfrm>
              <a:custGeom>
                <a:avLst/>
                <a:gdLst>
                  <a:gd name="connsiteX0" fmla="*/ 541142 w 617538"/>
                  <a:gd name="connsiteY0" fmla="*/ 0 h 768350"/>
                  <a:gd name="connsiteX1" fmla="*/ 617538 w 617538"/>
                  <a:gd name="connsiteY1" fmla="*/ 736600 h 768350"/>
                  <a:gd name="connsiteX2" fmla="*/ 407448 w 617538"/>
                  <a:gd name="connsiteY2" fmla="*/ 590550 h 768350"/>
                  <a:gd name="connsiteX3" fmla="*/ 254655 w 617538"/>
                  <a:gd name="connsiteY3" fmla="*/ 603250 h 768350"/>
                  <a:gd name="connsiteX4" fmla="*/ 63664 w 617538"/>
                  <a:gd name="connsiteY4" fmla="*/ 768350 h 768350"/>
                  <a:gd name="connsiteX5" fmla="*/ 0 w 617538"/>
                  <a:gd name="connsiteY5" fmla="*/ 63500 h 768350"/>
                  <a:gd name="connsiteX6" fmla="*/ 541142 w 617538"/>
                  <a:gd name="connsiteY6" fmla="*/ 0 h 76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7538" h="768350">
                    <a:moveTo>
                      <a:pt x="541142" y="0"/>
                    </a:moveTo>
                    <a:cubicBezTo>
                      <a:pt x="541142" y="0"/>
                      <a:pt x="541142" y="0"/>
                      <a:pt x="617538" y="736600"/>
                    </a:cubicBezTo>
                    <a:cubicBezTo>
                      <a:pt x="617538" y="736600"/>
                      <a:pt x="617538" y="736600"/>
                      <a:pt x="407448" y="590550"/>
                    </a:cubicBezTo>
                    <a:cubicBezTo>
                      <a:pt x="362883" y="558800"/>
                      <a:pt x="299220" y="565150"/>
                      <a:pt x="254655" y="603250"/>
                    </a:cubicBezTo>
                    <a:cubicBezTo>
                      <a:pt x="254655" y="603250"/>
                      <a:pt x="254655" y="603250"/>
                      <a:pt x="63664" y="768350"/>
                    </a:cubicBezTo>
                    <a:cubicBezTo>
                      <a:pt x="63664" y="768350"/>
                      <a:pt x="63664" y="768350"/>
                      <a:pt x="0" y="63500"/>
                    </a:cubicBezTo>
                    <a:lnTo>
                      <a:pt x="541142" y="0"/>
                    </a:lnTo>
                    <a:close/>
                  </a:path>
                </a:pathLst>
              </a:custGeom>
              <a:solidFill>
                <a:srgbClr val="EA76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2" name="任意多边形: 形状 321"/>
              <p:cNvSpPr/>
              <p:nvPr/>
            </p:nvSpPr>
            <p:spPr>
              <a:xfrm>
                <a:off x="3697288" y="7849654"/>
                <a:ext cx="655638" cy="781050"/>
              </a:xfrm>
              <a:custGeom>
                <a:avLst/>
                <a:gdLst>
                  <a:gd name="connsiteX0" fmla="*/ 114578 w 655638"/>
                  <a:gd name="connsiteY0" fmla="*/ 0 h 781050"/>
                  <a:gd name="connsiteX1" fmla="*/ 655638 w 655638"/>
                  <a:gd name="connsiteY1" fmla="*/ 50800 h 781050"/>
                  <a:gd name="connsiteX2" fmla="*/ 547426 w 655638"/>
                  <a:gd name="connsiteY2" fmla="*/ 781050 h 781050"/>
                  <a:gd name="connsiteX3" fmla="*/ 375560 w 655638"/>
                  <a:gd name="connsiteY3" fmla="*/ 609600 h 781050"/>
                  <a:gd name="connsiteX4" fmla="*/ 222790 w 655638"/>
                  <a:gd name="connsiteY4" fmla="*/ 584200 h 781050"/>
                  <a:gd name="connsiteX5" fmla="*/ 0 w 655638"/>
                  <a:gd name="connsiteY5" fmla="*/ 698500 h 781050"/>
                  <a:gd name="connsiteX6" fmla="*/ 114578 w 655638"/>
                  <a:gd name="connsiteY6" fmla="*/ 0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638" h="781050">
                    <a:moveTo>
                      <a:pt x="114578" y="0"/>
                    </a:moveTo>
                    <a:lnTo>
                      <a:pt x="655638" y="50800"/>
                    </a:lnTo>
                    <a:cubicBezTo>
                      <a:pt x="655638" y="50800"/>
                      <a:pt x="655638" y="50800"/>
                      <a:pt x="547426" y="781050"/>
                    </a:cubicBezTo>
                    <a:cubicBezTo>
                      <a:pt x="547426" y="781050"/>
                      <a:pt x="547426" y="781050"/>
                      <a:pt x="375560" y="609600"/>
                    </a:cubicBezTo>
                    <a:cubicBezTo>
                      <a:pt x="337367" y="565150"/>
                      <a:pt x="273713" y="558800"/>
                      <a:pt x="222790" y="584200"/>
                    </a:cubicBezTo>
                    <a:cubicBezTo>
                      <a:pt x="222790" y="584200"/>
                      <a:pt x="222790" y="584200"/>
                      <a:pt x="0" y="698500"/>
                    </a:cubicBezTo>
                    <a:cubicBezTo>
                      <a:pt x="0" y="698500"/>
                      <a:pt x="0" y="698500"/>
                      <a:pt x="114578" y="0"/>
                    </a:cubicBezTo>
                    <a:close/>
                  </a:path>
                </a:pathLst>
              </a:custGeom>
              <a:solidFill>
                <a:srgbClr val="F19C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3" name="任意多边形: 形状 322"/>
              <p:cNvSpPr/>
              <p:nvPr/>
            </p:nvSpPr>
            <p:spPr>
              <a:xfrm>
                <a:off x="2647950" y="7461251"/>
                <a:ext cx="3778250" cy="432594"/>
              </a:xfrm>
              <a:custGeom>
                <a:avLst/>
                <a:gdLst>
                  <a:gd name="connsiteX0" fmla="*/ 0 w 3816350"/>
                  <a:gd name="connsiteY0" fmla="*/ 0 h 25400"/>
                  <a:gd name="connsiteX1" fmla="*/ 3816350 w 3816350"/>
                  <a:gd name="connsiteY1" fmla="*/ 25400 h 25400"/>
                  <a:gd name="connsiteX0-1" fmla="*/ 0 w 3797300"/>
                  <a:gd name="connsiteY0-2" fmla="*/ 0 h 25400"/>
                  <a:gd name="connsiteX1-3" fmla="*/ 3797300 w 3797300"/>
                  <a:gd name="connsiteY1-4" fmla="*/ 25400 h 25400"/>
                  <a:gd name="connsiteX0-5" fmla="*/ 0 w 3797300"/>
                  <a:gd name="connsiteY0-6" fmla="*/ 0 h 208964"/>
                  <a:gd name="connsiteX1-7" fmla="*/ 3797300 w 3797300"/>
                  <a:gd name="connsiteY1-8" fmla="*/ 25400 h 208964"/>
                  <a:gd name="connsiteX0-9" fmla="*/ 0 w 3778250"/>
                  <a:gd name="connsiteY0-10" fmla="*/ 0 h 210706"/>
                  <a:gd name="connsiteX1-11" fmla="*/ 3778250 w 3778250"/>
                  <a:gd name="connsiteY1-12" fmla="*/ 31750 h 210706"/>
                  <a:gd name="connsiteX0-13" fmla="*/ 0 w 3778250"/>
                  <a:gd name="connsiteY0-14" fmla="*/ 0 h 386547"/>
                  <a:gd name="connsiteX1-15" fmla="*/ 3778250 w 3778250"/>
                  <a:gd name="connsiteY1-16" fmla="*/ 31750 h 386547"/>
                  <a:gd name="connsiteX0-17" fmla="*/ 0 w 3778250"/>
                  <a:gd name="connsiteY0-18" fmla="*/ 0 h 432594"/>
                  <a:gd name="connsiteX1-19" fmla="*/ 3778250 w 3778250"/>
                  <a:gd name="connsiteY1-20" fmla="*/ 31750 h 4325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778250" h="432594">
                    <a:moveTo>
                      <a:pt x="0" y="0"/>
                    </a:moveTo>
                    <a:cubicBezTo>
                      <a:pt x="1240367" y="586317"/>
                      <a:pt x="2658533" y="556683"/>
                      <a:pt x="3778250" y="31750"/>
                    </a:cubicBezTo>
                  </a:path>
                </a:pathLst>
              </a:custGeom>
              <a:noFill/>
              <a:ln w="25400" cap="rnd">
                <a:solidFill>
                  <a:srgbClr val="984A0A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10654136" y="5347127"/>
            <a:ext cx="1537472" cy="1482298"/>
            <a:chOff x="3921760" y="1533525"/>
            <a:chExt cx="4322342" cy="4167230"/>
          </a:xfrm>
        </p:grpSpPr>
        <p:grpSp>
          <p:nvGrpSpPr>
            <p:cNvPr id="50" name="组合 49"/>
            <p:cNvGrpSpPr/>
            <p:nvPr/>
          </p:nvGrpSpPr>
          <p:grpSpPr>
            <a:xfrm>
              <a:off x="4779010" y="2151142"/>
              <a:ext cx="2043645" cy="3286919"/>
              <a:chOff x="3921760" y="2199479"/>
              <a:chExt cx="2043645" cy="3286919"/>
            </a:xfrm>
          </p:grpSpPr>
          <p:sp>
            <p:nvSpPr>
              <p:cNvPr id="60" name="任意多边形: 形状 59"/>
              <p:cNvSpPr/>
              <p:nvPr/>
            </p:nvSpPr>
            <p:spPr>
              <a:xfrm>
                <a:off x="3921760" y="2199479"/>
                <a:ext cx="1742440" cy="3286919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286919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186690" y="3191669"/>
                      <a:pt x="1178560" y="3286919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任意多边形: 形状 60"/>
              <p:cNvSpPr/>
              <p:nvPr/>
            </p:nvSpPr>
            <p:spPr>
              <a:xfrm>
                <a:off x="4579834" y="2219693"/>
                <a:ext cx="1385571" cy="3225311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  <a:gd name="connsiteX0-73" fmla="*/ 1742440 w 1742440"/>
                  <a:gd name="connsiteY0-74" fmla="*/ 216059 h 3327036"/>
                  <a:gd name="connsiteX1-75" fmla="*/ 0 w 1742440"/>
                  <a:gd name="connsiteY1-76" fmla="*/ 1578769 h 3327036"/>
                  <a:gd name="connsiteX2-77" fmla="*/ 1487388 w 1742440"/>
                  <a:gd name="connsiteY2-78" fmla="*/ 3327036 h 3327036"/>
                  <a:gd name="connsiteX3-79" fmla="*/ 1742440 w 1742440"/>
                  <a:gd name="connsiteY3-80" fmla="*/ 216059 h 3327036"/>
                  <a:gd name="connsiteX0-81" fmla="*/ 1742440 w 1742440"/>
                  <a:gd name="connsiteY0-82" fmla="*/ 216059 h 3336937"/>
                  <a:gd name="connsiteX1-83" fmla="*/ 0 w 1742440"/>
                  <a:gd name="connsiteY1-84" fmla="*/ 1578769 h 3336937"/>
                  <a:gd name="connsiteX2-85" fmla="*/ 1487388 w 1742440"/>
                  <a:gd name="connsiteY2-86" fmla="*/ 3327036 h 3336937"/>
                  <a:gd name="connsiteX3-87" fmla="*/ 1742440 w 1742440"/>
                  <a:gd name="connsiteY3-88" fmla="*/ 216059 h 33369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336937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243580" y="3452432"/>
                      <a:pt x="1487388" y="3327036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 flipH="1">
              <a:off x="6255281" y="2217817"/>
              <a:ext cx="1988821" cy="3397925"/>
              <a:chOff x="3921760" y="2199479"/>
              <a:chExt cx="1988821" cy="3397925"/>
            </a:xfrm>
          </p:grpSpPr>
          <p:sp>
            <p:nvSpPr>
              <p:cNvPr id="58" name="任意多边形: 形状 57"/>
              <p:cNvSpPr/>
              <p:nvPr/>
            </p:nvSpPr>
            <p:spPr>
              <a:xfrm>
                <a:off x="3921760" y="2199479"/>
                <a:ext cx="1742440" cy="3286919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286919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186690" y="3191669"/>
                      <a:pt x="1178560" y="3286919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>
                <a:off x="4525010" y="2372093"/>
                <a:ext cx="1385571" cy="3225311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  <a:gd name="connsiteX0-73" fmla="*/ 1742440 w 1742440"/>
                  <a:gd name="connsiteY0-74" fmla="*/ 216059 h 3327036"/>
                  <a:gd name="connsiteX1-75" fmla="*/ 0 w 1742440"/>
                  <a:gd name="connsiteY1-76" fmla="*/ 1578769 h 3327036"/>
                  <a:gd name="connsiteX2-77" fmla="*/ 1487388 w 1742440"/>
                  <a:gd name="connsiteY2-78" fmla="*/ 3327036 h 3327036"/>
                  <a:gd name="connsiteX3-79" fmla="*/ 1742440 w 1742440"/>
                  <a:gd name="connsiteY3-80" fmla="*/ 216059 h 3327036"/>
                  <a:gd name="connsiteX0-81" fmla="*/ 1742440 w 1742440"/>
                  <a:gd name="connsiteY0-82" fmla="*/ 216059 h 3336937"/>
                  <a:gd name="connsiteX1-83" fmla="*/ 0 w 1742440"/>
                  <a:gd name="connsiteY1-84" fmla="*/ 1578769 h 3336937"/>
                  <a:gd name="connsiteX2-85" fmla="*/ 1487388 w 1742440"/>
                  <a:gd name="connsiteY2-86" fmla="*/ 3327036 h 3336937"/>
                  <a:gd name="connsiteX3-87" fmla="*/ 1742440 w 1742440"/>
                  <a:gd name="connsiteY3-88" fmla="*/ 216059 h 33369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336937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243580" y="3452432"/>
                      <a:pt x="1487388" y="3327036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3921760" y="2217817"/>
              <a:ext cx="1988821" cy="3397925"/>
              <a:chOff x="3921760" y="2199479"/>
              <a:chExt cx="1988821" cy="3397925"/>
            </a:xfrm>
          </p:grpSpPr>
          <p:sp>
            <p:nvSpPr>
              <p:cNvPr id="56" name="任意多边形: 形状 55"/>
              <p:cNvSpPr/>
              <p:nvPr/>
            </p:nvSpPr>
            <p:spPr>
              <a:xfrm>
                <a:off x="3921760" y="2199479"/>
                <a:ext cx="1742440" cy="3286919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286919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186690" y="3191669"/>
                      <a:pt x="1178560" y="3286919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: 形状 56"/>
              <p:cNvSpPr/>
              <p:nvPr/>
            </p:nvSpPr>
            <p:spPr>
              <a:xfrm>
                <a:off x="4525010" y="2372093"/>
                <a:ext cx="1385571" cy="3225311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  <a:gd name="connsiteX0-73" fmla="*/ 1742440 w 1742440"/>
                  <a:gd name="connsiteY0-74" fmla="*/ 216059 h 3327036"/>
                  <a:gd name="connsiteX1-75" fmla="*/ 0 w 1742440"/>
                  <a:gd name="connsiteY1-76" fmla="*/ 1578769 h 3327036"/>
                  <a:gd name="connsiteX2-77" fmla="*/ 1487388 w 1742440"/>
                  <a:gd name="connsiteY2-78" fmla="*/ 3327036 h 3327036"/>
                  <a:gd name="connsiteX3-79" fmla="*/ 1742440 w 1742440"/>
                  <a:gd name="connsiteY3-80" fmla="*/ 216059 h 3327036"/>
                  <a:gd name="connsiteX0-81" fmla="*/ 1742440 w 1742440"/>
                  <a:gd name="connsiteY0-82" fmla="*/ 216059 h 3336937"/>
                  <a:gd name="connsiteX1-83" fmla="*/ 0 w 1742440"/>
                  <a:gd name="connsiteY1-84" fmla="*/ 1578769 h 3336937"/>
                  <a:gd name="connsiteX2-85" fmla="*/ 1487388 w 1742440"/>
                  <a:gd name="connsiteY2-86" fmla="*/ 3327036 h 3336937"/>
                  <a:gd name="connsiteX3-87" fmla="*/ 1742440 w 1742440"/>
                  <a:gd name="connsiteY3-88" fmla="*/ 216059 h 33369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336937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243580" y="3452432"/>
                      <a:pt x="1487388" y="3327036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任意多边形: 形状 52"/>
            <p:cNvSpPr/>
            <p:nvPr/>
          </p:nvSpPr>
          <p:spPr>
            <a:xfrm>
              <a:off x="5686166" y="1533525"/>
              <a:ext cx="477587" cy="1071562"/>
            </a:xfrm>
            <a:custGeom>
              <a:avLst/>
              <a:gdLst>
                <a:gd name="connsiteX0" fmla="*/ 276225 w 538162"/>
                <a:gd name="connsiteY0" fmla="*/ 1200150 h 1200150"/>
                <a:gd name="connsiteX1" fmla="*/ 276225 w 538162"/>
                <a:gd name="connsiteY1" fmla="*/ 1200150 h 1200150"/>
                <a:gd name="connsiteX2" fmla="*/ 280987 w 538162"/>
                <a:gd name="connsiteY2" fmla="*/ 1147762 h 1200150"/>
                <a:gd name="connsiteX3" fmla="*/ 0 w 538162"/>
                <a:gd name="connsiteY3" fmla="*/ 0 h 1200150"/>
                <a:gd name="connsiteX4" fmla="*/ 466725 w 538162"/>
                <a:gd name="connsiteY4" fmla="*/ 28575 h 1200150"/>
                <a:gd name="connsiteX5" fmla="*/ 538162 w 538162"/>
                <a:gd name="connsiteY5" fmla="*/ 1195387 h 1200150"/>
                <a:gd name="connsiteX6" fmla="*/ 276225 w 538162"/>
                <a:gd name="connsiteY6" fmla="*/ 1200150 h 1200150"/>
                <a:gd name="connsiteX0-1" fmla="*/ 276225 w 538162"/>
                <a:gd name="connsiteY0-2" fmla="*/ 1200150 h 1200150"/>
                <a:gd name="connsiteX1-3" fmla="*/ 276225 w 538162"/>
                <a:gd name="connsiteY1-4" fmla="*/ 1200150 h 1200150"/>
                <a:gd name="connsiteX2-5" fmla="*/ 0 w 538162"/>
                <a:gd name="connsiteY2-6" fmla="*/ 0 h 1200150"/>
                <a:gd name="connsiteX3-7" fmla="*/ 466725 w 538162"/>
                <a:gd name="connsiteY3-8" fmla="*/ 28575 h 1200150"/>
                <a:gd name="connsiteX4-9" fmla="*/ 538162 w 538162"/>
                <a:gd name="connsiteY4-10" fmla="*/ 1195387 h 1200150"/>
                <a:gd name="connsiteX5-11" fmla="*/ 276225 w 538162"/>
                <a:gd name="connsiteY5-12" fmla="*/ 1200150 h 1200150"/>
                <a:gd name="connsiteX0-13" fmla="*/ 269081 w 531018"/>
                <a:gd name="connsiteY0-14" fmla="*/ 1173956 h 1173956"/>
                <a:gd name="connsiteX1-15" fmla="*/ 269081 w 531018"/>
                <a:gd name="connsiteY1-16" fmla="*/ 1173956 h 1173956"/>
                <a:gd name="connsiteX2-17" fmla="*/ 0 w 531018"/>
                <a:gd name="connsiteY2-18" fmla="*/ 0 h 1173956"/>
                <a:gd name="connsiteX3-19" fmla="*/ 459581 w 531018"/>
                <a:gd name="connsiteY3-20" fmla="*/ 2381 h 1173956"/>
                <a:gd name="connsiteX4-21" fmla="*/ 531018 w 531018"/>
                <a:gd name="connsiteY4-22" fmla="*/ 1169193 h 1173956"/>
                <a:gd name="connsiteX5-23" fmla="*/ 269081 w 531018"/>
                <a:gd name="connsiteY5-24" fmla="*/ 1173956 h 1173956"/>
                <a:gd name="connsiteX0-25" fmla="*/ 269081 w 531018"/>
                <a:gd name="connsiteY0-26" fmla="*/ 1262064 h 1262064"/>
                <a:gd name="connsiteX1-27" fmla="*/ 269081 w 531018"/>
                <a:gd name="connsiteY1-28" fmla="*/ 1262064 h 1262064"/>
                <a:gd name="connsiteX2-29" fmla="*/ 0 w 531018"/>
                <a:gd name="connsiteY2-30" fmla="*/ 88108 h 1262064"/>
                <a:gd name="connsiteX3-31" fmla="*/ 459581 w 531018"/>
                <a:gd name="connsiteY3-32" fmla="*/ 90489 h 1262064"/>
                <a:gd name="connsiteX4-33" fmla="*/ 531018 w 531018"/>
                <a:gd name="connsiteY4-34" fmla="*/ 1257301 h 1262064"/>
                <a:gd name="connsiteX5-35" fmla="*/ 269081 w 531018"/>
                <a:gd name="connsiteY5-36" fmla="*/ 1262064 h 1262064"/>
                <a:gd name="connsiteX0-37" fmla="*/ 269081 w 531018"/>
                <a:gd name="connsiteY0-38" fmla="*/ 1293672 h 1293672"/>
                <a:gd name="connsiteX1-39" fmla="*/ 269081 w 531018"/>
                <a:gd name="connsiteY1-40" fmla="*/ 1293672 h 1293672"/>
                <a:gd name="connsiteX2-41" fmla="*/ 0 w 531018"/>
                <a:gd name="connsiteY2-42" fmla="*/ 119716 h 1293672"/>
                <a:gd name="connsiteX3-43" fmla="*/ 459581 w 531018"/>
                <a:gd name="connsiteY3-44" fmla="*/ 122097 h 1293672"/>
                <a:gd name="connsiteX4-45" fmla="*/ 531018 w 531018"/>
                <a:gd name="connsiteY4-46" fmla="*/ 1288909 h 1293672"/>
                <a:gd name="connsiteX5-47" fmla="*/ 269081 w 531018"/>
                <a:gd name="connsiteY5-48" fmla="*/ 1293672 h 1293672"/>
                <a:gd name="connsiteX0-49" fmla="*/ 269081 w 579721"/>
                <a:gd name="connsiteY0-50" fmla="*/ 1293672 h 1293672"/>
                <a:gd name="connsiteX1-51" fmla="*/ 269081 w 579721"/>
                <a:gd name="connsiteY1-52" fmla="*/ 1293672 h 1293672"/>
                <a:gd name="connsiteX2-53" fmla="*/ 0 w 579721"/>
                <a:gd name="connsiteY2-54" fmla="*/ 119716 h 1293672"/>
                <a:gd name="connsiteX3-55" fmla="*/ 459581 w 579721"/>
                <a:gd name="connsiteY3-56" fmla="*/ 122097 h 1293672"/>
                <a:gd name="connsiteX4-57" fmla="*/ 531018 w 579721"/>
                <a:gd name="connsiteY4-58" fmla="*/ 1288909 h 1293672"/>
                <a:gd name="connsiteX5-59" fmla="*/ 269081 w 579721"/>
                <a:gd name="connsiteY5-60" fmla="*/ 1293672 h 1293672"/>
                <a:gd name="connsiteX0-61" fmla="*/ 531018 w 579721"/>
                <a:gd name="connsiteY0-62" fmla="*/ 1288909 h 1293672"/>
                <a:gd name="connsiteX1-63" fmla="*/ 269081 w 579721"/>
                <a:gd name="connsiteY1-64" fmla="*/ 1293672 h 1293672"/>
                <a:gd name="connsiteX2-65" fmla="*/ 0 w 579721"/>
                <a:gd name="connsiteY2-66" fmla="*/ 119716 h 1293672"/>
                <a:gd name="connsiteX3-67" fmla="*/ 459581 w 579721"/>
                <a:gd name="connsiteY3-68" fmla="*/ 122097 h 1293672"/>
                <a:gd name="connsiteX4-69" fmla="*/ 531018 w 579721"/>
                <a:gd name="connsiteY4-70" fmla="*/ 1288909 h 1293672"/>
                <a:gd name="connsiteX0-71" fmla="*/ 531018 w 579721"/>
                <a:gd name="connsiteY0-72" fmla="*/ 1288909 h 1293672"/>
                <a:gd name="connsiteX1-73" fmla="*/ 269081 w 579721"/>
                <a:gd name="connsiteY1-74" fmla="*/ 1293672 h 1293672"/>
                <a:gd name="connsiteX2-75" fmla="*/ 0 w 579721"/>
                <a:gd name="connsiteY2-76" fmla="*/ 119716 h 1293672"/>
                <a:gd name="connsiteX3-77" fmla="*/ 459581 w 579721"/>
                <a:gd name="connsiteY3-78" fmla="*/ 122097 h 1293672"/>
                <a:gd name="connsiteX4-79" fmla="*/ 531018 w 579721"/>
                <a:gd name="connsiteY4-80" fmla="*/ 1288909 h 1293672"/>
                <a:gd name="connsiteX0-81" fmla="*/ 531018 w 579721"/>
                <a:gd name="connsiteY0-82" fmla="*/ 1288909 h 1293672"/>
                <a:gd name="connsiteX1-83" fmla="*/ 269081 w 579721"/>
                <a:gd name="connsiteY1-84" fmla="*/ 1293672 h 1293672"/>
                <a:gd name="connsiteX2-85" fmla="*/ 0 w 579721"/>
                <a:gd name="connsiteY2-86" fmla="*/ 119716 h 1293672"/>
                <a:gd name="connsiteX3-87" fmla="*/ 459581 w 579721"/>
                <a:gd name="connsiteY3-88" fmla="*/ 122097 h 1293672"/>
                <a:gd name="connsiteX4-89" fmla="*/ 531018 w 579721"/>
                <a:gd name="connsiteY4-90" fmla="*/ 1288909 h 1293672"/>
                <a:gd name="connsiteX0-91" fmla="*/ 531018 w 579721"/>
                <a:gd name="connsiteY0-92" fmla="*/ 1295958 h 1300721"/>
                <a:gd name="connsiteX1-93" fmla="*/ 269081 w 579721"/>
                <a:gd name="connsiteY1-94" fmla="*/ 1300721 h 1300721"/>
                <a:gd name="connsiteX2-95" fmla="*/ 0 w 579721"/>
                <a:gd name="connsiteY2-96" fmla="*/ 126765 h 1300721"/>
                <a:gd name="connsiteX3-97" fmla="*/ 459581 w 579721"/>
                <a:gd name="connsiteY3-98" fmla="*/ 129146 h 1300721"/>
                <a:gd name="connsiteX4-99" fmla="*/ 531018 w 579721"/>
                <a:gd name="connsiteY4-100" fmla="*/ 1295958 h 13007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9721" h="1300721">
                  <a:moveTo>
                    <a:pt x="531018" y="1295958"/>
                  </a:moveTo>
                  <a:lnTo>
                    <a:pt x="269081" y="1300721"/>
                  </a:lnTo>
                  <a:cubicBezTo>
                    <a:pt x="360362" y="830820"/>
                    <a:pt x="199231" y="458552"/>
                    <a:pt x="0" y="126765"/>
                  </a:cubicBezTo>
                  <a:cubicBezTo>
                    <a:pt x="305594" y="-72466"/>
                    <a:pt x="380205" y="-9760"/>
                    <a:pt x="459581" y="129146"/>
                  </a:cubicBezTo>
                  <a:cubicBezTo>
                    <a:pt x="695324" y="546658"/>
                    <a:pt x="507206" y="907021"/>
                    <a:pt x="531018" y="1295958"/>
                  </a:cubicBezTo>
                  <a:close/>
                </a:path>
              </a:pathLst>
            </a:custGeom>
            <a:solidFill>
              <a:srgbClr val="71AA66"/>
            </a:solidFill>
            <a:ln w="31750" cap="rnd">
              <a:solidFill>
                <a:srgbClr val="4673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5817619" y="1566862"/>
              <a:ext cx="243257" cy="967130"/>
            </a:xfrm>
            <a:custGeom>
              <a:avLst/>
              <a:gdLst>
                <a:gd name="connsiteX0" fmla="*/ 276225 w 538162"/>
                <a:gd name="connsiteY0" fmla="*/ 1200150 h 1200150"/>
                <a:gd name="connsiteX1" fmla="*/ 276225 w 538162"/>
                <a:gd name="connsiteY1" fmla="*/ 1200150 h 1200150"/>
                <a:gd name="connsiteX2" fmla="*/ 280987 w 538162"/>
                <a:gd name="connsiteY2" fmla="*/ 1147762 h 1200150"/>
                <a:gd name="connsiteX3" fmla="*/ 0 w 538162"/>
                <a:gd name="connsiteY3" fmla="*/ 0 h 1200150"/>
                <a:gd name="connsiteX4" fmla="*/ 466725 w 538162"/>
                <a:gd name="connsiteY4" fmla="*/ 28575 h 1200150"/>
                <a:gd name="connsiteX5" fmla="*/ 538162 w 538162"/>
                <a:gd name="connsiteY5" fmla="*/ 1195387 h 1200150"/>
                <a:gd name="connsiteX6" fmla="*/ 276225 w 538162"/>
                <a:gd name="connsiteY6" fmla="*/ 1200150 h 1200150"/>
                <a:gd name="connsiteX0-1" fmla="*/ 276225 w 538162"/>
                <a:gd name="connsiteY0-2" fmla="*/ 1200150 h 1200150"/>
                <a:gd name="connsiteX1-3" fmla="*/ 276225 w 538162"/>
                <a:gd name="connsiteY1-4" fmla="*/ 1200150 h 1200150"/>
                <a:gd name="connsiteX2-5" fmla="*/ 0 w 538162"/>
                <a:gd name="connsiteY2-6" fmla="*/ 0 h 1200150"/>
                <a:gd name="connsiteX3-7" fmla="*/ 466725 w 538162"/>
                <a:gd name="connsiteY3-8" fmla="*/ 28575 h 1200150"/>
                <a:gd name="connsiteX4-9" fmla="*/ 538162 w 538162"/>
                <a:gd name="connsiteY4-10" fmla="*/ 1195387 h 1200150"/>
                <a:gd name="connsiteX5-11" fmla="*/ 276225 w 538162"/>
                <a:gd name="connsiteY5-12" fmla="*/ 1200150 h 1200150"/>
                <a:gd name="connsiteX0-13" fmla="*/ 269081 w 531018"/>
                <a:gd name="connsiteY0-14" fmla="*/ 1173956 h 1173956"/>
                <a:gd name="connsiteX1-15" fmla="*/ 269081 w 531018"/>
                <a:gd name="connsiteY1-16" fmla="*/ 1173956 h 1173956"/>
                <a:gd name="connsiteX2-17" fmla="*/ 0 w 531018"/>
                <a:gd name="connsiteY2-18" fmla="*/ 0 h 1173956"/>
                <a:gd name="connsiteX3-19" fmla="*/ 459581 w 531018"/>
                <a:gd name="connsiteY3-20" fmla="*/ 2381 h 1173956"/>
                <a:gd name="connsiteX4-21" fmla="*/ 531018 w 531018"/>
                <a:gd name="connsiteY4-22" fmla="*/ 1169193 h 1173956"/>
                <a:gd name="connsiteX5-23" fmla="*/ 269081 w 531018"/>
                <a:gd name="connsiteY5-24" fmla="*/ 1173956 h 1173956"/>
                <a:gd name="connsiteX0-25" fmla="*/ 269081 w 531018"/>
                <a:gd name="connsiteY0-26" fmla="*/ 1262064 h 1262064"/>
                <a:gd name="connsiteX1-27" fmla="*/ 269081 w 531018"/>
                <a:gd name="connsiteY1-28" fmla="*/ 1262064 h 1262064"/>
                <a:gd name="connsiteX2-29" fmla="*/ 0 w 531018"/>
                <a:gd name="connsiteY2-30" fmla="*/ 88108 h 1262064"/>
                <a:gd name="connsiteX3-31" fmla="*/ 459581 w 531018"/>
                <a:gd name="connsiteY3-32" fmla="*/ 90489 h 1262064"/>
                <a:gd name="connsiteX4-33" fmla="*/ 531018 w 531018"/>
                <a:gd name="connsiteY4-34" fmla="*/ 1257301 h 1262064"/>
                <a:gd name="connsiteX5-35" fmla="*/ 269081 w 531018"/>
                <a:gd name="connsiteY5-36" fmla="*/ 1262064 h 1262064"/>
                <a:gd name="connsiteX0-37" fmla="*/ 269081 w 531018"/>
                <a:gd name="connsiteY0-38" fmla="*/ 1293672 h 1293672"/>
                <a:gd name="connsiteX1-39" fmla="*/ 269081 w 531018"/>
                <a:gd name="connsiteY1-40" fmla="*/ 1293672 h 1293672"/>
                <a:gd name="connsiteX2-41" fmla="*/ 0 w 531018"/>
                <a:gd name="connsiteY2-42" fmla="*/ 119716 h 1293672"/>
                <a:gd name="connsiteX3-43" fmla="*/ 459581 w 531018"/>
                <a:gd name="connsiteY3-44" fmla="*/ 122097 h 1293672"/>
                <a:gd name="connsiteX4-45" fmla="*/ 531018 w 531018"/>
                <a:gd name="connsiteY4-46" fmla="*/ 1288909 h 1293672"/>
                <a:gd name="connsiteX5-47" fmla="*/ 269081 w 531018"/>
                <a:gd name="connsiteY5-48" fmla="*/ 1293672 h 1293672"/>
                <a:gd name="connsiteX0-49" fmla="*/ 269081 w 579721"/>
                <a:gd name="connsiteY0-50" fmla="*/ 1293672 h 1293672"/>
                <a:gd name="connsiteX1-51" fmla="*/ 269081 w 579721"/>
                <a:gd name="connsiteY1-52" fmla="*/ 1293672 h 1293672"/>
                <a:gd name="connsiteX2-53" fmla="*/ 0 w 579721"/>
                <a:gd name="connsiteY2-54" fmla="*/ 119716 h 1293672"/>
                <a:gd name="connsiteX3-55" fmla="*/ 459581 w 579721"/>
                <a:gd name="connsiteY3-56" fmla="*/ 122097 h 1293672"/>
                <a:gd name="connsiteX4-57" fmla="*/ 531018 w 579721"/>
                <a:gd name="connsiteY4-58" fmla="*/ 1288909 h 1293672"/>
                <a:gd name="connsiteX5-59" fmla="*/ 269081 w 579721"/>
                <a:gd name="connsiteY5-60" fmla="*/ 1293672 h 1293672"/>
                <a:gd name="connsiteX0-61" fmla="*/ 531018 w 579721"/>
                <a:gd name="connsiteY0-62" fmla="*/ 1288909 h 1293672"/>
                <a:gd name="connsiteX1-63" fmla="*/ 269081 w 579721"/>
                <a:gd name="connsiteY1-64" fmla="*/ 1293672 h 1293672"/>
                <a:gd name="connsiteX2-65" fmla="*/ 0 w 579721"/>
                <a:gd name="connsiteY2-66" fmla="*/ 119716 h 1293672"/>
                <a:gd name="connsiteX3-67" fmla="*/ 459581 w 579721"/>
                <a:gd name="connsiteY3-68" fmla="*/ 122097 h 1293672"/>
                <a:gd name="connsiteX4-69" fmla="*/ 531018 w 579721"/>
                <a:gd name="connsiteY4-70" fmla="*/ 1288909 h 1293672"/>
                <a:gd name="connsiteX0-71" fmla="*/ 531018 w 579721"/>
                <a:gd name="connsiteY0-72" fmla="*/ 1288909 h 1293672"/>
                <a:gd name="connsiteX1-73" fmla="*/ 269081 w 579721"/>
                <a:gd name="connsiteY1-74" fmla="*/ 1293672 h 1293672"/>
                <a:gd name="connsiteX2-75" fmla="*/ 0 w 579721"/>
                <a:gd name="connsiteY2-76" fmla="*/ 119716 h 1293672"/>
                <a:gd name="connsiteX3-77" fmla="*/ 459581 w 579721"/>
                <a:gd name="connsiteY3-78" fmla="*/ 122097 h 1293672"/>
                <a:gd name="connsiteX4-79" fmla="*/ 531018 w 579721"/>
                <a:gd name="connsiteY4-80" fmla="*/ 1288909 h 1293672"/>
                <a:gd name="connsiteX0-81" fmla="*/ 531018 w 579721"/>
                <a:gd name="connsiteY0-82" fmla="*/ 1288909 h 1293672"/>
                <a:gd name="connsiteX1-83" fmla="*/ 269081 w 579721"/>
                <a:gd name="connsiteY1-84" fmla="*/ 1293672 h 1293672"/>
                <a:gd name="connsiteX2-85" fmla="*/ 0 w 579721"/>
                <a:gd name="connsiteY2-86" fmla="*/ 119716 h 1293672"/>
                <a:gd name="connsiteX3-87" fmla="*/ 459581 w 579721"/>
                <a:gd name="connsiteY3-88" fmla="*/ 122097 h 1293672"/>
                <a:gd name="connsiteX4-89" fmla="*/ 531018 w 579721"/>
                <a:gd name="connsiteY4-90" fmla="*/ 1288909 h 1293672"/>
                <a:gd name="connsiteX0-91" fmla="*/ 531018 w 579721"/>
                <a:gd name="connsiteY0-92" fmla="*/ 1295958 h 1300721"/>
                <a:gd name="connsiteX1-93" fmla="*/ 269081 w 579721"/>
                <a:gd name="connsiteY1-94" fmla="*/ 1300721 h 1300721"/>
                <a:gd name="connsiteX2-95" fmla="*/ 0 w 579721"/>
                <a:gd name="connsiteY2-96" fmla="*/ 126765 h 1300721"/>
                <a:gd name="connsiteX3-97" fmla="*/ 459581 w 579721"/>
                <a:gd name="connsiteY3-98" fmla="*/ 129146 h 1300721"/>
                <a:gd name="connsiteX4-99" fmla="*/ 531018 w 579721"/>
                <a:gd name="connsiteY4-100" fmla="*/ 1295958 h 1300721"/>
                <a:gd name="connsiteX0-101" fmla="*/ 531018 w 642014"/>
                <a:gd name="connsiteY0-102" fmla="*/ 1295958 h 1406953"/>
                <a:gd name="connsiteX1-103" fmla="*/ 269081 w 642014"/>
                <a:gd name="connsiteY1-104" fmla="*/ 1300721 h 1406953"/>
                <a:gd name="connsiteX2-105" fmla="*/ 0 w 642014"/>
                <a:gd name="connsiteY2-106" fmla="*/ 126765 h 1406953"/>
                <a:gd name="connsiteX3-107" fmla="*/ 459581 w 642014"/>
                <a:gd name="connsiteY3-108" fmla="*/ 129146 h 1406953"/>
                <a:gd name="connsiteX4-109" fmla="*/ 642013 w 642014"/>
                <a:gd name="connsiteY4-110" fmla="*/ 1406953 h 1406953"/>
                <a:gd name="connsiteX0-111" fmla="*/ 269081 w 642013"/>
                <a:gd name="connsiteY0-112" fmla="*/ 1300721 h 1406953"/>
                <a:gd name="connsiteX1-113" fmla="*/ 0 w 642013"/>
                <a:gd name="connsiteY1-114" fmla="*/ 126765 h 1406953"/>
                <a:gd name="connsiteX2-115" fmla="*/ 459581 w 642013"/>
                <a:gd name="connsiteY2-116" fmla="*/ 129146 h 1406953"/>
                <a:gd name="connsiteX3-117" fmla="*/ 642013 w 642013"/>
                <a:gd name="connsiteY3-118" fmla="*/ 1406953 h 1406953"/>
                <a:gd name="connsiteX0-119" fmla="*/ 269081 w 459581"/>
                <a:gd name="connsiteY0-120" fmla="*/ 1300721 h 1300721"/>
                <a:gd name="connsiteX1-121" fmla="*/ 0 w 459581"/>
                <a:gd name="connsiteY1-122" fmla="*/ 126765 h 1300721"/>
                <a:gd name="connsiteX2-123" fmla="*/ 459581 w 459581"/>
                <a:gd name="connsiteY2-124" fmla="*/ 129146 h 1300721"/>
                <a:gd name="connsiteX0-125" fmla="*/ 269081 w 295279"/>
                <a:gd name="connsiteY0-126" fmla="*/ 1173956 h 1173956"/>
                <a:gd name="connsiteX1-127" fmla="*/ 0 w 295279"/>
                <a:gd name="connsiteY1-128" fmla="*/ 0 h 11739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95279" h="1173956">
                  <a:moveTo>
                    <a:pt x="269081" y="1173956"/>
                  </a:moveTo>
                  <a:cubicBezTo>
                    <a:pt x="360362" y="704055"/>
                    <a:pt x="199231" y="331787"/>
                    <a:pt x="0" y="0"/>
                  </a:cubicBezTo>
                </a:path>
              </a:pathLst>
            </a:custGeom>
            <a:solidFill>
              <a:srgbClr val="71AA66"/>
            </a:solidFill>
            <a:ln w="31750" cap="rnd">
              <a:solidFill>
                <a:srgbClr val="4673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5269684" y="2475444"/>
              <a:ext cx="1720372" cy="3225311"/>
            </a:xfrm>
            <a:custGeom>
              <a:avLst/>
              <a:gdLst>
                <a:gd name="connsiteX0" fmla="*/ 133350 w 977900"/>
                <a:gd name="connsiteY0" fmla="*/ 177800 h 2952750"/>
                <a:gd name="connsiteX1" fmla="*/ 876300 w 977900"/>
                <a:gd name="connsiteY1" fmla="*/ 0 h 2952750"/>
                <a:gd name="connsiteX2" fmla="*/ 977900 w 977900"/>
                <a:gd name="connsiteY2" fmla="*/ 2933700 h 2952750"/>
                <a:gd name="connsiteX3" fmla="*/ 0 w 977900"/>
                <a:gd name="connsiteY3" fmla="*/ 2952750 h 2952750"/>
                <a:gd name="connsiteX4" fmla="*/ 133350 w 977900"/>
                <a:gd name="connsiteY4" fmla="*/ 177800 h 2952750"/>
                <a:gd name="connsiteX0-1" fmla="*/ 138112 w 977900"/>
                <a:gd name="connsiteY0-2" fmla="*/ 220663 h 2952750"/>
                <a:gd name="connsiteX1-3" fmla="*/ 876300 w 977900"/>
                <a:gd name="connsiteY1-4" fmla="*/ 0 h 2952750"/>
                <a:gd name="connsiteX2-5" fmla="*/ 977900 w 977900"/>
                <a:gd name="connsiteY2-6" fmla="*/ 2933700 h 2952750"/>
                <a:gd name="connsiteX3-7" fmla="*/ 0 w 977900"/>
                <a:gd name="connsiteY3-8" fmla="*/ 2952750 h 2952750"/>
                <a:gd name="connsiteX4-9" fmla="*/ 138112 w 977900"/>
                <a:gd name="connsiteY4-10" fmla="*/ 220663 h 2952750"/>
                <a:gd name="connsiteX0-11" fmla="*/ 138112 w 977900"/>
                <a:gd name="connsiteY0-12" fmla="*/ 220663 h 2952750"/>
                <a:gd name="connsiteX1-13" fmla="*/ 876300 w 977900"/>
                <a:gd name="connsiteY1-14" fmla="*/ 0 h 2952750"/>
                <a:gd name="connsiteX2-15" fmla="*/ 977900 w 977900"/>
                <a:gd name="connsiteY2-16" fmla="*/ 2933700 h 2952750"/>
                <a:gd name="connsiteX3-17" fmla="*/ 0 w 977900"/>
                <a:gd name="connsiteY3-18" fmla="*/ 2952750 h 2952750"/>
                <a:gd name="connsiteX4-19" fmla="*/ 138112 w 977900"/>
                <a:gd name="connsiteY4-20" fmla="*/ 220663 h 2952750"/>
                <a:gd name="connsiteX0-21" fmla="*/ 138112 w 977900"/>
                <a:gd name="connsiteY0-22" fmla="*/ 297918 h 3030005"/>
                <a:gd name="connsiteX1-23" fmla="*/ 876300 w 977900"/>
                <a:gd name="connsiteY1-24" fmla="*/ 77255 h 3030005"/>
                <a:gd name="connsiteX2-25" fmla="*/ 977900 w 977900"/>
                <a:gd name="connsiteY2-26" fmla="*/ 3010955 h 3030005"/>
                <a:gd name="connsiteX3-27" fmla="*/ 0 w 977900"/>
                <a:gd name="connsiteY3-28" fmla="*/ 3030005 h 3030005"/>
                <a:gd name="connsiteX4-29" fmla="*/ 138112 w 977900"/>
                <a:gd name="connsiteY4-30" fmla="*/ 297918 h 3030005"/>
                <a:gd name="connsiteX0-31" fmla="*/ 138112 w 1224684"/>
                <a:gd name="connsiteY0-32" fmla="*/ 297918 h 3030005"/>
                <a:gd name="connsiteX1-33" fmla="*/ 876300 w 1224684"/>
                <a:gd name="connsiteY1-34" fmla="*/ 77255 h 3030005"/>
                <a:gd name="connsiteX2-35" fmla="*/ 977900 w 1224684"/>
                <a:gd name="connsiteY2-36" fmla="*/ 3010955 h 3030005"/>
                <a:gd name="connsiteX3-37" fmla="*/ 0 w 1224684"/>
                <a:gd name="connsiteY3-38" fmla="*/ 3030005 h 3030005"/>
                <a:gd name="connsiteX4-39" fmla="*/ 138112 w 1224684"/>
                <a:gd name="connsiteY4-40" fmla="*/ 297918 h 3030005"/>
                <a:gd name="connsiteX0-41" fmla="*/ 138112 w 1219187"/>
                <a:gd name="connsiteY0-42" fmla="*/ 297918 h 3030005"/>
                <a:gd name="connsiteX1-43" fmla="*/ 876300 w 1219187"/>
                <a:gd name="connsiteY1-44" fmla="*/ 77255 h 3030005"/>
                <a:gd name="connsiteX2-45" fmla="*/ 958850 w 1219187"/>
                <a:gd name="connsiteY2-46" fmla="*/ 3001430 h 3030005"/>
                <a:gd name="connsiteX3-47" fmla="*/ 0 w 1219187"/>
                <a:gd name="connsiteY3-48" fmla="*/ 3030005 h 3030005"/>
                <a:gd name="connsiteX4-49" fmla="*/ 138112 w 1219187"/>
                <a:gd name="connsiteY4-50" fmla="*/ 297918 h 3030005"/>
                <a:gd name="connsiteX0-51" fmla="*/ 138112 w 1370307"/>
                <a:gd name="connsiteY0-52" fmla="*/ 297918 h 3030005"/>
                <a:gd name="connsiteX1-53" fmla="*/ 876300 w 1370307"/>
                <a:gd name="connsiteY1-54" fmla="*/ 77255 h 3030005"/>
                <a:gd name="connsiteX2-55" fmla="*/ 958850 w 1370307"/>
                <a:gd name="connsiteY2-56" fmla="*/ 3001430 h 3030005"/>
                <a:gd name="connsiteX3-57" fmla="*/ 0 w 1370307"/>
                <a:gd name="connsiteY3-58" fmla="*/ 3030005 h 3030005"/>
                <a:gd name="connsiteX4-59" fmla="*/ 138112 w 1370307"/>
                <a:gd name="connsiteY4-60" fmla="*/ 297918 h 3030005"/>
                <a:gd name="connsiteX0-61" fmla="*/ 138112 w 1370307"/>
                <a:gd name="connsiteY0-62" fmla="*/ 297918 h 3157215"/>
                <a:gd name="connsiteX1-63" fmla="*/ 876300 w 1370307"/>
                <a:gd name="connsiteY1-64" fmla="*/ 77255 h 3157215"/>
                <a:gd name="connsiteX2-65" fmla="*/ 958850 w 1370307"/>
                <a:gd name="connsiteY2-66" fmla="*/ 3001430 h 3157215"/>
                <a:gd name="connsiteX3-67" fmla="*/ 0 w 1370307"/>
                <a:gd name="connsiteY3-68" fmla="*/ 3030005 h 3157215"/>
                <a:gd name="connsiteX4-69" fmla="*/ 138112 w 1370307"/>
                <a:gd name="connsiteY4-70" fmla="*/ 297918 h 3157215"/>
                <a:gd name="connsiteX0-71" fmla="*/ 138112 w 1370307"/>
                <a:gd name="connsiteY0-72" fmla="*/ 297918 h 3225311"/>
                <a:gd name="connsiteX1-73" fmla="*/ 876300 w 1370307"/>
                <a:gd name="connsiteY1-74" fmla="*/ 77255 h 3225311"/>
                <a:gd name="connsiteX2-75" fmla="*/ 958850 w 1370307"/>
                <a:gd name="connsiteY2-76" fmla="*/ 3001430 h 3225311"/>
                <a:gd name="connsiteX3-77" fmla="*/ 0 w 1370307"/>
                <a:gd name="connsiteY3-78" fmla="*/ 3030005 h 3225311"/>
                <a:gd name="connsiteX4-79" fmla="*/ 138112 w 1370307"/>
                <a:gd name="connsiteY4-80" fmla="*/ 297918 h 3225311"/>
                <a:gd name="connsiteX0-81" fmla="*/ 392816 w 1625011"/>
                <a:gd name="connsiteY0-82" fmla="*/ 297918 h 3225311"/>
                <a:gd name="connsiteX1-83" fmla="*/ 1131004 w 1625011"/>
                <a:gd name="connsiteY1-84" fmla="*/ 77255 h 3225311"/>
                <a:gd name="connsiteX2-85" fmla="*/ 1213554 w 1625011"/>
                <a:gd name="connsiteY2-86" fmla="*/ 3001430 h 3225311"/>
                <a:gd name="connsiteX3-87" fmla="*/ 254704 w 1625011"/>
                <a:gd name="connsiteY3-88" fmla="*/ 3030005 h 3225311"/>
                <a:gd name="connsiteX4-89" fmla="*/ 392816 w 1625011"/>
                <a:gd name="connsiteY4-90" fmla="*/ 297918 h 3225311"/>
                <a:gd name="connsiteX0-91" fmla="*/ 488177 w 1720372"/>
                <a:gd name="connsiteY0-92" fmla="*/ 297918 h 3225311"/>
                <a:gd name="connsiteX1-93" fmla="*/ 1226365 w 1720372"/>
                <a:gd name="connsiteY1-94" fmla="*/ 77255 h 3225311"/>
                <a:gd name="connsiteX2-95" fmla="*/ 1308915 w 1720372"/>
                <a:gd name="connsiteY2-96" fmla="*/ 3001430 h 3225311"/>
                <a:gd name="connsiteX3-97" fmla="*/ 350065 w 1720372"/>
                <a:gd name="connsiteY3-98" fmla="*/ 3030005 h 3225311"/>
                <a:gd name="connsiteX4-99" fmla="*/ 488177 w 1720372"/>
                <a:gd name="connsiteY4-100" fmla="*/ 297918 h 3225311"/>
                <a:gd name="connsiteX0-101" fmla="*/ 488177 w 1720372"/>
                <a:gd name="connsiteY0-102" fmla="*/ 297918 h 3225311"/>
                <a:gd name="connsiteX1-103" fmla="*/ 1226365 w 1720372"/>
                <a:gd name="connsiteY1-104" fmla="*/ 77255 h 3225311"/>
                <a:gd name="connsiteX2-105" fmla="*/ 1308915 w 1720372"/>
                <a:gd name="connsiteY2-106" fmla="*/ 3001430 h 3225311"/>
                <a:gd name="connsiteX3-107" fmla="*/ 350065 w 1720372"/>
                <a:gd name="connsiteY3-108" fmla="*/ 3030005 h 3225311"/>
                <a:gd name="connsiteX4-109" fmla="*/ 488177 w 1720372"/>
                <a:gd name="connsiteY4-110" fmla="*/ 297918 h 32253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20371" h="3225311">
                  <a:moveTo>
                    <a:pt x="488177" y="297918"/>
                  </a:moveTo>
                  <a:cubicBezTo>
                    <a:pt x="677090" y="-32811"/>
                    <a:pt x="1066027" y="-58741"/>
                    <a:pt x="1226365" y="77255"/>
                  </a:cubicBezTo>
                  <a:cubicBezTo>
                    <a:pt x="1965082" y="855130"/>
                    <a:pt x="1775110" y="2352143"/>
                    <a:pt x="1308915" y="3001430"/>
                  </a:cubicBezTo>
                  <a:cubicBezTo>
                    <a:pt x="1032161" y="3339568"/>
                    <a:pt x="493469" y="3249080"/>
                    <a:pt x="350065" y="3030005"/>
                  </a:cubicBezTo>
                  <a:cubicBezTo>
                    <a:pt x="-275410" y="1885946"/>
                    <a:pt x="42090" y="941914"/>
                    <a:pt x="488177" y="297918"/>
                  </a:cubicBezTo>
                  <a:close/>
                </a:path>
              </a:pathLst>
            </a:custGeom>
            <a:solidFill>
              <a:srgbClr val="F0A323"/>
            </a:solidFill>
            <a:ln w="31750" cap="rnd">
              <a:solidFill>
                <a:srgbClr val="D1820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 rot="7483595" flipH="1" flipV="1">
            <a:off x="443230" y="5250815"/>
            <a:ext cx="617855" cy="1993900"/>
            <a:chOff x="10529466" y="3986810"/>
            <a:chExt cx="696954" cy="2254445"/>
          </a:xfrm>
          <a:effectLst/>
        </p:grpSpPr>
        <p:sp>
          <p:nvSpPr>
            <p:cNvPr id="66" name="任意多边形: 形状 65"/>
            <p:cNvSpPr/>
            <p:nvPr/>
          </p:nvSpPr>
          <p:spPr>
            <a:xfrm>
              <a:off x="10529466" y="3986810"/>
              <a:ext cx="650122" cy="1087550"/>
            </a:xfrm>
            <a:custGeom>
              <a:avLst/>
              <a:gdLst>
                <a:gd name="connsiteX0" fmla="*/ 325761 w 650122"/>
                <a:gd name="connsiteY0" fmla="*/ 591 h 1087550"/>
                <a:gd name="connsiteX1" fmla="*/ 486198 w 650122"/>
                <a:gd name="connsiteY1" fmla="*/ 385163 h 1087550"/>
                <a:gd name="connsiteX2" fmla="*/ 490960 w 650122"/>
                <a:gd name="connsiteY2" fmla="*/ 666151 h 1087550"/>
                <a:gd name="connsiteX3" fmla="*/ 424285 w 650122"/>
                <a:gd name="connsiteY3" fmla="*/ 832838 h 1087550"/>
                <a:gd name="connsiteX4" fmla="*/ 451791 w 650122"/>
                <a:gd name="connsiteY4" fmla="*/ 1084320 h 1087550"/>
                <a:gd name="connsiteX5" fmla="*/ 416674 w 650122"/>
                <a:gd name="connsiteY5" fmla="*/ 1068868 h 1087550"/>
                <a:gd name="connsiteX6" fmla="*/ 374217 w 650122"/>
                <a:gd name="connsiteY6" fmla="*/ 1087550 h 1087550"/>
                <a:gd name="connsiteX7" fmla="*/ 343323 w 650122"/>
                <a:gd name="connsiteY7" fmla="*/ 785213 h 1087550"/>
                <a:gd name="connsiteX8" fmla="*/ 186160 w 650122"/>
                <a:gd name="connsiteY8" fmla="*/ 732826 h 1087550"/>
                <a:gd name="connsiteX9" fmla="*/ 145679 w 650122"/>
                <a:gd name="connsiteY9" fmla="*/ 330394 h 1087550"/>
                <a:gd name="connsiteX10" fmla="*/ 325761 w 650122"/>
                <a:gd name="connsiteY10" fmla="*/ 591 h 108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122" h="1087550">
                  <a:moveTo>
                    <a:pt x="325761" y="591"/>
                  </a:moveTo>
                  <a:cubicBezTo>
                    <a:pt x="417935" y="-9133"/>
                    <a:pt x="506836" y="100207"/>
                    <a:pt x="486198" y="385163"/>
                  </a:cubicBezTo>
                  <a:cubicBezTo>
                    <a:pt x="637804" y="264514"/>
                    <a:pt x="760836" y="498669"/>
                    <a:pt x="490960" y="666151"/>
                  </a:cubicBezTo>
                  <a:cubicBezTo>
                    <a:pt x="668760" y="576456"/>
                    <a:pt x="679873" y="858238"/>
                    <a:pt x="424285" y="832838"/>
                  </a:cubicBezTo>
                  <a:lnTo>
                    <a:pt x="451791" y="1084320"/>
                  </a:lnTo>
                  <a:lnTo>
                    <a:pt x="416674" y="1068868"/>
                  </a:lnTo>
                  <a:lnTo>
                    <a:pt x="374217" y="1087550"/>
                  </a:lnTo>
                  <a:lnTo>
                    <a:pt x="343323" y="785213"/>
                  </a:lnTo>
                  <a:cubicBezTo>
                    <a:pt x="198066" y="882051"/>
                    <a:pt x="95673" y="778863"/>
                    <a:pt x="186160" y="732826"/>
                  </a:cubicBezTo>
                  <a:cubicBezTo>
                    <a:pt x="-127371" y="468507"/>
                    <a:pt x="23440" y="266102"/>
                    <a:pt x="145679" y="330394"/>
                  </a:cubicBezTo>
                  <a:cubicBezTo>
                    <a:pt x="138138" y="139101"/>
                    <a:pt x="233587" y="10315"/>
                    <a:pt x="325761" y="591"/>
                  </a:cubicBezTo>
                  <a:close/>
                </a:path>
              </a:pathLst>
            </a:custGeom>
            <a:solidFill>
              <a:srgbClr val="7FBE40"/>
            </a:solidFill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10859203" y="4142512"/>
              <a:ext cx="82232" cy="906346"/>
            </a:xfrm>
            <a:custGeom>
              <a:avLst/>
              <a:gdLst>
                <a:gd name="connsiteX0" fmla="*/ 0 w 576262"/>
                <a:gd name="connsiteY0" fmla="*/ 247650 h 247650"/>
                <a:gd name="connsiteX1" fmla="*/ 576262 w 576262"/>
                <a:gd name="connsiteY1" fmla="*/ 0 h 247650"/>
                <a:gd name="connsiteX0-1" fmla="*/ 0 w 576262"/>
                <a:gd name="connsiteY0-2" fmla="*/ 247650 h 247650"/>
                <a:gd name="connsiteX1-3" fmla="*/ 576262 w 576262"/>
                <a:gd name="connsiteY1-4" fmla="*/ 0 h 247650"/>
                <a:gd name="connsiteX0-5" fmla="*/ 0 w 576262"/>
                <a:gd name="connsiteY0-6" fmla="*/ 247650 h 247650"/>
                <a:gd name="connsiteX1-7" fmla="*/ 576262 w 576262"/>
                <a:gd name="connsiteY1-8" fmla="*/ 0 h 247650"/>
                <a:gd name="connsiteX0-9" fmla="*/ 0 w 331401"/>
                <a:gd name="connsiteY0-10" fmla="*/ 526999 h 526999"/>
                <a:gd name="connsiteX1-11" fmla="*/ 331401 w 331401"/>
                <a:gd name="connsiteY1-12" fmla="*/ 0 h 526999"/>
                <a:gd name="connsiteX0-13" fmla="*/ 65505 w 143883"/>
                <a:gd name="connsiteY0-14" fmla="*/ 640808 h 640808"/>
                <a:gd name="connsiteX1-15" fmla="*/ 36512 w 143883"/>
                <a:gd name="connsiteY1-16" fmla="*/ 0 h 640808"/>
                <a:gd name="connsiteX0-17" fmla="*/ 101697 w 101697"/>
                <a:gd name="connsiteY0-18" fmla="*/ 640808 h 640808"/>
                <a:gd name="connsiteX1-19" fmla="*/ 72704 w 101697"/>
                <a:gd name="connsiteY1-20" fmla="*/ 0 h 640808"/>
                <a:gd name="connsiteX0-21" fmla="*/ 92888 w 92888"/>
                <a:gd name="connsiteY0-22" fmla="*/ 456300 h 456300"/>
                <a:gd name="connsiteX1-23" fmla="*/ 75966 w 92888"/>
                <a:gd name="connsiteY1-24" fmla="*/ 0 h 456300"/>
                <a:gd name="connsiteX0-25" fmla="*/ 27917 w 27917"/>
                <a:gd name="connsiteY0-26" fmla="*/ 456300 h 456300"/>
                <a:gd name="connsiteX1-27" fmla="*/ 10995 w 27917"/>
                <a:gd name="connsiteY1-28" fmla="*/ 0 h 456300"/>
                <a:gd name="connsiteX0-29" fmla="*/ 33316 w 33316"/>
                <a:gd name="connsiteY0-30" fmla="*/ 471819 h 471819"/>
                <a:gd name="connsiteX1-31" fmla="*/ 7773 w 33316"/>
                <a:gd name="connsiteY1-32" fmla="*/ 0 h 471819"/>
                <a:gd name="connsiteX0-33" fmla="*/ 59547 w 59547"/>
                <a:gd name="connsiteY0-34" fmla="*/ 656327 h 656327"/>
                <a:gd name="connsiteX1-35" fmla="*/ 2965 w 59547"/>
                <a:gd name="connsiteY1-36" fmla="*/ 0 h 6563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9547" h="656327">
                  <a:moveTo>
                    <a:pt x="59547" y="656327"/>
                  </a:moveTo>
                  <a:cubicBezTo>
                    <a:pt x="20813" y="370628"/>
                    <a:pt x="-9870" y="164416"/>
                    <a:pt x="2965" y="0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>
              <a:off x="10753757" y="4248759"/>
              <a:ext cx="187675" cy="127266"/>
            </a:xfrm>
            <a:custGeom>
              <a:avLst/>
              <a:gdLst>
                <a:gd name="connsiteX0" fmla="*/ 0 w 576262"/>
                <a:gd name="connsiteY0" fmla="*/ 247650 h 247650"/>
                <a:gd name="connsiteX1" fmla="*/ 576262 w 576262"/>
                <a:gd name="connsiteY1" fmla="*/ 0 h 247650"/>
                <a:gd name="connsiteX0-1" fmla="*/ 0 w 576262"/>
                <a:gd name="connsiteY0-2" fmla="*/ 247650 h 247650"/>
                <a:gd name="connsiteX1-3" fmla="*/ 576262 w 576262"/>
                <a:gd name="connsiteY1-4" fmla="*/ 0 h 247650"/>
                <a:gd name="connsiteX0-5" fmla="*/ 0 w 576262"/>
                <a:gd name="connsiteY0-6" fmla="*/ 247650 h 247650"/>
                <a:gd name="connsiteX1-7" fmla="*/ 576262 w 576262"/>
                <a:gd name="connsiteY1-8" fmla="*/ 0 h 247650"/>
                <a:gd name="connsiteX0-9" fmla="*/ 0 w 331401"/>
                <a:gd name="connsiteY0-10" fmla="*/ 526999 h 526999"/>
                <a:gd name="connsiteX1-11" fmla="*/ 331401 w 331401"/>
                <a:gd name="connsiteY1-12" fmla="*/ 0 h 526999"/>
                <a:gd name="connsiteX0-13" fmla="*/ 65505 w 143883"/>
                <a:gd name="connsiteY0-14" fmla="*/ 640808 h 640808"/>
                <a:gd name="connsiteX1-15" fmla="*/ 36512 w 143883"/>
                <a:gd name="connsiteY1-16" fmla="*/ 0 h 640808"/>
                <a:gd name="connsiteX0-17" fmla="*/ 101697 w 101697"/>
                <a:gd name="connsiteY0-18" fmla="*/ 640808 h 640808"/>
                <a:gd name="connsiteX1-19" fmla="*/ 72704 w 101697"/>
                <a:gd name="connsiteY1-20" fmla="*/ 0 h 640808"/>
                <a:gd name="connsiteX0-21" fmla="*/ 92888 w 92888"/>
                <a:gd name="connsiteY0-22" fmla="*/ 456300 h 456300"/>
                <a:gd name="connsiteX1-23" fmla="*/ 75966 w 92888"/>
                <a:gd name="connsiteY1-24" fmla="*/ 0 h 456300"/>
                <a:gd name="connsiteX0-25" fmla="*/ 27917 w 27917"/>
                <a:gd name="connsiteY0-26" fmla="*/ 456300 h 456300"/>
                <a:gd name="connsiteX1-27" fmla="*/ 10995 w 27917"/>
                <a:gd name="connsiteY1-28" fmla="*/ 0 h 456300"/>
                <a:gd name="connsiteX0-29" fmla="*/ 33316 w 33316"/>
                <a:gd name="connsiteY0-30" fmla="*/ 471819 h 471819"/>
                <a:gd name="connsiteX1-31" fmla="*/ 7773 w 33316"/>
                <a:gd name="connsiteY1-32" fmla="*/ 0 h 471819"/>
                <a:gd name="connsiteX0-33" fmla="*/ 174623 w 174623"/>
                <a:gd name="connsiteY0-34" fmla="*/ 518377 h 518377"/>
                <a:gd name="connsiteX1-35" fmla="*/ 786 w 174623"/>
                <a:gd name="connsiteY1-36" fmla="*/ 0 h 518377"/>
                <a:gd name="connsiteX0-37" fmla="*/ 109655 w 109655"/>
                <a:gd name="connsiteY0-38" fmla="*/ 140740 h 140740"/>
                <a:gd name="connsiteX1-39" fmla="*/ 1343 w 109655"/>
                <a:gd name="connsiteY1-40" fmla="*/ 0 h 140740"/>
                <a:gd name="connsiteX0-41" fmla="*/ 111194 w 111194"/>
                <a:gd name="connsiteY0-42" fmla="*/ 140740 h 143565"/>
                <a:gd name="connsiteX1-43" fmla="*/ 2882 w 111194"/>
                <a:gd name="connsiteY1-44" fmla="*/ 0 h 143565"/>
                <a:gd name="connsiteX0-45" fmla="*/ 106358 w 106357"/>
                <a:gd name="connsiteY0-46" fmla="*/ 16585 h 78628"/>
                <a:gd name="connsiteX1-47" fmla="*/ 3219 w 106357"/>
                <a:gd name="connsiteY1-48" fmla="*/ 0 h 78628"/>
                <a:gd name="connsiteX0-49" fmla="*/ 104648 w 104648"/>
                <a:gd name="connsiteY0-50" fmla="*/ 16585 h 94188"/>
                <a:gd name="connsiteX1-51" fmla="*/ 1509 w 104648"/>
                <a:gd name="connsiteY1-52" fmla="*/ 0 h 94188"/>
                <a:gd name="connsiteX0-53" fmla="*/ 104151 w 104151"/>
                <a:gd name="connsiteY0-54" fmla="*/ 16585 h 101459"/>
                <a:gd name="connsiteX1-55" fmla="*/ 1012 w 104151"/>
                <a:gd name="connsiteY1-56" fmla="*/ 0 h 101459"/>
                <a:gd name="connsiteX0-57" fmla="*/ 75156 w 75156"/>
                <a:gd name="connsiteY0-58" fmla="*/ 7963 h 97873"/>
                <a:gd name="connsiteX1-59" fmla="*/ 1331 w 75156"/>
                <a:gd name="connsiteY1-60" fmla="*/ 0 h 97873"/>
                <a:gd name="connsiteX0-61" fmla="*/ 95606 w 95606"/>
                <a:gd name="connsiteY0-62" fmla="*/ 13135 h 100000"/>
                <a:gd name="connsiteX1-63" fmla="*/ 1089 w 95606"/>
                <a:gd name="connsiteY1-64" fmla="*/ 0 h 100000"/>
                <a:gd name="connsiteX0-65" fmla="*/ 136698 w 136698"/>
                <a:gd name="connsiteY0-66" fmla="*/ 0 h 97287"/>
                <a:gd name="connsiteX1-67" fmla="*/ 797 w 136698"/>
                <a:gd name="connsiteY1-68" fmla="*/ 4108 h 97287"/>
                <a:gd name="connsiteX0-69" fmla="*/ 135901 w 135901"/>
                <a:gd name="connsiteY0-70" fmla="*/ 0 h 92160"/>
                <a:gd name="connsiteX1-71" fmla="*/ 0 w 135901"/>
                <a:gd name="connsiteY1-72" fmla="*/ 4108 h 92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5901" h="92160">
                  <a:moveTo>
                    <a:pt x="135901" y="0"/>
                  </a:moveTo>
                  <a:cubicBezTo>
                    <a:pt x="133378" y="81593"/>
                    <a:pt x="52689" y="156453"/>
                    <a:pt x="0" y="4108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>
              <a:off x="10760689" y="4424757"/>
              <a:ext cx="187675" cy="127266"/>
            </a:xfrm>
            <a:custGeom>
              <a:avLst/>
              <a:gdLst>
                <a:gd name="connsiteX0" fmla="*/ 0 w 576262"/>
                <a:gd name="connsiteY0" fmla="*/ 247650 h 247650"/>
                <a:gd name="connsiteX1" fmla="*/ 576262 w 576262"/>
                <a:gd name="connsiteY1" fmla="*/ 0 h 247650"/>
                <a:gd name="connsiteX0-1" fmla="*/ 0 w 576262"/>
                <a:gd name="connsiteY0-2" fmla="*/ 247650 h 247650"/>
                <a:gd name="connsiteX1-3" fmla="*/ 576262 w 576262"/>
                <a:gd name="connsiteY1-4" fmla="*/ 0 h 247650"/>
                <a:gd name="connsiteX0-5" fmla="*/ 0 w 576262"/>
                <a:gd name="connsiteY0-6" fmla="*/ 247650 h 247650"/>
                <a:gd name="connsiteX1-7" fmla="*/ 576262 w 576262"/>
                <a:gd name="connsiteY1-8" fmla="*/ 0 h 247650"/>
                <a:gd name="connsiteX0-9" fmla="*/ 0 w 331401"/>
                <a:gd name="connsiteY0-10" fmla="*/ 526999 h 526999"/>
                <a:gd name="connsiteX1-11" fmla="*/ 331401 w 331401"/>
                <a:gd name="connsiteY1-12" fmla="*/ 0 h 526999"/>
                <a:gd name="connsiteX0-13" fmla="*/ 65505 w 143883"/>
                <a:gd name="connsiteY0-14" fmla="*/ 640808 h 640808"/>
                <a:gd name="connsiteX1-15" fmla="*/ 36512 w 143883"/>
                <a:gd name="connsiteY1-16" fmla="*/ 0 h 640808"/>
                <a:gd name="connsiteX0-17" fmla="*/ 101697 w 101697"/>
                <a:gd name="connsiteY0-18" fmla="*/ 640808 h 640808"/>
                <a:gd name="connsiteX1-19" fmla="*/ 72704 w 101697"/>
                <a:gd name="connsiteY1-20" fmla="*/ 0 h 640808"/>
                <a:gd name="connsiteX0-21" fmla="*/ 92888 w 92888"/>
                <a:gd name="connsiteY0-22" fmla="*/ 456300 h 456300"/>
                <a:gd name="connsiteX1-23" fmla="*/ 75966 w 92888"/>
                <a:gd name="connsiteY1-24" fmla="*/ 0 h 456300"/>
                <a:gd name="connsiteX0-25" fmla="*/ 27917 w 27917"/>
                <a:gd name="connsiteY0-26" fmla="*/ 456300 h 456300"/>
                <a:gd name="connsiteX1-27" fmla="*/ 10995 w 27917"/>
                <a:gd name="connsiteY1-28" fmla="*/ 0 h 456300"/>
                <a:gd name="connsiteX0-29" fmla="*/ 33316 w 33316"/>
                <a:gd name="connsiteY0-30" fmla="*/ 471819 h 471819"/>
                <a:gd name="connsiteX1-31" fmla="*/ 7773 w 33316"/>
                <a:gd name="connsiteY1-32" fmla="*/ 0 h 471819"/>
                <a:gd name="connsiteX0-33" fmla="*/ 174623 w 174623"/>
                <a:gd name="connsiteY0-34" fmla="*/ 518377 h 518377"/>
                <a:gd name="connsiteX1-35" fmla="*/ 786 w 174623"/>
                <a:gd name="connsiteY1-36" fmla="*/ 0 h 518377"/>
                <a:gd name="connsiteX0-37" fmla="*/ 109655 w 109655"/>
                <a:gd name="connsiteY0-38" fmla="*/ 140740 h 140740"/>
                <a:gd name="connsiteX1-39" fmla="*/ 1343 w 109655"/>
                <a:gd name="connsiteY1-40" fmla="*/ 0 h 140740"/>
                <a:gd name="connsiteX0-41" fmla="*/ 111194 w 111194"/>
                <a:gd name="connsiteY0-42" fmla="*/ 140740 h 143565"/>
                <a:gd name="connsiteX1-43" fmla="*/ 2882 w 111194"/>
                <a:gd name="connsiteY1-44" fmla="*/ 0 h 143565"/>
                <a:gd name="connsiteX0-45" fmla="*/ 106358 w 106357"/>
                <a:gd name="connsiteY0-46" fmla="*/ 16585 h 78628"/>
                <a:gd name="connsiteX1-47" fmla="*/ 3219 w 106357"/>
                <a:gd name="connsiteY1-48" fmla="*/ 0 h 78628"/>
                <a:gd name="connsiteX0-49" fmla="*/ 104648 w 104648"/>
                <a:gd name="connsiteY0-50" fmla="*/ 16585 h 94188"/>
                <a:gd name="connsiteX1-51" fmla="*/ 1509 w 104648"/>
                <a:gd name="connsiteY1-52" fmla="*/ 0 h 94188"/>
                <a:gd name="connsiteX0-53" fmla="*/ 104151 w 104151"/>
                <a:gd name="connsiteY0-54" fmla="*/ 16585 h 101459"/>
                <a:gd name="connsiteX1-55" fmla="*/ 1012 w 104151"/>
                <a:gd name="connsiteY1-56" fmla="*/ 0 h 101459"/>
                <a:gd name="connsiteX0-57" fmla="*/ 75156 w 75156"/>
                <a:gd name="connsiteY0-58" fmla="*/ 7963 h 97873"/>
                <a:gd name="connsiteX1-59" fmla="*/ 1331 w 75156"/>
                <a:gd name="connsiteY1-60" fmla="*/ 0 h 97873"/>
                <a:gd name="connsiteX0-61" fmla="*/ 95606 w 95606"/>
                <a:gd name="connsiteY0-62" fmla="*/ 13135 h 100000"/>
                <a:gd name="connsiteX1-63" fmla="*/ 1089 w 95606"/>
                <a:gd name="connsiteY1-64" fmla="*/ 0 h 100000"/>
                <a:gd name="connsiteX0-65" fmla="*/ 136698 w 136698"/>
                <a:gd name="connsiteY0-66" fmla="*/ 0 h 97287"/>
                <a:gd name="connsiteX1-67" fmla="*/ 797 w 136698"/>
                <a:gd name="connsiteY1-68" fmla="*/ 4108 h 97287"/>
                <a:gd name="connsiteX0-69" fmla="*/ 135901 w 135901"/>
                <a:gd name="connsiteY0-70" fmla="*/ 0 h 92160"/>
                <a:gd name="connsiteX1-71" fmla="*/ 0 w 135901"/>
                <a:gd name="connsiteY1-72" fmla="*/ 4108 h 92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5901" h="92160">
                  <a:moveTo>
                    <a:pt x="135901" y="0"/>
                  </a:moveTo>
                  <a:cubicBezTo>
                    <a:pt x="133378" y="81593"/>
                    <a:pt x="52689" y="156453"/>
                    <a:pt x="0" y="4108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>
              <a:off x="10781729" y="4588503"/>
              <a:ext cx="187675" cy="127266"/>
            </a:xfrm>
            <a:custGeom>
              <a:avLst/>
              <a:gdLst>
                <a:gd name="connsiteX0" fmla="*/ 0 w 576262"/>
                <a:gd name="connsiteY0" fmla="*/ 247650 h 247650"/>
                <a:gd name="connsiteX1" fmla="*/ 576262 w 576262"/>
                <a:gd name="connsiteY1" fmla="*/ 0 h 247650"/>
                <a:gd name="connsiteX0-1" fmla="*/ 0 w 576262"/>
                <a:gd name="connsiteY0-2" fmla="*/ 247650 h 247650"/>
                <a:gd name="connsiteX1-3" fmla="*/ 576262 w 576262"/>
                <a:gd name="connsiteY1-4" fmla="*/ 0 h 247650"/>
                <a:gd name="connsiteX0-5" fmla="*/ 0 w 576262"/>
                <a:gd name="connsiteY0-6" fmla="*/ 247650 h 247650"/>
                <a:gd name="connsiteX1-7" fmla="*/ 576262 w 576262"/>
                <a:gd name="connsiteY1-8" fmla="*/ 0 h 247650"/>
                <a:gd name="connsiteX0-9" fmla="*/ 0 w 331401"/>
                <a:gd name="connsiteY0-10" fmla="*/ 526999 h 526999"/>
                <a:gd name="connsiteX1-11" fmla="*/ 331401 w 331401"/>
                <a:gd name="connsiteY1-12" fmla="*/ 0 h 526999"/>
                <a:gd name="connsiteX0-13" fmla="*/ 65505 w 143883"/>
                <a:gd name="connsiteY0-14" fmla="*/ 640808 h 640808"/>
                <a:gd name="connsiteX1-15" fmla="*/ 36512 w 143883"/>
                <a:gd name="connsiteY1-16" fmla="*/ 0 h 640808"/>
                <a:gd name="connsiteX0-17" fmla="*/ 101697 w 101697"/>
                <a:gd name="connsiteY0-18" fmla="*/ 640808 h 640808"/>
                <a:gd name="connsiteX1-19" fmla="*/ 72704 w 101697"/>
                <a:gd name="connsiteY1-20" fmla="*/ 0 h 640808"/>
                <a:gd name="connsiteX0-21" fmla="*/ 92888 w 92888"/>
                <a:gd name="connsiteY0-22" fmla="*/ 456300 h 456300"/>
                <a:gd name="connsiteX1-23" fmla="*/ 75966 w 92888"/>
                <a:gd name="connsiteY1-24" fmla="*/ 0 h 456300"/>
                <a:gd name="connsiteX0-25" fmla="*/ 27917 w 27917"/>
                <a:gd name="connsiteY0-26" fmla="*/ 456300 h 456300"/>
                <a:gd name="connsiteX1-27" fmla="*/ 10995 w 27917"/>
                <a:gd name="connsiteY1-28" fmla="*/ 0 h 456300"/>
                <a:gd name="connsiteX0-29" fmla="*/ 33316 w 33316"/>
                <a:gd name="connsiteY0-30" fmla="*/ 471819 h 471819"/>
                <a:gd name="connsiteX1-31" fmla="*/ 7773 w 33316"/>
                <a:gd name="connsiteY1-32" fmla="*/ 0 h 471819"/>
                <a:gd name="connsiteX0-33" fmla="*/ 174623 w 174623"/>
                <a:gd name="connsiteY0-34" fmla="*/ 518377 h 518377"/>
                <a:gd name="connsiteX1-35" fmla="*/ 786 w 174623"/>
                <a:gd name="connsiteY1-36" fmla="*/ 0 h 518377"/>
                <a:gd name="connsiteX0-37" fmla="*/ 109655 w 109655"/>
                <a:gd name="connsiteY0-38" fmla="*/ 140740 h 140740"/>
                <a:gd name="connsiteX1-39" fmla="*/ 1343 w 109655"/>
                <a:gd name="connsiteY1-40" fmla="*/ 0 h 140740"/>
                <a:gd name="connsiteX0-41" fmla="*/ 111194 w 111194"/>
                <a:gd name="connsiteY0-42" fmla="*/ 140740 h 143565"/>
                <a:gd name="connsiteX1-43" fmla="*/ 2882 w 111194"/>
                <a:gd name="connsiteY1-44" fmla="*/ 0 h 143565"/>
                <a:gd name="connsiteX0-45" fmla="*/ 106358 w 106357"/>
                <a:gd name="connsiteY0-46" fmla="*/ 16585 h 78628"/>
                <a:gd name="connsiteX1-47" fmla="*/ 3219 w 106357"/>
                <a:gd name="connsiteY1-48" fmla="*/ 0 h 78628"/>
                <a:gd name="connsiteX0-49" fmla="*/ 104648 w 104648"/>
                <a:gd name="connsiteY0-50" fmla="*/ 16585 h 94188"/>
                <a:gd name="connsiteX1-51" fmla="*/ 1509 w 104648"/>
                <a:gd name="connsiteY1-52" fmla="*/ 0 h 94188"/>
                <a:gd name="connsiteX0-53" fmla="*/ 104151 w 104151"/>
                <a:gd name="connsiteY0-54" fmla="*/ 16585 h 101459"/>
                <a:gd name="connsiteX1-55" fmla="*/ 1012 w 104151"/>
                <a:gd name="connsiteY1-56" fmla="*/ 0 h 101459"/>
                <a:gd name="connsiteX0-57" fmla="*/ 75156 w 75156"/>
                <a:gd name="connsiteY0-58" fmla="*/ 7963 h 97873"/>
                <a:gd name="connsiteX1-59" fmla="*/ 1331 w 75156"/>
                <a:gd name="connsiteY1-60" fmla="*/ 0 h 97873"/>
                <a:gd name="connsiteX0-61" fmla="*/ 95606 w 95606"/>
                <a:gd name="connsiteY0-62" fmla="*/ 13135 h 100000"/>
                <a:gd name="connsiteX1-63" fmla="*/ 1089 w 95606"/>
                <a:gd name="connsiteY1-64" fmla="*/ 0 h 100000"/>
                <a:gd name="connsiteX0-65" fmla="*/ 136698 w 136698"/>
                <a:gd name="connsiteY0-66" fmla="*/ 0 h 97287"/>
                <a:gd name="connsiteX1-67" fmla="*/ 797 w 136698"/>
                <a:gd name="connsiteY1-68" fmla="*/ 4108 h 97287"/>
                <a:gd name="connsiteX0-69" fmla="*/ 135901 w 135901"/>
                <a:gd name="connsiteY0-70" fmla="*/ 0 h 92160"/>
                <a:gd name="connsiteX1-71" fmla="*/ 0 w 135901"/>
                <a:gd name="connsiteY1-72" fmla="*/ 4108 h 92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5901" h="92160">
                  <a:moveTo>
                    <a:pt x="135901" y="0"/>
                  </a:moveTo>
                  <a:cubicBezTo>
                    <a:pt x="133378" y="81593"/>
                    <a:pt x="52689" y="156453"/>
                    <a:pt x="0" y="4108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>
              <a:off x="10723570" y="5028642"/>
              <a:ext cx="502850" cy="1212613"/>
            </a:xfrm>
            <a:custGeom>
              <a:avLst/>
              <a:gdLst>
                <a:gd name="connsiteX0" fmla="*/ 6343 w 502850"/>
                <a:gd name="connsiteY0" fmla="*/ 291071 h 1212613"/>
                <a:gd name="connsiteX1" fmla="*/ 49205 w 502850"/>
                <a:gd name="connsiteY1" fmla="*/ 76758 h 1212613"/>
                <a:gd name="connsiteX2" fmla="*/ 201605 w 502850"/>
                <a:gd name="connsiteY2" fmla="*/ 558 h 1212613"/>
                <a:gd name="connsiteX3" fmla="*/ 444493 w 502850"/>
                <a:gd name="connsiteY3" fmla="*/ 86283 h 1212613"/>
                <a:gd name="connsiteX4" fmla="*/ 501643 w 502850"/>
                <a:gd name="connsiteY4" fmla="*/ 624446 h 1212613"/>
                <a:gd name="connsiteX5" fmla="*/ 411155 w 502850"/>
                <a:gd name="connsiteY5" fmla="*/ 1195946 h 1212613"/>
                <a:gd name="connsiteX6" fmla="*/ 168268 w 502850"/>
                <a:gd name="connsiteY6" fmla="*/ 986396 h 1212613"/>
                <a:gd name="connsiteX7" fmla="*/ 6343 w 502850"/>
                <a:gd name="connsiteY7" fmla="*/ 291071 h 121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850" h="1212613">
                  <a:moveTo>
                    <a:pt x="6343" y="291071"/>
                  </a:moveTo>
                  <a:cubicBezTo>
                    <a:pt x="-13501" y="139465"/>
                    <a:pt x="16661" y="125177"/>
                    <a:pt x="49205" y="76758"/>
                  </a:cubicBezTo>
                  <a:cubicBezTo>
                    <a:pt x="81749" y="28339"/>
                    <a:pt x="135724" y="-1029"/>
                    <a:pt x="201605" y="558"/>
                  </a:cubicBezTo>
                  <a:cubicBezTo>
                    <a:pt x="267486" y="2145"/>
                    <a:pt x="394487" y="-17698"/>
                    <a:pt x="444493" y="86283"/>
                  </a:cubicBezTo>
                  <a:cubicBezTo>
                    <a:pt x="494499" y="190264"/>
                    <a:pt x="507199" y="439502"/>
                    <a:pt x="501643" y="624446"/>
                  </a:cubicBezTo>
                  <a:cubicBezTo>
                    <a:pt x="496087" y="809390"/>
                    <a:pt x="466718" y="1135621"/>
                    <a:pt x="411155" y="1195946"/>
                  </a:cubicBezTo>
                  <a:cubicBezTo>
                    <a:pt x="355592" y="1256271"/>
                    <a:pt x="234943" y="1145146"/>
                    <a:pt x="168268" y="986396"/>
                  </a:cubicBezTo>
                  <a:cubicBezTo>
                    <a:pt x="101593" y="827646"/>
                    <a:pt x="26187" y="442677"/>
                    <a:pt x="6343" y="291071"/>
                  </a:cubicBezTo>
                  <a:close/>
                </a:path>
              </a:pathLst>
            </a:custGeom>
            <a:solidFill>
              <a:srgbClr val="EE9437"/>
            </a:solidFill>
            <a:ln>
              <a:solidFill>
                <a:srgbClr val="E37B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 bwMode="auto">
            <a:xfrm>
              <a:off x="10769476" y="5131891"/>
              <a:ext cx="399855" cy="979190"/>
            </a:xfrm>
            <a:custGeom>
              <a:avLst/>
              <a:gdLst>
                <a:gd name="connsiteX0" fmla="*/ 203335 w 399855"/>
                <a:gd name="connsiteY0" fmla="*/ 950791 h 979190"/>
                <a:gd name="connsiteX1" fmla="*/ 271492 w 399855"/>
                <a:gd name="connsiteY1" fmla="*/ 950791 h 979190"/>
                <a:gd name="connsiteX2" fmla="*/ 285124 w 399855"/>
                <a:gd name="connsiteY2" fmla="*/ 964044 h 979190"/>
                <a:gd name="connsiteX3" fmla="*/ 271492 w 399855"/>
                <a:gd name="connsiteY3" fmla="*/ 979190 h 979190"/>
                <a:gd name="connsiteX4" fmla="*/ 203335 w 399855"/>
                <a:gd name="connsiteY4" fmla="*/ 979190 h 979190"/>
                <a:gd name="connsiteX5" fmla="*/ 189704 w 399855"/>
                <a:gd name="connsiteY5" fmla="*/ 964044 h 979190"/>
                <a:gd name="connsiteX6" fmla="*/ 203335 w 399855"/>
                <a:gd name="connsiteY6" fmla="*/ 950791 h 979190"/>
                <a:gd name="connsiteX7" fmla="*/ 125184 w 399855"/>
                <a:gd name="connsiteY7" fmla="*/ 817642 h 979190"/>
                <a:gd name="connsiteX8" fmla="*/ 191394 w 399855"/>
                <a:gd name="connsiteY8" fmla="*/ 817642 h 979190"/>
                <a:gd name="connsiteX9" fmla="*/ 206973 w 399855"/>
                <a:gd name="connsiteY9" fmla="*/ 831274 h 979190"/>
                <a:gd name="connsiteX10" fmla="*/ 191394 w 399855"/>
                <a:gd name="connsiteY10" fmla="*/ 844905 h 979190"/>
                <a:gd name="connsiteX11" fmla="*/ 125184 w 399855"/>
                <a:gd name="connsiteY11" fmla="*/ 844905 h 979190"/>
                <a:gd name="connsiteX12" fmla="*/ 111553 w 399855"/>
                <a:gd name="connsiteY12" fmla="*/ 831274 h 979190"/>
                <a:gd name="connsiteX13" fmla="*/ 125184 w 399855"/>
                <a:gd name="connsiteY13" fmla="*/ 817642 h 979190"/>
                <a:gd name="connsiteX14" fmla="*/ 251045 w 399855"/>
                <a:gd name="connsiteY14" fmla="*/ 787743 h 979190"/>
                <a:gd name="connsiteX15" fmla="*/ 317255 w 399855"/>
                <a:gd name="connsiteY15" fmla="*/ 787743 h 979190"/>
                <a:gd name="connsiteX16" fmla="*/ 332834 w 399855"/>
                <a:gd name="connsiteY16" fmla="*/ 801375 h 979190"/>
                <a:gd name="connsiteX17" fmla="*/ 317255 w 399855"/>
                <a:gd name="connsiteY17" fmla="*/ 815006 h 979190"/>
                <a:gd name="connsiteX18" fmla="*/ 251045 w 399855"/>
                <a:gd name="connsiteY18" fmla="*/ 815006 h 979190"/>
                <a:gd name="connsiteX19" fmla="*/ 237414 w 399855"/>
                <a:gd name="connsiteY19" fmla="*/ 801375 h 979190"/>
                <a:gd name="connsiteX20" fmla="*/ 251045 w 399855"/>
                <a:gd name="connsiteY20" fmla="*/ 787743 h 979190"/>
                <a:gd name="connsiteX21" fmla="*/ 194085 w 399855"/>
                <a:gd name="connsiteY21" fmla="*/ 699746 h 979190"/>
                <a:gd name="connsiteX22" fmla="*/ 261431 w 399855"/>
                <a:gd name="connsiteY22" fmla="*/ 699746 h 979190"/>
                <a:gd name="connsiteX23" fmla="*/ 274900 w 399855"/>
                <a:gd name="connsiteY23" fmla="*/ 713378 h 979190"/>
                <a:gd name="connsiteX24" fmla="*/ 261431 w 399855"/>
                <a:gd name="connsiteY24" fmla="*/ 727009 h 979190"/>
                <a:gd name="connsiteX25" fmla="*/ 194085 w 399855"/>
                <a:gd name="connsiteY25" fmla="*/ 727009 h 979190"/>
                <a:gd name="connsiteX26" fmla="*/ 180616 w 399855"/>
                <a:gd name="connsiteY26" fmla="*/ 713378 h 979190"/>
                <a:gd name="connsiteX27" fmla="*/ 194085 w 399855"/>
                <a:gd name="connsiteY27" fmla="*/ 699746 h 979190"/>
                <a:gd name="connsiteX28" fmla="*/ 76705 w 399855"/>
                <a:gd name="connsiteY28" fmla="*/ 510007 h 979190"/>
                <a:gd name="connsiteX29" fmla="*/ 144862 w 399855"/>
                <a:gd name="connsiteY29" fmla="*/ 510007 h 979190"/>
                <a:gd name="connsiteX30" fmla="*/ 158494 w 399855"/>
                <a:gd name="connsiteY30" fmla="*/ 523790 h 979190"/>
                <a:gd name="connsiteX31" fmla="*/ 144862 w 399855"/>
                <a:gd name="connsiteY31" fmla="*/ 539542 h 979190"/>
                <a:gd name="connsiteX32" fmla="*/ 76705 w 399855"/>
                <a:gd name="connsiteY32" fmla="*/ 539542 h 979190"/>
                <a:gd name="connsiteX33" fmla="*/ 63074 w 399855"/>
                <a:gd name="connsiteY33" fmla="*/ 523790 h 979190"/>
                <a:gd name="connsiteX34" fmla="*/ 76705 w 399855"/>
                <a:gd name="connsiteY34" fmla="*/ 510007 h 979190"/>
                <a:gd name="connsiteX35" fmla="*/ 288531 w 399855"/>
                <a:gd name="connsiteY35" fmla="*/ 508906 h 979190"/>
                <a:gd name="connsiteX36" fmla="*/ 356689 w 399855"/>
                <a:gd name="connsiteY36" fmla="*/ 508906 h 979190"/>
                <a:gd name="connsiteX37" fmla="*/ 370320 w 399855"/>
                <a:gd name="connsiteY37" fmla="*/ 522689 h 979190"/>
                <a:gd name="connsiteX38" fmla="*/ 356689 w 399855"/>
                <a:gd name="connsiteY38" fmla="*/ 538441 h 979190"/>
                <a:gd name="connsiteX39" fmla="*/ 288531 w 399855"/>
                <a:gd name="connsiteY39" fmla="*/ 538441 h 979190"/>
                <a:gd name="connsiteX40" fmla="*/ 274900 w 399855"/>
                <a:gd name="connsiteY40" fmla="*/ 522689 h 979190"/>
                <a:gd name="connsiteX41" fmla="*/ 288531 w 399855"/>
                <a:gd name="connsiteY41" fmla="*/ 508906 h 979190"/>
                <a:gd name="connsiteX42" fmla="*/ 156761 w 399855"/>
                <a:gd name="connsiteY42" fmla="*/ 385087 h 979190"/>
                <a:gd name="connsiteX43" fmla="*/ 224918 w 399855"/>
                <a:gd name="connsiteY43" fmla="*/ 385087 h 979190"/>
                <a:gd name="connsiteX44" fmla="*/ 238550 w 399855"/>
                <a:gd name="connsiteY44" fmla="*/ 398719 h 979190"/>
                <a:gd name="connsiteX45" fmla="*/ 224918 w 399855"/>
                <a:gd name="connsiteY45" fmla="*/ 412350 h 979190"/>
                <a:gd name="connsiteX46" fmla="*/ 156761 w 399855"/>
                <a:gd name="connsiteY46" fmla="*/ 412350 h 979190"/>
                <a:gd name="connsiteX47" fmla="*/ 143130 w 399855"/>
                <a:gd name="connsiteY47" fmla="*/ 398719 h 979190"/>
                <a:gd name="connsiteX48" fmla="*/ 156761 w 399855"/>
                <a:gd name="connsiteY48" fmla="*/ 385087 h 979190"/>
                <a:gd name="connsiteX49" fmla="*/ 318067 w 399855"/>
                <a:gd name="connsiteY49" fmla="*/ 274900 h 979190"/>
                <a:gd name="connsiteX50" fmla="*/ 386224 w 399855"/>
                <a:gd name="connsiteY50" fmla="*/ 274900 h 979190"/>
                <a:gd name="connsiteX51" fmla="*/ 399855 w 399855"/>
                <a:gd name="connsiteY51" fmla="*/ 290046 h 979190"/>
                <a:gd name="connsiteX52" fmla="*/ 386224 w 399855"/>
                <a:gd name="connsiteY52" fmla="*/ 303299 h 979190"/>
                <a:gd name="connsiteX53" fmla="*/ 318067 w 399855"/>
                <a:gd name="connsiteY53" fmla="*/ 303299 h 979190"/>
                <a:gd name="connsiteX54" fmla="*/ 304435 w 399855"/>
                <a:gd name="connsiteY54" fmla="*/ 290046 h 979190"/>
                <a:gd name="connsiteX55" fmla="*/ 318067 w 399855"/>
                <a:gd name="connsiteY55" fmla="*/ 274900 h 979190"/>
                <a:gd name="connsiteX56" fmla="*/ 34078 w 399855"/>
                <a:gd name="connsiteY56" fmla="*/ 226054 h 979190"/>
                <a:gd name="connsiteX57" fmla="*/ 100288 w 399855"/>
                <a:gd name="connsiteY57" fmla="*/ 226054 h 979190"/>
                <a:gd name="connsiteX58" fmla="*/ 115867 w 399855"/>
                <a:gd name="connsiteY58" fmla="*/ 239686 h 979190"/>
                <a:gd name="connsiteX59" fmla="*/ 100288 w 399855"/>
                <a:gd name="connsiteY59" fmla="*/ 253317 h 979190"/>
                <a:gd name="connsiteX60" fmla="*/ 34078 w 399855"/>
                <a:gd name="connsiteY60" fmla="*/ 253317 h 979190"/>
                <a:gd name="connsiteX61" fmla="*/ 20447 w 399855"/>
                <a:gd name="connsiteY61" fmla="*/ 239686 h 979190"/>
                <a:gd name="connsiteX62" fmla="*/ 34078 w 399855"/>
                <a:gd name="connsiteY62" fmla="*/ 226054 h 979190"/>
                <a:gd name="connsiteX63" fmla="*/ 232870 w 399855"/>
                <a:gd name="connsiteY63" fmla="*/ 147674 h 979190"/>
                <a:gd name="connsiteX64" fmla="*/ 301027 w 399855"/>
                <a:gd name="connsiteY64" fmla="*/ 147674 h 979190"/>
                <a:gd name="connsiteX65" fmla="*/ 314659 w 399855"/>
                <a:gd name="connsiteY65" fmla="*/ 161306 h 979190"/>
                <a:gd name="connsiteX66" fmla="*/ 301027 w 399855"/>
                <a:gd name="connsiteY66" fmla="*/ 174937 h 979190"/>
                <a:gd name="connsiteX67" fmla="*/ 232870 w 399855"/>
                <a:gd name="connsiteY67" fmla="*/ 174937 h 979190"/>
                <a:gd name="connsiteX68" fmla="*/ 219239 w 399855"/>
                <a:gd name="connsiteY68" fmla="*/ 161306 h 979190"/>
                <a:gd name="connsiteX69" fmla="*/ 232870 w 399855"/>
                <a:gd name="connsiteY69" fmla="*/ 147674 h 979190"/>
                <a:gd name="connsiteX70" fmla="*/ 13469 w 399855"/>
                <a:gd name="connsiteY70" fmla="*/ 62477 h 979190"/>
                <a:gd name="connsiteX71" fmla="*/ 80815 w 399855"/>
                <a:gd name="connsiteY71" fmla="*/ 62477 h 979190"/>
                <a:gd name="connsiteX72" fmla="*/ 94284 w 399855"/>
                <a:gd name="connsiteY72" fmla="*/ 76109 h 979190"/>
                <a:gd name="connsiteX73" fmla="*/ 80815 w 399855"/>
                <a:gd name="connsiteY73" fmla="*/ 89740 h 979190"/>
                <a:gd name="connsiteX74" fmla="*/ 13469 w 399855"/>
                <a:gd name="connsiteY74" fmla="*/ 89740 h 979190"/>
                <a:gd name="connsiteX75" fmla="*/ 0 w 399855"/>
                <a:gd name="connsiteY75" fmla="*/ 76109 h 979190"/>
                <a:gd name="connsiteX76" fmla="*/ 13469 w 399855"/>
                <a:gd name="connsiteY76" fmla="*/ 62477 h 979190"/>
                <a:gd name="connsiteX77" fmla="*/ 318067 w 399855"/>
                <a:gd name="connsiteY77" fmla="*/ 0 h 979190"/>
                <a:gd name="connsiteX78" fmla="*/ 386224 w 399855"/>
                <a:gd name="connsiteY78" fmla="*/ 0 h 979190"/>
                <a:gd name="connsiteX79" fmla="*/ 399855 w 399855"/>
                <a:gd name="connsiteY79" fmla="*/ 13632 h 979190"/>
                <a:gd name="connsiteX80" fmla="*/ 386224 w 399855"/>
                <a:gd name="connsiteY80" fmla="*/ 27263 h 979190"/>
                <a:gd name="connsiteX81" fmla="*/ 318067 w 399855"/>
                <a:gd name="connsiteY81" fmla="*/ 27263 h 979190"/>
                <a:gd name="connsiteX82" fmla="*/ 304435 w 399855"/>
                <a:gd name="connsiteY82" fmla="*/ 13632 h 979190"/>
                <a:gd name="connsiteX83" fmla="*/ 318067 w 399855"/>
                <a:gd name="connsiteY83" fmla="*/ 0 h 97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99855" h="979190">
                  <a:moveTo>
                    <a:pt x="203335" y="950791"/>
                  </a:moveTo>
                  <a:cubicBezTo>
                    <a:pt x="271492" y="950791"/>
                    <a:pt x="271492" y="950791"/>
                    <a:pt x="271492" y="950791"/>
                  </a:cubicBezTo>
                  <a:cubicBezTo>
                    <a:pt x="279282" y="950791"/>
                    <a:pt x="285124" y="956471"/>
                    <a:pt x="285124" y="964044"/>
                  </a:cubicBezTo>
                  <a:cubicBezTo>
                    <a:pt x="285124" y="971617"/>
                    <a:pt x="279282" y="979190"/>
                    <a:pt x="271492" y="979190"/>
                  </a:cubicBezTo>
                  <a:cubicBezTo>
                    <a:pt x="203335" y="979190"/>
                    <a:pt x="203335" y="979190"/>
                    <a:pt x="203335" y="979190"/>
                  </a:cubicBezTo>
                  <a:cubicBezTo>
                    <a:pt x="195546" y="979190"/>
                    <a:pt x="189704" y="971617"/>
                    <a:pt x="189704" y="964044"/>
                  </a:cubicBezTo>
                  <a:cubicBezTo>
                    <a:pt x="189704" y="956471"/>
                    <a:pt x="195546" y="950791"/>
                    <a:pt x="203335" y="950791"/>
                  </a:cubicBezTo>
                  <a:close/>
                  <a:moveTo>
                    <a:pt x="125184" y="817642"/>
                  </a:moveTo>
                  <a:cubicBezTo>
                    <a:pt x="191394" y="817642"/>
                    <a:pt x="191394" y="817642"/>
                    <a:pt x="191394" y="817642"/>
                  </a:cubicBezTo>
                  <a:cubicBezTo>
                    <a:pt x="199183" y="817642"/>
                    <a:pt x="206973" y="823484"/>
                    <a:pt x="206973" y="831274"/>
                  </a:cubicBezTo>
                  <a:cubicBezTo>
                    <a:pt x="206973" y="839063"/>
                    <a:pt x="199183" y="844905"/>
                    <a:pt x="191394" y="844905"/>
                  </a:cubicBezTo>
                  <a:cubicBezTo>
                    <a:pt x="125184" y="844905"/>
                    <a:pt x="125184" y="844905"/>
                    <a:pt x="125184" y="844905"/>
                  </a:cubicBezTo>
                  <a:cubicBezTo>
                    <a:pt x="117395" y="844905"/>
                    <a:pt x="111553" y="839063"/>
                    <a:pt x="111553" y="831274"/>
                  </a:cubicBezTo>
                  <a:cubicBezTo>
                    <a:pt x="111553" y="823484"/>
                    <a:pt x="117395" y="817642"/>
                    <a:pt x="125184" y="817642"/>
                  </a:cubicBezTo>
                  <a:close/>
                  <a:moveTo>
                    <a:pt x="251045" y="787743"/>
                  </a:moveTo>
                  <a:cubicBezTo>
                    <a:pt x="317255" y="787743"/>
                    <a:pt x="317255" y="787743"/>
                    <a:pt x="317255" y="787743"/>
                  </a:cubicBezTo>
                  <a:cubicBezTo>
                    <a:pt x="325045" y="787743"/>
                    <a:pt x="332834" y="793585"/>
                    <a:pt x="332834" y="801375"/>
                  </a:cubicBezTo>
                  <a:cubicBezTo>
                    <a:pt x="332834" y="809164"/>
                    <a:pt x="325045" y="815006"/>
                    <a:pt x="317255" y="815006"/>
                  </a:cubicBezTo>
                  <a:cubicBezTo>
                    <a:pt x="251045" y="815006"/>
                    <a:pt x="251045" y="815006"/>
                    <a:pt x="251045" y="815006"/>
                  </a:cubicBezTo>
                  <a:cubicBezTo>
                    <a:pt x="243256" y="815006"/>
                    <a:pt x="237414" y="809164"/>
                    <a:pt x="237414" y="801375"/>
                  </a:cubicBezTo>
                  <a:cubicBezTo>
                    <a:pt x="237414" y="793585"/>
                    <a:pt x="243256" y="787743"/>
                    <a:pt x="251045" y="787743"/>
                  </a:cubicBezTo>
                  <a:close/>
                  <a:moveTo>
                    <a:pt x="194085" y="699746"/>
                  </a:moveTo>
                  <a:cubicBezTo>
                    <a:pt x="261431" y="699746"/>
                    <a:pt x="261431" y="699746"/>
                    <a:pt x="261431" y="699746"/>
                  </a:cubicBezTo>
                  <a:cubicBezTo>
                    <a:pt x="269127" y="699746"/>
                    <a:pt x="274900" y="705588"/>
                    <a:pt x="274900" y="713378"/>
                  </a:cubicBezTo>
                  <a:cubicBezTo>
                    <a:pt x="274900" y="721167"/>
                    <a:pt x="269127" y="727009"/>
                    <a:pt x="261431" y="727009"/>
                  </a:cubicBezTo>
                  <a:cubicBezTo>
                    <a:pt x="194085" y="727009"/>
                    <a:pt x="194085" y="727009"/>
                    <a:pt x="194085" y="727009"/>
                  </a:cubicBezTo>
                  <a:cubicBezTo>
                    <a:pt x="186388" y="727009"/>
                    <a:pt x="180616" y="721167"/>
                    <a:pt x="180616" y="713378"/>
                  </a:cubicBezTo>
                  <a:cubicBezTo>
                    <a:pt x="180616" y="705588"/>
                    <a:pt x="186388" y="699746"/>
                    <a:pt x="194085" y="699746"/>
                  </a:cubicBezTo>
                  <a:close/>
                  <a:moveTo>
                    <a:pt x="76705" y="510007"/>
                  </a:moveTo>
                  <a:cubicBezTo>
                    <a:pt x="144862" y="510007"/>
                    <a:pt x="144862" y="510007"/>
                    <a:pt x="144862" y="510007"/>
                  </a:cubicBezTo>
                  <a:cubicBezTo>
                    <a:pt x="152652" y="510007"/>
                    <a:pt x="158494" y="515914"/>
                    <a:pt x="158494" y="523790"/>
                  </a:cubicBezTo>
                  <a:cubicBezTo>
                    <a:pt x="158494" y="531666"/>
                    <a:pt x="152652" y="539542"/>
                    <a:pt x="144862" y="539542"/>
                  </a:cubicBezTo>
                  <a:cubicBezTo>
                    <a:pt x="76705" y="539542"/>
                    <a:pt x="76705" y="539542"/>
                    <a:pt x="76705" y="539542"/>
                  </a:cubicBezTo>
                  <a:cubicBezTo>
                    <a:pt x="68916" y="539542"/>
                    <a:pt x="63074" y="531666"/>
                    <a:pt x="63074" y="523790"/>
                  </a:cubicBezTo>
                  <a:cubicBezTo>
                    <a:pt x="63074" y="515914"/>
                    <a:pt x="68916" y="510007"/>
                    <a:pt x="76705" y="510007"/>
                  </a:cubicBezTo>
                  <a:close/>
                  <a:moveTo>
                    <a:pt x="288531" y="508906"/>
                  </a:moveTo>
                  <a:cubicBezTo>
                    <a:pt x="356689" y="508906"/>
                    <a:pt x="356689" y="508906"/>
                    <a:pt x="356689" y="508906"/>
                  </a:cubicBezTo>
                  <a:cubicBezTo>
                    <a:pt x="364478" y="508906"/>
                    <a:pt x="370320" y="514813"/>
                    <a:pt x="370320" y="522689"/>
                  </a:cubicBezTo>
                  <a:cubicBezTo>
                    <a:pt x="370320" y="530565"/>
                    <a:pt x="364478" y="538441"/>
                    <a:pt x="356689" y="538441"/>
                  </a:cubicBezTo>
                  <a:cubicBezTo>
                    <a:pt x="288531" y="538441"/>
                    <a:pt x="288531" y="538441"/>
                    <a:pt x="288531" y="538441"/>
                  </a:cubicBezTo>
                  <a:cubicBezTo>
                    <a:pt x="280742" y="538441"/>
                    <a:pt x="274900" y="530565"/>
                    <a:pt x="274900" y="522689"/>
                  </a:cubicBezTo>
                  <a:cubicBezTo>
                    <a:pt x="274900" y="514813"/>
                    <a:pt x="280742" y="508906"/>
                    <a:pt x="288531" y="508906"/>
                  </a:cubicBezTo>
                  <a:close/>
                  <a:moveTo>
                    <a:pt x="156761" y="385087"/>
                  </a:moveTo>
                  <a:cubicBezTo>
                    <a:pt x="224918" y="385087"/>
                    <a:pt x="224918" y="385087"/>
                    <a:pt x="224918" y="385087"/>
                  </a:cubicBezTo>
                  <a:cubicBezTo>
                    <a:pt x="232708" y="385087"/>
                    <a:pt x="238550" y="390929"/>
                    <a:pt x="238550" y="398719"/>
                  </a:cubicBezTo>
                  <a:cubicBezTo>
                    <a:pt x="238550" y="406508"/>
                    <a:pt x="232708" y="412350"/>
                    <a:pt x="224918" y="412350"/>
                  </a:cubicBezTo>
                  <a:cubicBezTo>
                    <a:pt x="156761" y="412350"/>
                    <a:pt x="156761" y="412350"/>
                    <a:pt x="156761" y="412350"/>
                  </a:cubicBezTo>
                  <a:cubicBezTo>
                    <a:pt x="148972" y="412350"/>
                    <a:pt x="143130" y="406508"/>
                    <a:pt x="143130" y="398719"/>
                  </a:cubicBezTo>
                  <a:cubicBezTo>
                    <a:pt x="143130" y="390929"/>
                    <a:pt x="148972" y="385087"/>
                    <a:pt x="156761" y="385087"/>
                  </a:cubicBezTo>
                  <a:close/>
                  <a:moveTo>
                    <a:pt x="318067" y="274900"/>
                  </a:moveTo>
                  <a:cubicBezTo>
                    <a:pt x="386224" y="274900"/>
                    <a:pt x="386224" y="274900"/>
                    <a:pt x="386224" y="274900"/>
                  </a:cubicBezTo>
                  <a:cubicBezTo>
                    <a:pt x="394013" y="274900"/>
                    <a:pt x="399855" y="282473"/>
                    <a:pt x="399855" y="290046"/>
                  </a:cubicBezTo>
                  <a:cubicBezTo>
                    <a:pt x="399855" y="297619"/>
                    <a:pt x="394013" y="303299"/>
                    <a:pt x="386224" y="303299"/>
                  </a:cubicBezTo>
                  <a:cubicBezTo>
                    <a:pt x="318067" y="303299"/>
                    <a:pt x="318067" y="303299"/>
                    <a:pt x="318067" y="303299"/>
                  </a:cubicBezTo>
                  <a:cubicBezTo>
                    <a:pt x="310277" y="303299"/>
                    <a:pt x="304435" y="297619"/>
                    <a:pt x="304435" y="290046"/>
                  </a:cubicBezTo>
                  <a:cubicBezTo>
                    <a:pt x="304435" y="282473"/>
                    <a:pt x="310277" y="274900"/>
                    <a:pt x="318067" y="274900"/>
                  </a:cubicBezTo>
                  <a:close/>
                  <a:moveTo>
                    <a:pt x="34078" y="226054"/>
                  </a:moveTo>
                  <a:cubicBezTo>
                    <a:pt x="100288" y="226054"/>
                    <a:pt x="100288" y="226054"/>
                    <a:pt x="100288" y="226054"/>
                  </a:cubicBezTo>
                  <a:cubicBezTo>
                    <a:pt x="108077" y="226054"/>
                    <a:pt x="115867" y="231896"/>
                    <a:pt x="115867" y="239686"/>
                  </a:cubicBezTo>
                  <a:cubicBezTo>
                    <a:pt x="115867" y="247475"/>
                    <a:pt x="108077" y="253317"/>
                    <a:pt x="100288" y="253317"/>
                  </a:cubicBezTo>
                  <a:cubicBezTo>
                    <a:pt x="34078" y="253317"/>
                    <a:pt x="34078" y="253317"/>
                    <a:pt x="34078" y="253317"/>
                  </a:cubicBezTo>
                  <a:cubicBezTo>
                    <a:pt x="26289" y="253317"/>
                    <a:pt x="20447" y="247475"/>
                    <a:pt x="20447" y="239686"/>
                  </a:cubicBezTo>
                  <a:cubicBezTo>
                    <a:pt x="20447" y="231896"/>
                    <a:pt x="26289" y="226054"/>
                    <a:pt x="34078" y="226054"/>
                  </a:cubicBezTo>
                  <a:close/>
                  <a:moveTo>
                    <a:pt x="232870" y="147674"/>
                  </a:moveTo>
                  <a:cubicBezTo>
                    <a:pt x="301027" y="147674"/>
                    <a:pt x="301027" y="147674"/>
                    <a:pt x="301027" y="147674"/>
                  </a:cubicBezTo>
                  <a:cubicBezTo>
                    <a:pt x="306870" y="147674"/>
                    <a:pt x="314659" y="153516"/>
                    <a:pt x="314659" y="161306"/>
                  </a:cubicBezTo>
                  <a:cubicBezTo>
                    <a:pt x="314659" y="169095"/>
                    <a:pt x="306870" y="174937"/>
                    <a:pt x="301027" y="174937"/>
                  </a:cubicBezTo>
                  <a:cubicBezTo>
                    <a:pt x="232870" y="174937"/>
                    <a:pt x="232870" y="174937"/>
                    <a:pt x="232870" y="174937"/>
                  </a:cubicBezTo>
                  <a:cubicBezTo>
                    <a:pt x="225081" y="174937"/>
                    <a:pt x="219239" y="169095"/>
                    <a:pt x="219239" y="161306"/>
                  </a:cubicBezTo>
                  <a:cubicBezTo>
                    <a:pt x="219239" y="153516"/>
                    <a:pt x="225081" y="147674"/>
                    <a:pt x="232870" y="147674"/>
                  </a:cubicBezTo>
                  <a:close/>
                  <a:moveTo>
                    <a:pt x="13469" y="62477"/>
                  </a:moveTo>
                  <a:cubicBezTo>
                    <a:pt x="80815" y="62477"/>
                    <a:pt x="80815" y="62477"/>
                    <a:pt x="80815" y="62477"/>
                  </a:cubicBezTo>
                  <a:cubicBezTo>
                    <a:pt x="88511" y="62477"/>
                    <a:pt x="94284" y="68319"/>
                    <a:pt x="94284" y="76109"/>
                  </a:cubicBezTo>
                  <a:cubicBezTo>
                    <a:pt x="94284" y="83898"/>
                    <a:pt x="88511" y="89740"/>
                    <a:pt x="80815" y="89740"/>
                  </a:cubicBezTo>
                  <a:cubicBezTo>
                    <a:pt x="13469" y="89740"/>
                    <a:pt x="13469" y="89740"/>
                    <a:pt x="13469" y="89740"/>
                  </a:cubicBezTo>
                  <a:cubicBezTo>
                    <a:pt x="5772" y="89740"/>
                    <a:pt x="0" y="83898"/>
                    <a:pt x="0" y="76109"/>
                  </a:cubicBezTo>
                  <a:cubicBezTo>
                    <a:pt x="0" y="68319"/>
                    <a:pt x="5772" y="62477"/>
                    <a:pt x="13469" y="62477"/>
                  </a:cubicBezTo>
                  <a:close/>
                  <a:moveTo>
                    <a:pt x="318067" y="0"/>
                  </a:moveTo>
                  <a:cubicBezTo>
                    <a:pt x="386224" y="0"/>
                    <a:pt x="386224" y="0"/>
                    <a:pt x="386224" y="0"/>
                  </a:cubicBezTo>
                  <a:cubicBezTo>
                    <a:pt x="394013" y="0"/>
                    <a:pt x="399855" y="5842"/>
                    <a:pt x="399855" y="13632"/>
                  </a:cubicBezTo>
                  <a:cubicBezTo>
                    <a:pt x="399855" y="21421"/>
                    <a:pt x="394013" y="27263"/>
                    <a:pt x="386224" y="27263"/>
                  </a:cubicBezTo>
                  <a:cubicBezTo>
                    <a:pt x="318067" y="27263"/>
                    <a:pt x="318067" y="27263"/>
                    <a:pt x="318067" y="27263"/>
                  </a:cubicBezTo>
                  <a:cubicBezTo>
                    <a:pt x="310277" y="27263"/>
                    <a:pt x="304435" y="21421"/>
                    <a:pt x="304435" y="13632"/>
                  </a:cubicBezTo>
                  <a:cubicBezTo>
                    <a:pt x="304435" y="5842"/>
                    <a:pt x="310277" y="0"/>
                    <a:pt x="318067" y="0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0680700" y="5255260"/>
            <a:ext cx="1198245" cy="1238250"/>
            <a:chOff x="5566242" y="3846180"/>
            <a:chExt cx="3663365" cy="3598076"/>
          </a:xfrm>
        </p:grpSpPr>
        <p:sp>
          <p:nvSpPr>
            <p:cNvPr id="85" name="任意多边形: 形状 84"/>
            <p:cNvSpPr/>
            <p:nvPr/>
          </p:nvSpPr>
          <p:spPr>
            <a:xfrm rot="862303" flipH="1">
              <a:off x="8519962" y="4455242"/>
              <a:ext cx="709645" cy="1057291"/>
            </a:xfrm>
            <a:custGeom>
              <a:avLst/>
              <a:gdLst>
                <a:gd name="connsiteX0" fmla="*/ 82550 w 355600"/>
                <a:gd name="connsiteY0" fmla="*/ 654050 h 654050"/>
                <a:gd name="connsiteX1" fmla="*/ 0 w 355600"/>
                <a:gd name="connsiteY1" fmla="*/ 152400 h 654050"/>
                <a:gd name="connsiteX2" fmla="*/ 273050 w 355600"/>
                <a:gd name="connsiteY2" fmla="*/ 0 h 654050"/>
                <a:gd name="connsiteX3" fmla="*/ 355600 w 355600"/>
                <a:gd name="connsiteY3" fmla="*/ 400050 h 654050"/>
                <a:gd name="connsiteX4" fmla="*/ 82550 w 355600"/>
                <a:gd name="connsiteY4" fmla="*/ 654050 h 654050"/>
                <a:gd name="connsiteX0-1" fmla="*/ 82550 w 355600"/>
                <a:gd name="connsiteY0-2" fmla="*/ 654050 h 654050"/>
                <a:gd name="connsiteX1-3" fmla="*/ 0 w 355600"/>
                <a:gd name="connsiteY1-4" fmla="*/ 159544 h 654050"/>
                <a:gd name="connsiteX2-5" fmla="*/ 273050 w 355600"/>
                <a:gd name="connsiteY2-6" fmla="*/ 0 h 654050"/>
                <a:gd name="connsiteX3-7" fmla="*/ 355600 w 355600"/>
                <a:gd name="connsiteY3-8" fmla="*/ 400050 h 654050"/>
                <a:gd name="connsiteX4-9" fmla="*/ 82550 w 355600"/>
                <a:gd name="connsiteY4-10" fmla="*/ 654050 h 654050"/>
                <a:gd name="connsiteX0-11" fmla="*/ 156915 w 429965"/>
                <a:gd name="connsiteY0-12" fmla="*/ 654050 h 654050"/>
                <a:gd name="connsiteX1-13" fmla="*/ 74365 w 429965"/>
                <a:gd name="connsiteY1-14" fmla="*/ 159544 h 654050"/>
                <a:gd name="connsiteX2-15" fmla="*/ 347415 w 429965"/>
                <a:gd name="connsiteY2-16" fmla="*/ 0 h 654050"/>
                <a:gd name="connsiteX3-17" fmla="*/ 429965 w 429965"/>
                <a:gd name="connsiteY3-18" fmla="*/ 400050 h 654050"/>
                <a:gd name="connsiteX4-19" fmla="*/ 156915 w 429965"/>
                <a:gd name="connsiteY4-20" fmla="*/ 654050 h 654050"/>
                <a:gd name="connsiteX0-21" fmla="*/ 178556 w 451606"/>
                <a:gd name="connsiteY0-22" fmla="*/ 654050 h 654050"/>
                <a:gd name="connsiteX1-23" fmla="*/ 96006 w 451606"/>
                <a:gd name="connsiteY1-24" fmla="*/ 159544 h 654050"/>
                <a:gd name="connsiteX2-25" fmla="*/ 369056 w 451606"/>
                <a:gd name="connsiteY2-26" fmla="*/ 0 h 654050"/>
                <a:gd name="connsiteX3-27" fmla="*/ 451606 w 451606"/>
                <a:gd name="connsiteY3-28" fmla="*/ 400050 h 654050"/>
                <a:gd name="connsiteX4-29" fmla="*/ 178556 w 451606"/>
                <a:gd name="connsiteY4-30" fmla="*/ 654050 h 654050"/>
                <a:gd name="connsiteX0-31" fmla="*/ 212365 w 485415"/>
                <a:gd name="connsiteY0-32" fmla="*/ 766079 h 766079"/>
                <a:gd name="connsiteX1-33" fmla="*/ 129815 w 485415"/>
                <a:gd name="connsiteY1-34" fmla="*/ 271573 h 766079"/>
                <a:gd name="connsiteX2-35" fmla="*/ 402865 w 485415"/>
                <a:gd name="connsiteY2-36" fmla="*/ 112029 h 766079"/>
                <a:gd name="connsiteX3-37" fmla="*/ 485415 w 485415"/>
                <a:gd name="connsiteY3-38" fmla="*/ 512079 h 766079"/>
                <a:gd name="connsiteX4-39" fmla="*/ 212365 w 485415"/>
                <a:gd name="connsiteY4-40" fmla="*/ 766079 h 766079"/>
                <a:gd name="connsiteX0-41" fmla="*/ 301168 w 574218"/>
                <a:gd name="connsiteY0-42" fmla="*/ 775466 h 775466"/>
                <a:gd name="connsiteX1-43" fmla="*/ 218618 w 574218"/>
                <a:gd name="connsiteY1-44" fmla="*/ 280960 h 775466"/>
                <a:gd name="connsiteX2-45" fmla="*/ 491668 w 574218"/>
                <a:gd name="connsiteY2-46" fmla="*/ 121416 h 775466"/>
                <a:gd name="connsiteX3-47" fmla="*/ 574218 w 574218"/>
                <a:gd name="connsiteY3-48" fmla="*/ 521466 h 775466"/>
                <a:gd name="connsiteX4-49" fmla="*/ 301168 w 574218"/>
                <a:gd name="connsiteY4-50" fmla="*/ 775466 h 775466"/>
                <a:gd name="connsiteX0-51" fmla="*/ 301168 w 574218"/>
                <a:gd name="connsiteY0-52" fmla="*/ 860946 h 860946"/>
                <a:gd name="connsiteX1-53" fmla="*/ 218618 w 574218"/>
                <a:gd name="connsiteY1-54" fmla="*/ 366440 h 860946"/>
                <a:gd name="connsiteX2-55" fmla="*/ 491668 w 574218"/>
                <a:gd name="connsiteY2-56" fmla="*/ 206896 h 860946"/>
                <a:gd name="connsiteX3-57" fmla="*/ 574218 w 574218"/>
                <a:gd name="connsiteY3-58" fmla="*/ 606946 h 860946"/>
                <a:gd name="connsiteX4-59" fmla="*/ 301168 w 574218"/>
                <a:gd name="connsiteY4-60" fmla="*/ 860946 h 860946"/>
                <a:gd name="connsiteX0-61" fmla="*/ 301168 w 574218"/>
                <a:gd name="connsiteY0-62" fmla="*/ 863969 h 863969"/>
                <a:gd name="connsiteX1-63" fmla="*/ 218618 w 574218"/>
                <a:gd name="connsiteY1-64" fmla="*/ 369463 h 863969"/>
                <a:gd name="connsiteX2-65" fmla="*/ 458330 w 574218"/>
                <a:gd name="connsiteY2-66" fmla="*/ 200394 h 863969"/>
                <a:gd name="connsiteX3-67" fmla="*/ 574218 w 574218"/>
                <a:gd name="connsiteY3-68" fmla="*/ 609969 h 863969"/>
                <a:gd name="connsiteX4-69" fmla="*/ 301168 w 574218"/>
                <a:gd name="connsiteY4-70" fmla="*/ 863969 h 863969"/>
                <a:gd name="connsiteX0-71" fmla="*/ 301168 w 574218"/>
                <a:gd name="connsiteY0-72" fmla="*/ 987612 h 987612"/>
                <a:gd name="connsiteX1-73" fmla="*/ 218618 w 574218"/>
                <a:gd name="connsiteY1-74" fmla="*/ 493106 h 987612"/>
                <a:gd name="connsiteX2-75" fmla="*/ 458330 w 574218"/>
                <a:gd name="connsiteY2-76" fmla="*/ 324037 h 987612"/>
                <a:gd name="connsiteX3-77" fmla="*/ 574218 w 574218"/>
                <a:gd name="connsiteY3-78" fmla="*/ 733612 h 987612"/>
                <a:gd name="connsiteX4-79" fmla="*/ 301168 w 574218"/>
                <a:gd name="connsiteY4-80" fmla="*/ 987612 h 987612"/>
                <a:gd name="connsiteX0-81" fmla="*/ 301168 w 574218"/>
                <a:gd name="connsiteY0-82" fmla="*/ 991308 h 991308"/>
                <a:gd name="connsiteX1-83" fmla="*/ 218618 w 574218"/>
                <a:gd name="connsiteY1-84" fmla="*/ 496802 h 991308"/>
                <a:gd name="connsiteX2-85" fmla="*/ 458330 w 574218"/>
                <a:gd name="connsiteY2-86" fmla="*/ 327733 h 991308"/>
                <a:gd name="connsiteX3-87" fmla="*/ 574218 w 574218"/>
                <a:gd name="connsiteY3-88" fmla="*/ 737308 h 991308"/>
                <a:gd name="connsiteX4-89" fmla="*/ 301168 w 574218"/>
                <a:gd name="connsiteY4-90" fmla="*/ 991308 h 991308"/>
                <a:gd name="connsiteX0-91" fmla="*/ 301168 w 579787"/>
                <a:gd name="connsiteY0-92" fmla="*/ 991308 h 991308"/>
                <a:gd name="connsiteX1-93" fmla="*/ 218618 w 579787"/>
                <a:gd name="connsiteY1-94" fmla="*/ 496802 h 991308"/>
                <a:gd name="connsiteX2-95" fmla="*/ 458330 w 579787"/>
                <a:gd name="connsiteY2-96" fmla="*/ 327733 h 991308"/>
                <a:gd name="connsiteX3-97" fmla="*/ 574218 w 579787"/>
                <a:gd name="connsiteY3-98" fmla="*/ 737308 h 991308"/>
                <a:gd name="connsiteX4-99" fmla="*/ 301168 w 579787"/>
                <a:gd name="connsiteY4-100" fmla="*/ 991308 h 991308"/>
                <a:gd name="connsiteX0-101" fmla="*/ 301168 w 612777"/>
                <a:gd name="connsiteY0-102" fmla="*/ 991308 h 991308"/>
                <a:gd name="connsiteX1-103" fmla="*/ 218618 w 612777"/>
                <a:gd name="connsiteY1-104" fmla="*/ 496802 h 991308"/>
                <a:gd name="connsiteX2-105" fmla="*/ 458330 w 612777"/>
                <a:gd name="connsiteY2-106" fmla="*/ 327733 h 991308"/>
                <a:gd name="connsiteX3-107" fmla="*/ 574218 w 612777"/>
                <a:gd name="connsiteY3-108" fmla="*/ 737308 h 991308"/>
                <a:gd name="connsiteX4-109" fmla="*/ 301168 w 612777"/>
                <a:gd name="connsiteY4-110" fmla="*/ 991308 h 991308"/>
                <a:gd name="connsiteX0-111" fmla="*/ 301168 w 588478"/>
                <a:gd name="connsiteY0-112" fmla="*/ 991308 h 991308"/>
                <a:gd name="connsiteX1-113" fmla="*/ 218618 w 588478"/>
                <a:gd name="connsiteY1-114" fmla="*/ 496802 h 991308"/>
                <a:gd name="connsiteX2-115" fmla="*/ 458330 w 588478"/>
                <a:gd name="connsiteY2-116" fmla="*/ 327733 h 991308"/>
                <a:gd name="connsiteX3-117" fmla="*/ 528974 w 588478"/>
                <a:gd name="connsiteY3-118" fmla="*/ 711114 h 991308"/>
                <a:gd name="connsiteX4-119" fmla="*/ 301168 w 588478"/>
                <a:gd name="connsiteY4-120" fmla="*/ 991308 h 991308"/>
                <a:gd name="connsiteX0-121" fmla="*/ 301168 w 708878"/>
                <a:gd name="connsiteY0-122" fmla="*/ 991308 h 991308"/>
                <a:gd name="connsiteX1-123" fmla="*/ 218618 w 708878"/>
                <a:gd name="connsiteY1-124" fmla="*/ 496802 h 991308"/>
                <a:gd name="connsiteX2-125" fmla="*/ 458330 w 708878"/>
                <a:gd name="connsiteY2-126" fmla="*/ 327733 h 991308"/>
                <a:gd name="connsiteX3-127" fmla="*/ 528974 w 708878"/>
                <a:gd name="connsiteY3-128" fmla="*/ 711114 h 991308"/>
                <a:gd name="connsiteX4-129" fmla="*/ 301168 w 708878"/>
                <a:gd name="connsiteY4-130" fmla="*/ 991308 h 991308"/>
                <a:gd name="connsiteX0-131" fmla="*/ 301168 w 701169"/>
                <a:gd name="connsiteY0-132" fmla="*/ 1044663 h 1044663"/>
                <a:gd name="connsiteX1-133" fmla="*/ 218618 w 701169"/>
                <a:gd name="connsiteY1-134" fmla="*/ 550157 h 1044663"/>
                <a:gd name="connsiteX2-135" fmla="*/ 458330 w 701169"/>
                <a:gd name="connsiteY2-136" fmla="*/ 381088 h 1044663"/>
                <a:gd name="connsiteX3-137" fmla="*/ 528974 w 701169"/>
                <a:gd name="connsiteY3-138" fmla="*/ 764469 h 1044663"/>
                <a:gd name="connsiteX4-139" fmla="*/ 301168 w 701169"/>
                <a:gd name="connsiteY4-140" fmla="*/ 1044663 h 10446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01169" h="1044663">
                  <a:moveTo>
                    <a:pt x="301168" y="1044663"/>
                  </a:moveTo>
                  <a:cubicBezTo>
                    <a:pt x="-119255" y="896497"/>
                    <a:pt x="-53902" y="-249414"/>
                    <a:pt x="218618" y="550157"/>
                  </a:cubicBezTo>
                  <a:cubicBezTo>
                    <a:pt x="159617" y="-210255"/>
                    <a:pt x="469707" y="43744"/>
                    <a:pt x="458330" y="381088"/>
                  </a:cubicBezTo>
                  <a:cubicBezTo>
                    <a:pt x="637453" y="-443618"/>
                    <a:pt x="864202" y="251707"/>
                    <a:pt x="528974" y="764469"/>
                  </a:cubicBezTo>
                  <a:lnTo>
                    <a:pt x="301168" y="1044663"/>
                  </a:lnTo>
                  <a:close/>
                </a:path>
              </a:pathLst>
            </a:custGeom>
            <a:solidFill>
              <a:srgbClr val="F7930D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6940497" y="6858000"/>
              <a:ext cx="353211" cy="586256"/>
            </a:xfrm>
            <a:custGeom>
              <a:avLst/>
              <a:gdLst>
                <a:gd name="connsiteX0" fmla="*/ 57150 w 185737"/>
                <a:gd name="connsiteY0" fmla="*/ 0 h 376238"/>
                <a:gd name="connsiteX1" fmla="*/ 71437 w 185737"/>
                <a:gd name="connsiteY1" fmla="*/ 261938 h 376238"/>
                <a:gd name="connsiteX2" fmla="*/ 0 w 185737"/>
                <a:gd name="connsiteY2" fmla="*/ 323850 h 376238"/>
                <a:gd name="connsiteX3" fmla="*/ 80962 w 185737"/>
                <a:gd name="connsiteY3" fmla="*/ 376238 h 376238"/>
                <a:gd name="connsiteX4" fmla="*/ 185737 w 185737"/>
                <a:gd name="connsiteY4" fmla="*/ 295275 h 376238"/>
                <a:gd name="connsiteX5" fmla="*/ 161925 w 185737"/>
                <a:gd name="connsiteY5" fmla="*/ 219075 h 376238"/>
                <a:gd name="connsiteX6" fmla="*/ 57150 w 185737"/>
                <a:gd name="connsiteY6" fmla="*/ 0 h 376238"/>
                <a:gd name="connsiteX0-1" fmla="*/ 57150 w 185737"/>
                <a:gd name="connsiteY0-2" fmla="*/ 0 h 376238"/>
                <a:gd name="connsiteX1-3" fmla="*/ 71437 w 185737"/>
                <a:gd name="connsiteY1-4" fmla="*/ 261938 h 376238"/>
                <a:gd name="connsiteX2-5" fmla="*/ 0 w 185737"/>
                <a:gd name="connsiteY2-6" fmla="*/ 323850 h 376238"/>
                <a:gd name="connsiteX3-7" fmla="*/ 80962 w 185737"/>
                <a:gd name="connsiteY3-8" fmla="*/ 376238 h 376238"/>
                <a:gd name="connsiteX4-9" fmla="*/ 185737 w 185737"/>
                <a:gd name="connsiteY4-10" fmla="*/ 295275 h 376238"/>
                <a:gd name="connsiteX5-11" fmla="*/ 161925 w 185737"/>
                <a:gd name="connsiteY5-12" fmla="*/ 219075 h 376238"/>
                <a:gd name="connsiteX6-13" fmla="*/ 123825 w 185737"/>
                <a:gd name="connsiteY6-14" fmla="*/ 133350 h 376238"/>
                <a:gd name="connsiteX7" fmla="*/ 57150 w 185737"/>
                <a:gd name="connsiteY7" fmla="*/ 0 h 376238"/>
                <a:gd name="connsiteX0-15" fmla="*/ 57150 w 185737"/>
                <a:gd name="connsiteY0-16" fmla="*/ 33337 h 409575"/>
                <a:gd name="connsiteX1-17" fmla="*/ 71437 w 185737"/>
                <a:gd name="connsiteY1-18" fmla="*/ 295275 h 409575"/>
                <a:gd name="connsiteX2-19" fmla="*/ 0 w 185737"/>
                <a:gd name="connsiteY2-20" fmla="*/ 357187 h 409575"/>
                <a:gd name="connsiteX3-21" fmla="*/ 80962 w 185737"/>
                <a:gd name="connsiteY3-22" fmla="*/ 409575 h 409575"/>
                <a:gd name="connsiteX4-23" fmla="*/ 185737 w 185737"/>
                <a:gd name="connsiteY4-24" fmla="*/ 328612 h 409575"/>
                <a:gd name="connsiteX5-25" fmla="*/ 161925 w 185737"/>
                <a:gd name="connsiteY5-26" fmla="*/ 252412 h 409575"/>
                <a:gd name="connsiteX6-27" fmla="*/ 133350 w 185737"/>
                <a:gd name="connsiteY6-28" fmla="*/ 0 h 409575"/>
                <a:gd name="connsiteX7-29" fmla="*/ 57150 w 185737"/>
                <a:gd name="connsiteY7-30" fmla="*/ 33337 h 409575"/>
                <a:gd name="connsiteX0-31" fmla="*/ 57150 w 185737"/>
                <a:gd name="connsiteY0-32" fmla="*/ 33337 h 409575"/>
                <a:gd name="connsiteX1-33" fmla="*/ 71437 w 185737"/>
                <a:gd name="connsiteY1-34" fmla="*/ 295275 h 409575"/>
                <a:gd name="connsiteX2-35" fmla="*/ 0 w 185737"/>
                <a:gd name="connsiteY2-36" fmla="*/ 357187 h 409575"/>
                <a:gd name="connsiteX3-37" fmla="*/ 80962 w 185737"/>
                <a:gd name="connsiteY3-38" fmla="*/ 409575 h 409575"/>
                <a:gd name="connsiteX4-39" fmla="*/ 185737 w 185737"/>
                <a:gd name="connsiteY4-40" fmla="*/ 328612 h 409575"/>
                <a:gd name="connsiteX5-41" fmla="*/ 161925 w 185737"/>
                <a:gd name="connsiteY5-42" fmla="*/ 252412 h 409575"/>
                <a:gd name="connsiteX6-43" fmla="*/ 133350 w 185737"/>
                <a:gd name="connsiteY6-44" fmla="*/ 0 h 409575"/>
                <a:gd name="connsiteX7-45" fmla="*/ 57150 w 185737"/>
                <a:gd name="connsiteY7-46" fmla="*/ 33337 h 409575"/>
                <a:gd name="connsiteX0-47" fmla="*/ 57150 w 192124"/>
                <a:gd name="connsiteY0-48" fmla="*/ 33337 h 409575"/>
                <a:gd name="connsiteX1-49" fmla="*/ 71437 w 192124"/>
                <a:gd name="connsiteY1-50" fmla="*/ 295275 h 409575"/>
                <a:gd name="connsiteX2-51" fmla="*/ 0 w 192124"/>
                <a:gd name="connsiteY2-52" fmla="*/ 357187 h 409575"/>
                <a:gd name="connsiteX3-53" fmla="*/ 80962 w 192124"/>
                <a:gd name="connsiteY3-54" fmla="*/ 409575 h 409575"/>
                <a:gd name="connsiteX4-55" fmla="*/ 185737 w 192124"/>
                <a:gd name="connsiteY4-56" fmla="*/ 328612 h 409575"/>
                <a:gd name="connsiteX5-57" fmla="*/ 161925 w 192124"/>
                <a:gd name="connsiteY5-58" fmla="*/ 252412 h 409575"/>
                <a:gd name="connsiteX6-59" fmla="*/ 133350 w 192124"/>
                <a:gd name="connsiteY6-60" fmla="*/ 0 h 409575"/>
                <a:gd name="connsiteX7-61" fmla="*/ 57150 w 192124"/>
                <a:gd name="connsiteY7-62" fmla="*/ 33337 h 409575"/>
                <a:gd name="connsiteX0-63" fmla="*/ 57150 w 200704"/>
                <a:gd name="connsiteY0-64" fmla="*/ 33337 h 409575"/>
                <a:gd name="connsiteX1-65" fmla="*/ 71437 w 200704"/>
                <a:gd name="connsiteY1-66" fmla="*/ 295275 h 409575"/>
                <a:gd name="connsiteX2-67" fmla="*/ 0 w 200704"/>
                <a:gd name="connsiteY2-68" fmla="*/ 357187 h 409575"/>
                <a:gd name="connsiteX3-69" fmla="*/ 80962 w 200704"/>
                <a:gd name="connsiteY3-70" fmla="*/ 409575 h 409575"/>
                <a:gd name="connsiteX4-71" fmla="*/ 185737 w 200704"/>
                <a:gd name="connsiteY4-72" fmla="*/ 328612 h 409575"/>
                <a:gd name="connsiteX5-73" fmla="*/ 161925 w 200704"/>
                <a:gd name="connsiteY5-74" fmla="*/ 252412 h 409575"/>
                <a:gd name="connsiteX6-75" fmla="*/ 133350 w 200704"/>
                <a:gd name="connsiteY6-76" fmla="*/ 0 h 409575"/>
                <a:gd name="connsiteX7-77" fmla="*/ 57150 w 200704"/>
                <a:gd name="connsiteY7-78" fmla="*/ 33337 h 409575"/>
                <a:gd name="connsiteX0-79" fmla="*/ 57150 w 200704"/>
                <a:gd name="connsiteY0-80" fmla="*/ 33337 h 409575"/>
                <a:gd name="connsiteX1-81" fmla="*/ 71437 w 200704"/>
                <a:gd name="connsiteY1-82" fmla="*/ 295275 h 409575"/>
                <a:gd name="connsiteX2-83" fmla="*/ 0 w 200704"/>
                <a:gd name="connsiteY2-84" fmla="*/ 357187 h 409575"/>
                <a:gd name="connsiteX3-85" fmla="*/ 80962 w 200704"/>
                <a:gd name="connsiteY3-86" fmla="*/ 409575 h 409575"/>
                <a:gd name="connsiteX4-87" fmla="*/ 185737 w 200704"/>
                <a:gd name="connsiteY4-88" fmla="*/ 328612 h 409575"/>
                <a:gd name="connsiteX5-89" fmla="*/ 161925 w 200704"/>
                <a:gd name="connsiteY5-90" fmla="*/ 252412 h 409575"/>
                <a:gd name="connsiteX6-91" fmla="*/ 133350 w 200704"/>
                <a:gd name="connsiteY6-92" fmla="*/ 0 h 409575"/>
                <a:gd name="connsiteX7-93" fmla="*/ 57150 w 200704"/>
                <a:gd name="connsiteY7-94" fmla="*/ 33337 h 409575"/>
                <a:gd name="connsiteX0-95" fmla="*/ 57150 w 200704"/>
                <a:gd name="connsiteY0-96" fmla="*/ 33337 h 438724"/>
                <a:gd name="connsiteX1-97" fmla="*/ 71437 w 200704"/>
                <a:gd name="connsiteY1-98" fmla="*/ 295275 h 438724"/>
                <a:gd name="connsiteX2-99" fmla="*/ 0 w 200704"/>
                <a:gd name="connsiteY2-100" fmla="*/ 357187 h 438724"/>
                <a:gd name="connsiteX3-101" fmla="*/ 80962 w 200704"/>
                <a:gd name="connsiteY3-102" fmla="*/ 409575 h 438724"/>
                <a:gd name="connsiteX4-103" fmla="*/ 185737 w 200704"/>
                <a:gd name="connsiteY4-104" fmla="*/ 328612 h 438724"/>
                <a:gd name="connsiteX5-105" fmla="*/ 161925 w 200704"/>
                <a:gd name="connsiteY5-106" fmla="*/ 252412 h 438724"/>
                <a:gd name="connsiteX6-107" fmla="*/ 133350 w 200704"/>
                <a:gd name="connsiteY6-108" fmla="*/ 0 h 438724"/>
                <a:gd name="connsiteX7-109" fmla="*/ 57150 w 200704"/>
                <a:gd name="connsiteY7-110" fmla="*/ 33337 h 438724"/>
                <a:gd name="connsiteX0-111" fmla="*/ 57150 w 200704"/>
                <a:gd name="connsiteY0-112" fmla="*/ 33337 h 442906"/>
                <a:gd name="connsiteX1-113" fmla="*/ 71437 w 200704"/>
                <a:gd name="connsiteY1-114" fmla="*/ 295275 h 442906"/>
                <a:gd name="connsiteX2-115" fmla="*/ 0 w 200704"/>
                <a:gd name="connsiteY2-116" fmla="*/ 357187 h 442906"/>
                <a:gd name="connsiteX3-117" fmla="*/ 80962 w 200704"/>
                <a:gd name="connsiteY3-118" fmla="*/ 409575 h 442906"/>
                <a:gd name="connsiteX4-119" fmla="*/ 185737 w 200704"/>
                <a:gd name="connsiteY4-120" fmla="*/ 328612 h 442906"/>
                <a:gd name="connsiteX5-121" fmla="*/ 161925 w 200704"/>
                <a:gd name="connsiteY5-122" fmla="*/ 252412 h 442906"/>
                <a:gd name="connsiteX6-123" fmla="*/ 133350 w 200704"/>
                <a:gd name="connsiteY6-124" fmla="*/ 0 h 442906"/>
                <a:gd name="connsiteX7-125" fmla="*/ 57150 w 200704"/>
                <a:gd name="connsiteY7-126" fmla="*/ 33337 h 442906"/>
                <a:gd name="connsiteX0-127" fmla="*/ 57150 w 200704"/>
                <a:gd name="connsiteY0-128" fmla="*/ 33337 h 437310"/>
                <a:gd name="connsiteX1-129" fmla="*/ 71437 w 200704"/>
                <a:gd name="connsiteY1-130" fmla="*/ 295275 h 437310"/>
                <a:gd name="connsiteX2-131" fmla="*/ 0 w 200704"/>
                <a:gd name="connsiteY2-132" fmla="*/ 357187 h 437310"/>
                <a:gd name="connsiteX3-133" fmla="*/ 80962 w 200704"/>
                <a:gd name="connsiteY3-134" fmla="*/ 402432 h 437310"/>
                <a:gd name="connsiteX4-135" fmla="*/ 185737 w 200704"/>
                <a:gd name="connsiteY4-136" fmla="*/ 328612 h 437310"/>
                <a:gd name="connsiteX5-137" fmla="*/ 161925 w 200704"/>
                <a:gd name="connsiteY5-138" fmla="*/ 252412 h 437310"/>
                <a:gd name="connsiteX6-139" fmla="*/ 133350 w 200704"/>
                <a:gd name="connsiteY6-140" fmla="*/ 0 h 437310"/>
                <a:gd name="connsiteX7-141" fmla="*/ 57150 w 200704"/>
                <a:gd name="connsiteY7-142" fmla="*/ 33337 h 437310"/>
                <a:gd name="connsiteX0-143" fmla="*/ 57150 w 200704"/>
                <a:gd name="connsiteY0-144" fmla="*/ 33337 h 437310"/>
                <a:gd name="connsiteX1-145" fmla="*/ 71437 w 200704"/>
                <a:gd name="connsiteY1-146" fmla="*/ 295275 h 437310"/>
                <a:gd name="connsiteX2-147" fmla="*/ 0 w 200704"/>
                <a:gd name="connsiteY2-148" fmla="*/ 357187 h 437310"/>
                <a:gd name="connsiteX3-149" fmla="*/ 80962 w 200704"/>
                <a:gd name="connsiteY3-150" fmla="*/ 402432 h 437310"/>
                <a:gd name="connsiteX4-151" fmla="*/ 185737 w 200704"/>
                <a:gd name="connsiteY4-152" fmla="*/ 328612 h 437310"/>
                <a:gd name="connsiteX5-153" fmla="*/ 161925 w 200704"/>
                <a:gd name="connsiteY5-154" fmla="*/ 252412 h 437310"/>
                <a:gd name="connsiteX6-155" fmla="*/ 133350 w 200704"/>
                <a:gd name="connsiteY6-156" fmla="*/ 0 h 437310"/>
                <a:gd name="connsiteX7-157" fmla="*/ 57150 w 200704"/>
                <a:gd name="connsiteY7-158" fmla="*/ 33337 h 437310"/>
                <a:gd name="connsiteX0-159" fmla="*/ 70766 w 214320"/>
                <a:gd name="connsiteY0-160" fmla="*/ 33337 h 437310"/>
                <a:gd name="connsiteX1-161" fmla="*/ 85053 w 214320"/>
                <a:gd name="connsiteY1-162" fmla="*/ 295275 h 437310"/>
                <a:gd name="connsiteX2-163" fmla="*/ 13616 w 214320"/>
                <a:gd name="connsiteY2-164" fmla="*/ 357187 h 437310"/>
                <a:gd name="connsiteX3-165" fmla="*/ 94578 w 214320"/>
                <a:gd name="connsiteY3-166" fmla="*/ 402432 h 437310"/>
                <a:gd name="connsiteX4-167" fmla="*/ 199353 w 214320"/>
                <a:gd name="connsiteY4-168" fmla="*/ 328612 h 437310"/>
                <a:gd name="connsiteX5-169" fmla="*/ 175541 w 214320"/>
                <a:gd name="connsiteY5-170" fmla="*/ 252412 h 437310"/>
                <a:gd name="connsiteX6-171" fmla="*/ 146966 w 214320"/>
                <a:gd name="connsiteY6-172" fmla="*/ 0 h 437310"/>
                <a:gd name="connsiteX7-173" fmla="*/ 70766 w 214320"/>
                <a:gd name="connsiteY7-174" fmla="*/ 33337 h 437310"/>
                <a:gd name="connsiteX0-175" fmla="*/ 111868 w 255422"/>
                <a:gd name="connsiteY0-176" fmla="*/ 33337 h 437310"/>
                <a:gd name="connsiteX1-177" fmla="*/ 126155 w 255422"/>
                <a:gd name="connsiteY1-178" fmla="*/ 295275 h 437310"/>
                <a:gd name="connsiteX2-179" fmla="*/ 54718 w 255422"/>
                <a:gd name="connsiteY2-180" fmla="*/ 357187 h 437310"/>
                <a:gd name="connsiteX3-181" fmla="*/ 135680 w 255422"/>
                <a:gd name="connsiteY3-182" fmla="*/ 402432 h 437310"/>
                <a:gd name="connsiteX4-183" fmla="*/ 240455 w 255422"/>
                <a:gd name="connsiteY4-184" fmla="*/ 328612 h 437310"/>
                <a:gd name="connsiteX5-185" fmla="*/ 216643 w 255422"/>
                <a:gd name="connsiteY5-186" fmla="*/ 252412 h 437310"/>
                <a:gd name="connsiteX6-187" fmla="*/ 188068 w 255422"/>
                <a:gd name="connsiteY6-188" fmla="*/ 0 h 437310"/>
                <a:gd name="connsiteX7-189" fmla="*/ 111868 w 255422"/>
                <a:gd name="connsiteY7-190" fmla="*/ 33337 h 437310"/>
                <a:gd name="connsiteX0-191" fmla="*/ 119919 w 263473"/>
                <a:gd name="connsiteY0-192" fmla="*/ 33337 h 437310"/>
                <a:gd name="connsiteX1-193" fmla="*/ 134206 w 263473"/>
                <a:gd name="connsiteY1-194" fmla="*/ 295275 h 437310"/>
                <a:gd name="connsiteX2-195" fmla="*/ 62769 w 263473"/>
                <a:gd name="connsiteY2-196" fmla="*/ 357187 h 437310"/>
                <a:gd name="connsiteX3-197" fmla="*/ 143731 w 263473"/>
                <a:gd name="connsiteY3-198" fmla="*/ 402432 h 437310"/>
                <a:gd name="connsiteX4-199" fmla="*/ 248506 w 263473"/>
                <a:gd name="connsiteY4-200" fmla="*/ 328612 h 437310"/>
                <a:gd name="connsiteX5-201" fmla="*/ 224694 w 263473"/>
                <a:gd name="connsiteY5-202" fmla="*/ 252412 h 437310"/>
                <a:gd name="connsiteX6-203" fmla="*/ 196119 w 263473"/>
                <a:gd name="connsiteY6-204" fmla="*/ 0 h 437310"/>
                <a:gd name="connsiteX7-205" fmla="*/ 119919 w 263473"/>
                <a:gd name="connsiteY7-206" fmla="*/ 33337 h 437310"/>
                <a:gd name="connsiteX0-207" fmla="*/ 119919 w 263473"/>
                <a:gd name="connsiteY0-208" fmla="*/ 33337 h 437310"/>
                <a:gd name="connsiteX1-209" fmla="*/ 134206 w 263473"/>
                <a:gd name="connsiteY1-210" fmla="*/ 295275 h 437310"/>
                <a:gd name="connsiteX2-211" fmla="*/ 62769 w 263473"/>
                <a:gd name="connsiteY2-212" fmla="*/ 357187 h 437310"/>
                <a:gd name="connsiteX3-213" fmla="*/ 143731 w 263473"/>
                <a:gd name="connsiteY3-214" fmla="*/ 402432 h 437310"/>
                <a:gd name="connsiteX4-215" fmla="*/ 248506 w 263473"/>
                <a:gd name="connsiteY4-216" fmla="*/ 328612 h 437310"/>
                <a:gd name="connsiteX5-217" fmla="*/ 224694 w 263473"/>
                <a:gd name="connsiteY5-218" fmla="*/ 252412 h 437310"/>
                <a:gd name="connsiteX6-219" fmla="*/ 196119 w 263473"/>
                <a:gd name="connsiteY6-220" fmla="*/ 0 h 437310"/>
                <a:gd name="connsiteX7-221" fmla="*/ 119919 w 263473"/>
                <a:gd name="connsiteY7-222" fmla="*/ 33337 h 437310"/>
                <a:gd name="connsiteX0-223" fmla="*/ 119919 w 263473"/>
                <a:gd name="connsiteY0-224" fmla="*/ 33337 h 437310"/>
                <a:gd name="connsiteX1-225" fmla="*/ 134206 w 263473"/>
                <a:gd name="connsiteY1-226" fmla="*/ 295275 h 437310"/>
                <a:gd name="connsiteX2-227" fmla="*/ 62769 w 263473"/>
                <a:gd name="connsiteY2-228" fmla="*/ 357187 h 437310"/>
                <a:gd name="connsiteX3-229" fmla="*/ 143731 w 263473"/>
                <a:gd name="connsiteY3-230" fmla="*/ 402432 h 437310"/>
                <a:gd name="connsiteX4-231" fmla="*/ 248506 w 263473"/>
                <a:gd name="connsiteY4-232" fmla="*/ 328612 h 437310"/>
                <a:gd name="connsiteX5-233" fmla="*/ 224694 w 263473"/>
                <a:gd name="connsiteY5-234" fmla="*/ 252412 h 437310"/>
                <a:gd name="connsiteX6-235" fmla="*/ 196119 w 263473"/>
                <a:gd name="connsiteY6-236" fmla="*/ 0 h 437310"/>
                <a:gd name="connsiteX7-237" fmla="*/ 119919 w 263473"/>
                <a:gd name="connsiteY7-238" fmla="*/ 33337 h 437310"/>
                <a:gd name="connsiteX0-239" fmla="*/ 119919 w 263473"/>
                <a:gd name="connsiteY0-240" fmla="*/ 33337 h 437310"/>
                <a:gd name="connsiteX1-241" fmla="*/ 134206 w 263473"/>
                <a:gd name="connsiteY1-242" fmla="*/ 295275 h 437310"/>
                <a:gd name="connsiteX2-243" fmla="*/ 62769 w 263473"/>
                <a:gd name="connsiteY2-244" fmla="*/ 357187 h 437310"/>
                <a:gd name="connsiteX3-245" fmla="*/ 143731 w 263473"/>
                <a:gd name="connsiteY3-246" fmla="*/ 402432 h 437310"/>
                <a:gd name="connsiteX4-247" fmla="*/ 248506 w 263473"/>
                <a:gd name="connsiteY4-248" fmla="*/ 328612 h 437310"/>
                <a:gd name="connsiteX5-249" fmla="*/ 224694 w 263473"/>
                <a:gd name="connsiteY5-250" fmla="*/ 252412 h 437310"/>
                <a:gd name="connsiteX6-251" fmla="*/ 196119 w 263473"/>
                <a:gd name="connsiteY6-252" fmla="*/ 0 h 437310"/>
                <a:gd name="connsiteX7-253" fmla="*/ 119919 w 263473"/>
                <a:gd name="connsiteY7-254" fmla="*/ 33337 h 4373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29" y="connsiteY7-30"/>
                </a:cxn>
              </a:cxnLst>
              <a:rect l="l" t="t" r="r" b="b"/>
              <a:pathLst>
                <a:path w="263473" h="437310">
                  <a:moveTo>
                    <a:pt x="119919" y="33337"/>
                  </a:moveTo>
                  <a:cubicBezTo>
                    <a:pt x="153256" y="125412"/>
                    <a:pt x="181832" y="188912"/>
                    <a:pt x="134206" y="295275"/>
                  </a:cubicBezTo>
                  <a:cubicBezTo>
                    <a:pt x="65150" y="258762"/>
                    <a:pt x="-84869" y="362744"/>
                    <a:pt x="62769" y="357187"/>
                  </a:cubicBezTo>
                  <a:cubicBezTo>
                    <a:pt x="27844" y="427038"/>
                    <a:pt x="61976" y="449262"/>
                    <a:pt x="143731" y="402432"/>
                  </a:cubicBezTo>
                  <a:cubicBezTo>
                    <a:pt x="161987" y="482600"/>
                    <a:pt x="230250" y="410368"/>
                    <a:pt x="248506" y="328612"/>
                  </a:cubicBezTo>
                  <a:cubicBezTo>
                    <a:pt x="264381" y="310356"/>
                    <a:pt x="280256" y="275431"/>
                    <a:pt x="224694" y="252412"/>
                  </a:cubicBezTo>
                  <a:cubicBezTo>
                    <a:pt x="215169" y="168275"/>
                    <a:pt x="224694" y="107950"/>
                    <a:pt x="196119" y="0"/>
                  </a:cubicBezTo>
                  <a:lnTo>
                    <a:pt x="119919" y="33337"/>
                  </a:lnTo>
                  <a:close/>
                </a:path>
              </a:pathLst>
            </a:custGeom>
            <a:solidFill>
              <a:srgbClr val="EF8324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7530547" y="6858000"/>
              <a:ext cx="353211" cy="586256"/>
            </a:xfrm>
            <a:custGeom>
              <a:avLst/>
              <a:gdLst>
                <a:gd name="connsiteX0" fmla="*/ 57150 w 185737"/>
                <a:gd name="connsiteY0" fmla="*/ 0 h 376238"/>
                <a:gd name="connsiteX1" fmla="*/ 71437 w 185737"/>
                <a:gd name="connsiteY1" fmla="*/ 261938 h 376238"/>
                <a:gd name="connsiteX2" fmla="*/ 0 w 185737"/>
                <a:gd name="connsiteY2" fmla="*/ 323850 h 376238"/>
                <a:gd name="connsiteX3" fmla="*/ 80962 w 185737"/>
                <a:gd name="connsiteY3" fmla="*/ 376238 h 376238"/>
                <a:gd name="connsiteX4" fmla="*/ 185737 w 185737"/>
                <a:gd name="connsiteY4" fmla="*/ 295275 h 376238"/>
                <a:gd name="connsiteX5" fmla="*/ 161925 w 185737"/>
                <a:gd name="connsiteY5" fmla="*/ 219075 h 376238"/>
                <a:gd name="connsiteX6" fmla="*/ 57150 w 185737"/>
                <a:gd name="connsiteY6" fmla="*/ 0 h 376238"/>
                <a:gd name="connsiteX0-1" fmla="*/ 57150 w 185737"/>
                <a:gd name="connsiteY0-2" fmla="*/ 0 h 376238"/>
                <a:gd name="connsiteX1-3" fmla="*/ 71437 w 185737"/>
                <a:gd name="connsiteY1-4" fmla="*/ 261938 h 376238"/>
                <a:gd name="connsiteX2-5" fmla="*/ 0 w 185737"/>
                <a:gd name="connsiteY2-6" fmla="*/ 323850 h 376238"/>
                <a:gd name="connsiteX3-7" fmla="*/ 80962 w 185737"/>
                <a:gd name="connsiteY3-8" fmla="*/ 376238 h 376238"/>
                <a:gd name="connsiteX4-9" fmla="*/ 185737 w 185737"/>
                <a:gd name="connsiteY4-10" fmla="*/ 295275 h 376238"/>
                <a:gd name="connsiteX5-11" fmla="*/ 161925 w 185737"/>
                <a:gd name="connsiteY5-12" fmla="*/ 219075 h 376238"/>
                <a:gd name="connsiteX6-13" fmla="*/ 123825 w 185737"/>
                <a:gd name="connsiteY6-14" fmla="*/ 133350 h 376238"/>
                <a:gd name="connsiteX7" fmla="*/ 57150 w 185737"/>
                <a:gd name="connsiteY7" fmla="*/ 0 h 376238"/>
                <a:gd name="connsiteX0-15" fmla="*/ 57150 w 185737"/>
                <a:gd name="connsiteY0-16" fmla="*/ 33337 h 409575"/>
                <a:gd name="connsiteX1-17" fmla="*/ 71437 w 185737"/>
                <a:gd name="connsiteY1-18" fmla="*/ 295275 h 409575"/>
                <a:gd name="connsiteX2-19" fmla="*/ 0 w 185737"/>
                <a:gd name="connsiteY2-20" fmla="*/ 357187 h 409575"/>
                <a:gd name="connsiteX3-21" fmla="*/ 80962 w 185737"/>
                <a:gd name="connsiteY3-22" fmla="*/ 409575 h 409575"/>
                <a:gd name="connsiteX4-23" fmla="*/ 185737 w 185737"/>
                <a:gd name="connsiteY4-24" fmla="*/ 328612 h 409575"/>
                <a:gd name="connsiteX5-25" fmla="*/ 161925 w 185737"/>
                <a:gd name="connsiteY5-26" fmla="*/ 252412 h 409575"/>
                <a:gd name="connsiteX6-27" fmla="*/ 133350 w 185737"/>
                <a:gd name="connsiteY6-28" fmla="*/ 0 h 409575"/>
                <a:gd name="connsiteX7-29" fmla="*/ 57150 w 185737"/>
                <a:gd name="connsiteY7-30" fmla="*/ 33337 h 409575"/>
                <a:gd name="connsiteX0-31" fmla="*/ 57150 w 185737"/>
                <a:gd name="connsiteY0-32" fmla="*/ 33337 h 409575"/>
                <a:gd name="connsiteX1-33" fmla="*/ 71437 w 185737"/>
                <a:gd name="connsiteY1-34" fmla="*/ 295275 h 409575"/>
                <a:gd name="connsiteX2-35" fmla="*/ 0 w 185737"/>
                <a:gd name="connsiteY2-36" fmla="*/ 357187 h 409575"/>
                <a:gd name="connsiteX3-37" fmla="*/ 80962 w 185737"/>
                <a:gd name="connsiteY3-38" fmla="*/ 409575 h 409575"/>
                <a:gd name="connsiteX4-39" fmla="*/ 185737 w 185737"/>
                <a:gd name="connsiteY4-40" fmla="*/ 328612 h 409575"/>
                <a:gd name="connsiteX5-41" fmla="*/ 161925 w 185737"/>
                <a:gd name="connsiteY5-42" fmla="*/ 252412 h 409575"/>
                <a:gd name="connsiteX6-43" fmla="*/ 133350 w 185737"/>
                <a:gd name="connsiteY6-44" fmla="*/ 0 h 409575"/>
                <a:gd name="connsiteX7-45" fmla="*/ 57150 w 185737"/>
                <a:gd name="connsiteY7-46" fmla="*/ 33337 h 409575"/>
                <a:gd name="connsiteX0-47" fmla="*/ 57150 w 192124"/>
                <a:gd name="connsiteY0-48" fmla="*/ 33337 h 409575"/>
                <a:gd name="connsiteX1-49" fmla="*/ 71437 w 192124"/>
                <a:gd name="connsiteY1-50" fmla="*/ 295275 h 409575"/>
                <a:gd name="connsiteX2-51" fmla="*/ 0 w 192124"/>
                <a:gd name="connsiteY2-52" fmla="*/ 357187 h 409575"/>
                <a:gd name="connsiteX3-53" fmla="*/ 80962 w 192124"/>
                <a:gd name="connsiteY3-54" fmla="*/ 409575 h 409575"/>
                <a:gd name="connsiteX4-55" fmla="*/ 185737 w 192124"/>
                <a:gd name="connsiteY4-56" fmla="*/ 328612 h 409575"/>
                <a:gd name="connsiteX5-57" fmla="*/ 161925 w 192124"/>
                <a:gd name="connsiteY5-58" fmla="*/ 252412 h 409575"/>
                <a:gd name="connsiteX6-59" fmla="*/ 133350 w 192124"/>
                <a:gd name="connsiteY6-60" fmla="*/ 0 h 409575"/>
                <a:gd name="connsiteX7-61" fmla="*/ 57150 w 192124"/>
                <a:gd name="connsiteY7-62" fmla="*/ 33337 h 409575"/>
                <a:gd name="connsiteX0-63" fmla="*/ 57150 w 200704"/>
                <a:gd name="connsiteY0-64" fmla="*/ 33337 h 409575"/>
                <a:gd name="connsiteX1-65" fmla="*/ 71437 w 200704"/>
                <a:gd name="connsiteY1-66" fmla="*/ 295275 h 409575"/>
                <a:gd name="connsiteX2-67" fmla="*/ 0 w 200704"/>
                <a:gd name="connsiteY2-68" fmla="*/ 357187 h 409575"/>
                <a:gd name="connsiteX3-69" fmla="*/ 80962 w 200704"/>
                <a:gd name="connsiteY3-70" fmla="*/ 409575 h 409575"/>
                <a:gd name="connsiteX4-71" fmla="*/ 185737 w 200704"/>
                <a:gd name="connsiteY4-72" fmla="*/ 328612 h 409575"/>
                <a:gd name="connsiteX5-73" fmla="*/ 161925 w 200704"/>
                <a:gd name="connsiteY5-74" fmla="*/ 252412 h 409575"/>
                <a:gd name="connsiteX6-75" fmla="*/ 133350 w 200704"/>
                <a:gd name="connsiteY6-76" fmla="*/ 0 h 409575"/>
                <a:gd name="connsiteX7-77" fmla="*/ 57150 w 200704"/>
                <a:gd name="connsiteY7-78" fmla="*/ 33337 h 409575"/>
                <a:gd name="connsiteX0-79" fmla="*/ 57150 w 200704"/>
                <a:gd name="connsiteY0-80" fmla="*/ 33337 h 409575"/>
                <a:gd name="connsiteX1-81" fmla="*/ 71437 w 200704"/>
                <a:gd name="connsiteY1-82" fmla="*/ 295275 h 409575"/>
                <a:gd name="connsiteX2-83" fmla="*/ 0 w 200704"/>
                <a:gd name="connsiteY2-84" fmla="*/ 357187 h 409575"/>
                <a:gd name="connsiteX3-85" fmla="*/ 80962 w 200704"/>
                <a:gd name="connsiteY3-86" fmla="*/ 409575 h 409575"/>
                <a:gd name="connsiteX4-87" fmla="*/ 185737 w 200704"/>
                <a:gd name="connsiteY4-88" fmla="*/ 328612 h 409575"/>
                <a:gd name="connsiteX5-89" fmla="*/ 161925 w 200704"/>
                <a:gd name="connsiteY5-90" fmla="*/ 252412 h 409575"/>
                <a:gd name="connsiteX6-91" fmla="*/ 133350 w 200704"/>
                <a:gd name="connsiteY6-92" fmla="*/ 0 h 409575"/>
                <a:gd name="connsiteX7-93" fmla="*/ 57150 w 200704"/>
                <a:gd name="connsiteY7-94" fmla="*/ 33337 h 409575"/>
                <a:gd name="connsiteX0-95" fmla="*/ 57150 w 200704"/>
                <a:gd name="connsiteY0-96" fmla="*/ 33337 h 438724"/>
                <a:gd name="connsiteX1-97" fmla="*/ 71437 w 200704"/>
                <a:gd name="connsiteY1-98" fmla="*/ 295275 h 438724"/>
                <a:gd name="connsiteX2-99" fmla="*/ 0 w 200704"/>
                <a:gd name="connsiteY2-100" fmla="*/ 357187 h 438724"/>
                <a:gd name="connsiteX3-101" fmla="*/ 80962 w 200704"/>
                <a:gd name="connsiteY3-102" fmla="*/ 409575 h 438724"/>
                <a:gd name="connsiteX4-103" fmla="*/ 185737 w 200704"/>
                <a:gd name="connsiteY4-104" fmla="*/ 328612 h 438724"/>
                <a:gd name="connsiteX5-105" fmla="*/ 161925 w 200704"/>
                <a:gd name="connsiteY5-106" fmla="*/ 252412 h 438724"/>
                <a:gd name="connsiteX6-107" fmla="*/ 133350 w 200704"/>
                <a:gd name="connsiteY6-108" fmla="*/ 0 h 438724"/>
                <a:gd name="connsiteX7-109" fmla="*/ 57150 w 200704"/>
                <a:gd name="connsiteY7-110" fmla="*/ 33337 h 438724"/>
                <a:gd name="connsiteX0-111" fmla="*/ 57150 w 200704"/>
                <a:gd name="connsiteY0-112" fmla="*/ 33337 h 442906"/>
                <a:gd name="connsiteX1-113" fmla="*/ 71437 w 200704"/>
                <a:gd name="connsiteY1-114" fmla="*/ 295275 h 442906"/>
                <a:gd name="connsiteX2-115" fmla="*/ 0 w 200704"/>
                <a:gd name="connsiteY2-116" fmla="*/ 357187 h 442906"/>
                <a:gd name="connsiteX3-117" fmla="*/ 80962 w 200704"/>
                <a:gd name="connsiteY3-118" fmla="*/ 409575 h 442906"/>
                <a:gd name="connsiteX4-119" fmla="*/ 185737 w 200704"/>
                <a:gd name="connsiteY4-120" fmla="*/ 328612 h 442906"/>
                <a:gd name="connsiteX5-121" fmla="*/ 161925 w 200704"/>
                <a:gd name="connsiteY5-122" fmla="*/ 252412 h 442906"/>
                <a:gd name="connsiteX6-123" fmla="*/ 133350 w 200704"/>
                <a:gd name="connsiteY6-124" fmla="*/ 0 h 442906"/>
                <a:gd name="connsiteX7-125" fmla="*/ 57150 w 200704"/>
                <a:gd name="connsiteY7-126" fmla="*/ 33337 h 442906"/>
                <a:gd name="connsiteX0-127" fmla="*/ 57150 w 200704"/>
                <a:gd name="connsiteY0-128" fmla="*/ 33337 h 437310"/>
                <a:gd name="connsiteX1-129" fmla="*/ 71437 w 200704"/>
                <a:gd name="connsiteY1-130" fmla="*/ 295275 h 437310"/>
                <a:gd name="connsiteX2-131" fmla="*/ 0 w 200704"/>
                <a:gd name="connsiteY2-132" fmla="*/ 357187 h 437310"/>
                <a:gd name="connsiteX3-133" fmla="*/ 80962 w 200704"/>
                <a:gd name="connsiteY3-134" fmla="*/ 402432 h 437310"/>
                <a:gd name="connsiteX4-135" fmla="*/ 185737 w 200704"/>
                <a:gd name="connsiteY4-136" fmla="*/ 328612 h 437310"/>
                <a:gd name="connsiteX5-137" fmla="*/ 161925 w 200704"/>
                <a:gd name="connsiteY5-138" fmla="*/ 252412 h 437310"/>
                <a:gd name="connsiteX6-139" fmla="*/ 133350 w 200704"/>
                <a:gd name="connsiteY6-140" fmla="*/ 0 h 437310"/>
                <a:gd name="connsiteX7-141" fmla="*/ 57150 w 200704"/>
                <a:gd name="connsiteY7-142" fmla="*/ 33337 h 437310"/>
                <a:gd name="connsiteX0-143" fmla="*/ 57150 w 200704"/>
                <a:gd name="connsiteY0-144" fmla="*/ 33337 h 437310"/>
                <a:gd name="connsiteX1-145" fmla="*/ 71437 w 200704"/>
                <a:gd name="connsiteY1-146" fmla="*/ 295275 h 437310"/>
                <a:gd name="connsiteX2-147" fmla="*/ 0 w 200704"/>
                <a:gd name="connsiteY2-148" fmla="*/ 357187 h 437310"/>
                <a:gd name="connsiteX3-149" fmla="*/ 80962 w 200704"/>
                <a:gd name="connsiteY3-150" fmla="*/ 402432 h 437310"/>
                <a:gd name="connsiteX4-151" fmla="*/ 185737 w 200704"/>
                <a:gd name="connsiteY4-152" fmla="*/ 328612 h 437310"/>
                <a:gd name="connsiteX5-153" fmla="*/ 161925 w 200704"/>
                <a:gd name="connsiteY5-154" fmla="*/ 252412 h 437310"/>
                <a:gd name="connsiteX6-155" fmla="*/ 133350 w 200704"/>
                <a:gd name="connsiteY6-156" fmla="*/ 0 h 437310"/>
                <a:gd name="connsiteX7-157" fmla="*/ 57150 w 200704"/>
                <a:gd name="connsiteY7-158" fmla="*/ 33337 h 437310"/>
                <a:gd name="connsiteX0-159" fmla="*/ 70766 w 214320"/>
                <a:gd name="connsiteY0-160" fmla="*/ 33337 h 437310"/>
                <a:gd name="connsiteX1-161" fmla="*/ 85053 w 214320"/>
                <a:gd name="connsiteY1-162" fmla="*/ 295275 h 437310"/>
                <a:gd name="connsiteX2-163" fmla="*/ 13616 w 214320"/>
                <a:gd name="connsiteY2-164" fmla="*/ 357187 h 437310"/>
                <a:gd name="connsiteX3-165" fmla="*/ 94578 w 214320"/>
                <a:gd name="connsiteY3-166" fmla="*/ 402432 h 437310"/>
                <a:gd name="connsiteX4-167" fmla="*/ 199353 w 214320"/>
                <a:gd name="connsiteY4-168" fmla="*/ 328612 h 437310"/>
                <a:gd name="connsiteX5-169" fmla="*/ 175541 w 214320"/>
                <a:gd name="connsiteY5-170" fmla="*/ 252412 h 437310"/>
                <a:gd name="connsiteX6-171" fmla="*/ 146966 w 214320"/>
                <a:gd name="connsiteY6-172" fmla="*/ 0 h 437310"/>
                <a:gd name="connsiteX7-173" fmla="*/ 70766 w 214320"/>
                <a:gd name="connsiteY7-174" fmla="*/ 33337 h 437310"/>
                <a:gd name="connsiteX0-175" fmla="*/ 111868 w 255422"/>
                <a:gd name="connsiteY0-176" fmla="*/ 33337 h 437310"/>
                <a:gd name="connsiteX1-177" fmla="*/ 126155 w 255422"/>
                <a:gd name="connsiteY1-178" fmla="*/ 295275 h 437310"/>
                <a:gd name="connsiteX2-179" fmla="*/ 54718 w 255422"/>
                <a:gd name="connsiteY2-180" fmla="*/ 357187 h 437310"/>
                <a:gd name="connsiteX3-181" fmla="*/ 135680 w 255422"/>
                <a:gd name="connsiteY3-182" fmla="*/ 402432 h 437310"/>
                <a:gd name="connsiteX4-183" fmla="*/ 240455 w 255422"/>
                <a:gd name="connsiteY4-184" fmla="*/ 328612 h 437310"/>
                <a:gd name="connsiteX5-185" fmla="*/ 216643 w 255422"/>
                <a:gd name="connsiteY5-186" fmla="*/ 252412 h 437310"/>
                <a:gd name="connsiteX6-187" fmla="*/ 188068 w 255422"/>
                <a:gd name="connsiteY6-188" fmla="*/ 0 h 437310"/>
                <a:gd name="connsiteX7-189" fmla="*/ 111868 w 255422"/>
                <a:gd name="connsiteY7-190" fmla="*/ 33337 h 437310"/>
                <a:gd name="connsiteX0-191" fmla="*/ 119919 w 263473"/>
                <a:gd name="connsiteY0-192" fmla="*/ 33337 h 437310"/>
                <a:gd name="connsiteX1-193" fmla="*/ 134206 w 263473"/>
                <a:gd name="connsiteY1-194" fmla="*/ 295275 h 437310"/>
                <a:gd name="connsiteX2-195" fmla="*/ 62769 w 263473"/>
                <a:gd name="connsiteY2-196" fmla="*/ 357187 h 437310"/>
                <a:gd name="connsiteX3-197" fmla="*/ 143731 w 263473"/>
                <a:gd name="connsiteY3-198" fmla="*/ 402432 h 437310"/>
                <a:gd name="connsiteX4-199" fmla="*/ 248506 w 263473"/>
                <a:gd name="connsiteY4-200" fmla="*/ 328612 h 437310"/>
                <a:gd name="connsiteX5-201" fmla="*/ 224694 w 263473"/>
                <a:gd name="connsiteY5-202" fmla="*/ 252412 h 437310"/>
                <a:gd name="connsiteX6-203" fmla="*/ 196119 w 263473"/>
                <a:gd name="connsiteY6-204" fmla="*/ 0 h 437310"/>
                <a:gd name="connsiteX7-205" fmla="*/ 119919 w 263473"/>
                <a:gd name="connsiteY7-206" fmla="*/ 33337 h 437310"/>
                <a:gd name="connsiteX0-207" fmla="*/ 119919 w 263473"/>
                <a:gd name="connsiteY0-208" fmla="*/ 33337 h 437310"/>
                <a:gd name="connsiteX1-209" fmla="*/ 134206 w 263473"/>
                <a:gd name="connsiteY1-210" fmla="*/ 295275 h 437310"/>
                <a:gd name="connsiteX2-211" fmla="*/ 62769 w 263473"/>
                <a:gd name="connsiteY2-212" fmla="*/ 357187 h 437310"/>
                <a:gd name="connsiteX3-213" fmla="*/ 143731 w 263473"/>
                <a:gd name="connsiteY3-214" fmla="*/ 402432 h 437310"/>
                <a:gd name="connsiteX4-215" fmla="*/ 248506 w 263473"/>
                <a:gd name="connsiteY4-216" fmla="*/ 328612 h 437310"/>
                <a:gd name="connsiteX5-217" fmla="*/ 224694 w 263473"/>
                <a:gd name="connsiteY5-218" fmla="*/ 252412 h 437310"/>
                <a:gd name="connsiteX6-219" fmla="*/ 196119 w 263473"/>
                <a:gd name="connsiteY6-220" fmla="*/ 0 h 437310"/>
                <a:gd name="connsiteX7-221" fmla="*/ 119919 w 263473"/>
                <a:gd name="connsiteY7-222" fmla="*/ 33337 h 437310"/>
                <a:gd name="connsiteX0-223" fmla="*/ 119919 w 263473"/>
                <a:gd name="connsiteY0-224" fmla="*/ 33337 h 437310"/>
                <a:gd name="connsiteX1-225" fmla="*/ 134206 w 263473"/>
                <a:gd name="connsiteY1-226" fmla="*/ 295275 h 437310"/>
                <a:gd name="connsiteX2-227" fmla="*/ 62769 w 263473"/>
                <a:gd name="connsiteY2-228" fmla="*/ 357187 h 437310"/>
                <a:gd name="connsiteX3-229" fmla="*/ 143731 w 263473"/>
                <a:gd name="connsiteY3-230" fmla="*/ 402432 h 437310"/>
                <a:gd name="connsiteX4-231" fmla="*/ 248506 w 263473"/>
                <a:gd name="connsiteY4-232" fmla="*/ 328612 h 437310"/>
                <a:gd name="connsiteX5-233" fmla="*/ 224694 w 263473"/>
                <a:gd name="connsiteY5-234" fmla="*/ 252412 h 437310"/>
                <a:gd name="connsiteX6-235" fmla="*/ 196119 w 263473"/>
                <a:gd name="connsiteY6-236" fmla="*/ 0 h 437310"/>
                <a:gd name="connsiteX7-237" fmla="*/ 119919 w 263473"/>
                <a:gd name="connsiteY7-238" fmla="*/ 33337 h 437310"/>
                <a:gd name="connsiteX0-239" fmla="*/ 119919 w 263473"/>
                <a:gd name="connsiteY0-240" fmla="*/ 33337 h 437310"/>
                <a:gd name="connsiteX1-241" fmla="*/ 134206 w 263473"/>
                <a:gd name="connsiteY1-242" fmla="*/ 295275 h 437310"/>
                <a:gd name="connsiteX2-243" fmla="*/ 62769 w 263473"/>
                <a:gd name="connsiteY2-244" fmla="*/ 357187 h 437310"/>
                <a:gd name="connsiteX3-245" fmla="*/ 143731 w 263473"/>
                <a:gd name="connsiteY3-246" fmla="*/ 402432 h 437310"/>
                <a:gd name="connsiteX4-247" fmla="*/ 248506 w 263473"/>
                <a:gd name="connsiteY4-248" fmla="*/ 328612 h 437310"/>
                <a:gd name="connsiteX5-249" fmla="*/ 224694 w 263473"/>
                <a:gd name="connsiteY5-250" fmla="*/ 252412 h 437310"/>
                <a:gd name="connsiteX6-251" fmla="*/ 196119 w 263473"/>
                <a:gd name="connsiteY6-252" fmla="*/ 0 h 437310"/>
                <a:gd name="connsiteX7-253" fmla="*/ 119919 w 263473"/>
                <a:gd name="connsiteY7-254" fmla="*/ 33337 h 4373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29" y="connsiteY7-30"/>
                </a:cxn>
              </a:cxnLst>
              <a:rect l="l" t="t" r="r" b="b"/>
              <a:pathLst>
                <a:path w="263473" h="437310">
                  <a:moveTo>
                    <a:pt x="119919" y="33337"/>
                  </a:moveTo>
                  <a:cubicBezTo>
                    <a:pt x="153256" y="125412"/>
                    <a:pt x="181832" y="188912"/>
                    <a:pt x="134206" y="295275"/>
                  </a:cubicBezTo>
                  <a:cubicBezTo>
                    <a:pt x="65150" y="258762"/>
                    <a:pt x="-84869" y="362744"/>
                    <a:pt x="62769" y="357187"/>
                  </a:cubicBezTo>
                  <a:cubicBezTo>
                    <a:pt x="27844" y="427038"/>
                    <a:pt x="61976" y="449262"/>
                    <a:pt x="143731" y="402432"/>
                  </a:cubicBezTo>
                  <a:cubicBezTo>
                    <a:pt x="161987" y="482600"/>
                    <a:pt x="230250" y="410368"/>
                    <a:pt x="248506" y="328612"/>
                  </a:cubicBezTo>
                  <a:cubicBezTo>
                    <a:pt x="264381" y="310356"/>
                    <a:pt x="280256" y="275431"/>
                    <a:pt x="224694" y="252412"/>
                  </a:cubicBezTo>
                  <a:cubicBezTo>
                    <a:pt x="215169" y="168275"/>
                    <a:pt x="224694" y="107950"/>
                    <a:pt x="196119" y="0"/>
                  </a:cubicBezTo>
                  <a:lnTo>
                    <a:pt x="119919" y="33337"/>
                  </a:lnTo>
                  <a:close/>
                </a:path>
              </a:pathLst>
            </a:custGeom>
            <a:solidFill>
              <a:srgbClr val="EF8324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等腰三角形 87"/>
            <p:cNvSpPr/>
            <p:nvPr/>
          </p:nvSpPr>
          <p:spPr>
            <a:xfrm rot="17213684">
              <a:off x="5562572" y="4754390"/>
              <a:ext cx="200879" cy="193539"/>
            </a:xfrm>
            <a:prstGeom prst="triangle">
              <a:avLst/>
            </a:prstGeom>
            <a:solidFill>
              <a:srgbClr val="F0871E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: 形状 88"/>
            <p:cNvSpPr/>
            <p:nvPr/>
          </p:nvSpPr>
          <p:spPr>
            <a:xfrm>
              <a:off x="5690724" y="3846671"/>
              <a:ext cx="3285992" cy="3120705"/>
            </a:xfrm>
            <a:custGeom>
              <a:avLst/>
              <a:gdLst>
                <a:gd name="connsiteX0" fmla="*/ 693632 w 2032165"/>
                <a:gd name="connsiteY0" fmla="*/ 531 h 2048588"/>
                <a:gd name="connsiteX1" fmla="*/ 1199107 w 2032165"/>
                <a:gd name="connsiteY1" fmla="*/ 221813 h 2048588"/>
                <a:gd name="connsiteX2" fmla="*/ 1346861 w 2032165"/>
                <a:gd name="connsiteY2" fmla="*/ 536263 h 2048588"/>
                <a:gd name="connsiteX3" fmla="*/ 1879548 w 2032165"/>
                <a:gd name="connsiteY3" fmla="*/ 874009 h 2048588"/>
                <a:gd name="connsiteX4" fmla="*/ 1945651 w 2032165"/>
                <a:gd name="connsiteY4" fmla="*/ 893419 h 2048588"/>
                <a:gd name="connsiteX5" fmla="*/ 2027302 w 2032165"/>
                <a:gd name="connsiteY5" fmla="*/ 951651 h 2048588"/>
                <a:gd name="connsiteX6" fmla="*/ 1202994 w 2032165"/>
                <a:gd name="connsiteY6" fmla="*/ 1887245 h 2048588"/>
                <a:gd name="connsiteX7" fmla="*/ 1229559 w 2032165"/>
                <a:gd name="connsiteY7" fmla="*/ 2048588 h 2048588"/>
                <a:gd name="connsiteX8" fmla="*/ 1163031 w 2032165"/>
                <a:gd name="connsiteY8" fmla="*/ 2048588 h 2048588"/>
                <a:gd name="connsiteX9" fmla="*/ 1152447 w 2032165"/>
                <a:gd name="connsiteY9" fmla="*/ 1902771 h 2048588"/>
                <a:gd name="connsiteX10" fmla="*/ 965810 w 2032165"/>
                <a:gd name="connsiteY10" fmla="*/ 1929946 h 2048588"/>
                <a:gd name="connsiteX11" fmla="*/ 814169 w 2032165"/>
                <a:gd name="connsiteY11" fmla="*/ 1918302 h 2048588"/>
                <a:gd name="connsiteX12" fmla="*/ 748070 w 2032165"/>
                <a:gd name="connsiteY12" fmla="*/ 1906654 h 2048588"/>
                <a:gd name="connsiteX13" fmla="*/ 9304 w 2032165"/>
                <a:gd name="connsiteY13" fmla="*/ 955534 h 2048588"/>
                <a:gd name="connsiteX14" fmla="*/ 1525 w 2032165"/>
                <a:gd name="connsiteY14" fmla="*/ 804129 h 2048588"/>
                <a:gd name="connsiteX15" fmla="*/ 59851 w 2032165"/>
                <a:gd name="connsiteY15" fmla="*/ 505205 h 2048588"/>
                <a:gd name="connsiteX16" fmla="*/ 693632 w 2032165"/>
                <a:gd name="connsiteY16" fmla="*/ 531 h 2048588"/>
                <a:gd name="connsiteX0-1" fmla="*/ 693632 w 2032165"/>
                <a:gd name="connsiteY0-2" fmla="*/ 531 h 2048588"/>
                <a:gd name="connsiteX1-3" fmla="*/ 1199107 w 2032165"/>
                <a:gd name="connsiteY1-4" fmla="*/ 221813 h 2048588"/>
                <a:gd name="connsiteX2-5" fmla="*/ 1346861 w 2032165"/>
                <a:gd name="connsiteY2-6" fmla="*/ 536263 h 2048588"/>
                <a:gd name="connsiteX3-7" fmla="*/ 1879548 w 2032165"/>
                <a:gd name="connsiteY3-8" fmla="*/ 874009 h 2048588"/>
                <a:gd name="connsiteX4-9" fmla="*/ 1945651 w 2032165"/>
                <a:gd name="connsiteY4-10" fmla="*/ 893419 h 2048588"/>
                <a:gd name="connsiteX5-11" fmla="*/ 2027302 w 2032165"/>
                <a:gd name="connsiteY5-12" fmla="*/ 951651 h 2048588"/>
                <a:gd name="connsiteX6-13" fmla="*/ 1202994 w 2032165"/>
                <a:gd name="connsiteY6-14" fmla="*/ 1887245 h 2048588"/>
                <a:gd name="connsiteX7-15" fmla="*/ 1229559 w 2032165"/>
                <a:gd name="connsiteY7-16" fmla="*/ 2048588 h 2048588"/>
                <a:gd name="connsiteX8-17" fmla="*/ 1152447 w 2032165"/>
                <a:gd name="connsiteY8-18" fmla="*/ 1902771 h 2048588"/>
                <a:gd name="connsiteX9-19" fmla="*/ 965810 w 2032165"/>
                <a:gd name="connsiteY9-20" fmla="*/ 1929946 h 2048588"/>
                <a:gd name="connsiteX10-21" fmla="*/ 814169 w 2032165"/>
                <a:gd name="connsiteY10-22" fmla="*/ 1918302 h 2048588"/>
                <a:gd name="connsiteX11-23" fmla="*/ 748070 w 2032165"/>
                <a:gd name="connsiteY11-24" fmla="*/ 1906654 h 2048588"/>
                <a:gd name="connsiteX12-25" fmla="*/ 9304 w 2032165"/>
                <a:gd name="connsiteY12-26" fmla="*/ 955534 h 2048588"/>
                <a:gd name="connsiteX13-27" fmla="*/ 1525 w 2032165"/>
                <a:gd name="connsiteY13-28" fmla="*/ 804129 h 2048588"/>
                <a:gd name="connsiteX14-29" fmla="*/ 59851 w 2032165"/>
                <a:gd name="connsiteY14-30" fmla="*/ 505205 h 2048588"/>
                <a:gd name="connsiteX15-31" fmla="*/ 693632 w 2032165"/>
                <a:gd name="connsiteY15-32" fmla="*/ 531 h 2048588"/>
                <a:gd name="connsiteX0-33" fmla="*/ 693632 w 2032165"/>
                <a:gd name="connsiteY0-34" fmla="*/ 531 h 1929946"/>
                <a:gd name="connsiteX1-35" fmla="*/ 1199107 w 2032165"/>
                <a:gd name="connsiteY1-36" fmla="*/ 221813 h 1929946"/>
                <a:gd name="connsiteX2-37" fmla="*/ 1346861 w 2032165"/>
                <a:gd name="connsiteY2-38" fmla="*/ 536263 h 1929946"/>
                <a:gd name="connsiteX3-39" fmla="*/ 1879548 w 2032165"/>
                <a:gd name="connsiteY3-40" fmla="*/ 874009 h 1929946"/>
                <a:gd name="connsiteX4-41" fmla="*/ 1945651 w 2032165"/>
                <a:gd name="connsiteY4-42" fmla="*/ 893419 h 1929946"/>
                <a:gd name="connsiteX5-43" fmla="*/ 2027302 w 2032165"/>
                <a:gd name="connsiteY5-44" fmla="*/ 951651 h 1929946"/>
                <a:gd name="connsiteX6-45" fmla="*/ 1202994 w 2032165"/>
                <a:gd name="connsiteY6-46" fmla="*/ 1887245 h 1929946"/>
                <a:gd name="connsiteX7-47" fmla="*/ 1152447 w 2032165"/>
                <a:gd name="connsiteY7-48" fmla="*/ 1902771 h 1929946"/>
                <a:gd name="connsiteX8-49" fmla="*/ 965810 w 2032165"/>
                <a:gd name="connsiteY8-50" fmla="*/ 1929946 h 1929946"/>
                <a:gd name="connsiteX9-51" fmla="*/ 814169 w 2032165"/>
                <a:gd name="connsiteY9-52" fmla="*/ 1918302 h 1929946"/>
                <a:gd name="connsiteX10-53" fmla="*/ 748070 w 2032165"/>
                <a:gd name="connsiteY10-54" fmla="*/ 1906654 h 1929946"/>
                <a:gd name="connsiteX11-55" fmla="*/ 9304 w 2032165"/>
                <a:gd name="connsiteY11-56" fmla="*/ 955534 h 1929946"/>
                <a:gd name="connsiteX12-57" fmla="*/ 1525 w 2032165"/>
                <a:gd name="connsiteY12-58" fmla="*/ 804129 h 1929946"/>
                <a:gd name="connsiteX13-59" fmla="*/ 59851 w 2032165"/>
                <a:gd name="connsiteY13-60" fmla="*/ 505205 h 1929946"/>
                <a:gd name="connsiteX14-61" fmla="*/ 693632 w 2032165"/>
                <a:gd name="connsiteY14-62" fmla="*/ 531 h 1929946"/>
                <a:gd name="connsiteX0-63" fmla="*/ 693632 w 2032165"/>
                <a:gd name="connsiteY0-64" fmla="*/ 531 h 1929946"/>
                <a:gd name="connsiteX1-65" fmla="*/ 1199107 w 2032165"/>
                <a:gd name="connsiteY1-66" fmla="*/ 221813 h 1929946"/>
                <a:gd name="connsiteX2-67" fmla="*/ 1346861 w 2032165"/>
                <a:gd name="connsiteY2-68" fmla="*/ 536263 h 1929946"/>
                <a:gd name="connsiteX3-69" fmla="*/ 1879548 w 2032165"/>
                <a:gd name="connsiteY3-70" fmla="*/ 874009 h 1929946"/>
                <a:gd name="connsiteX4-71" fmla="*/ 1945651 w 2032165"/>
                <a:gd name="connsiteY4-72" fmla="*/ 893419 h 1929946"/>
                <a:gd name="connsiteX5-73" fmla="*/ 2027302 w 2032165"/>
                <a:gd name="connsiteY5-74" fmla="*/ 951651 h 1929946"/>
                <a:gd name="connsiteX6-75" fmla="*/ 1202994 w 2032165"/>
                <a:gd name="connsiteY6-76" fmla="*/ 1887245 h 1929946"/>
                <a:gd name="connsiteX7-77" fmla="*/ 1152447 w 2032165"/>
                <a:gd name="connsiteY7-78" fmla="*/ 1902771 h 1929946"/>
                <a:gd name="connsiteX8-79" fmla="*/ 965810 w 2032165"/>
                <a:gd name="connsiteY8-80" fmla="*/ 1929946 h 1929946"/>
                <a:gd name="connsiteX9-81" fmla="*/ 814169 w 2032165"/>
                <a:gd name="connsiteY9-82" fmla="*/ 1918302 h 1929946"/>
                <a:gd name="connsiteX10-83" fmla="*/ 748070 w 2032165"/>
                <a:gd name="connsiteY10-84" fmla="*/ 1906654 h 1929946"/>
                <a:gd name="connsiteX11-85" fmla="*/ 9304 w 2032165"/>
                <a:gd name="connsiteY11-86" fmla="*/ 955534 h 1929946"/>
                <a:gd name="connsiteX12-87" fmla="*/ 1525 w 2032165"/>
                <a:gd name="connsiteY12-88" fmla="*/ 804129 h 1929946"/>
                <a:gd name="connsiteX13-89" fmla="*/ 59851 w 2032165"/>
                <a:gd name="connsiteY13-90" fmla="*/ 505205 h 1929946"/>
                <a:gd name="connsiteX14-91" fmla="*/ 693632 w 2032165"/>
                <a:gd name="connsiteY14-92" fmla="*/ 531 h 19299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2032165" h="1929946">
                  <a:moveTo>
                    <a:pt x="693632" y="531"/>
                  </a:moveTo>
                  <a:cubicBezTo>
                    <a:pt x="884159" y="-7234"/>
                    <a:pt x="1078569" y="70408"/>
                    <a:pt x="1199107" y="221813"/>
                  </a:cubicBezTo>
                  <a:cubicBezTo>
                    <a:pt x="1269093" y="314981"/>
                    <a:pt x="1304088" y="427563"/>
                    <a:pt x="1346861" y="536263"/>
                  </a:cubicBezTo>
                  <a:cubicBezTo>
                    <a:pt x="1412960" y="722604"/>
                    <a:pt x="1630700" y="1165167"/>
                    <a:pt x="1879548" y="874009"/>
                  </a:cubicBezTo>
                  <a:cubicBezTo>
                    <a:pt x="1902878" y="850717"/>
                    <a:pt x="1937873" y="870127"/>
                    <a:pt x="1945651" y="893419"/>
                  </a:cubicBezTo>
                  <a:cubicBezTo>
                    <a:pt x="1984533" y="870127"/>
                    <a:pt x="2050632" y="897302"/>
                    <a:pt x="2027302" y="951651"/>
                  </a:cubicBezTo>
                  <a:cubicBezTo>
                    <a:pt x="1883439" y="1351509"/>
                    <a:pt x="1615148" y="1759132"/>
                    <a:pt x="1202994" y="1887245"/>
                  </a:cubicBezTo>
                  <a:lnTo>
                    <a:pt x="1152447" y="1902771"/>
                  </a:lnTo>
                  <a:cubicBezTo>
                    <a:pt x="1094121" y="1918302"/>
                    <a:pt x="1028022" y="1926064"/>
                    <a:pt x="965810" y="1929946"/>
                  </a:cubicBezTo>
                  <a:cubicBezTo>
                    <a:pt x="911376" y="1929946"/>
                    <a:pt x="860829" y="1926064"/>
                    <a:pt x="814169" y="1918302"/>
                  </a:cubicBezTo>
                  <a:cubicBezTo>
                    <a:pt x="777879" y="1914420"/>
                    <a:pt x="775057" y="1919477"/>
                    <a:pt x="748070" y="1906654"/>
                  </a:cubicBezTo>
                  <a:cubicBezTo>
                    <a:pt x="343690" y="1797955"/>
                    <a:pt x="59851" y="1359274"/>
                    <a:pt x="9304" y="955534"/>
                  </a:cubicBezTo>
                  <a:cubicBezTo>
                    <a:pt x="1525" y="905067"/>
                    <a:pt x="-2362" y="854600"/>
                    <a:pt x="1525" y="804129"/>
                  </a:cubicBezTo>
                  <a:cubicBezTo>
                    <a:pt x="9949" y="729074"/>
                    <a:pt x="11175" y="683588"/>
                    <a:pt x="59851" y="505205"/>
                  </a:cubicBezTo>
                  <a:cubicBezTo>
                    <a:pt x="157058" y="233457"/>
                    <a:pt x="374798" y="12175"/>
                    <a:pt x="693632" y="531"/>
                  </a:cubicBezTo>
                  <a:close/>
                </a:path>
              </a:pathLst>
            </a:custGeom>
            <a:solidFill>
              <a:srgbClr val="F9B04C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: 形状 89"/>
            <p:cNvSpPr/>
            <p:nvPr/>
          </p:nvSpPr>
          <p:spPr>
            <a:xfrm>
              <a:off x="5690761" y="3846180"/>
              <a:ext cx="2580584" cy="1737390"/>
            </a:xfrm>
            <a:custGeom>
              <a:avLst/>
              <a:gdLst>
                <a:gd name="connsiteX0" fmla="*/ 1121597 w 2580584"/>
                <a:gd name="connsiteY0" fmla="*/ 858 h 1737390"/>
                <a:gd name="connsiteX1" fmla="*/ 1938945 w 2580584"/>
                <a:gd name="connsiteY1" fmla="*/ 358669 h 1737390"/>
                <a:gd name="connsiteX2" fmla="*/ 2177862 w 2580584"/>
                <a:gd name="connsiteY2" fmla="*/ 867132 h 1737390"/>
                <a:gd name="connsiteX3" fmla="*/ 2556287 w 2580584"/>
                <a:gd name="connsiteY3" fmla="*/ 1483969 h 1737390"/>
                <a:gd name="connsiteX4" fmla="*/ 2580584 w 2580584"/>
                <a:gd name="connsiteY4" fmla="*/ 1500827 h 1737390"/>
                <a:gd name="connsiteX5" fmla="*/ 2547593 w 2580584"/>
                <a:gd name="connsiteY5" fmla="*/ 1527494 h 1737390"/>
                <a:gd name="connsiteX6" fmla="*/ 2251526 w 2580584"/>
                <a:gd name="connsiteY6" fmla="*/ 1641733 h 1737390"/>
                <a:gd name="connsiteX7" fmla="*/ 1654076 w 2580584"/>
                <a:gd name="connsiteY7" fmla="*/ 1288694 h 1737390"/>
                <a:gd name="connsiteX8" fmla="*/ 1477557 w 2580584"/>
                <a:gd name="connsiteY8" fmla="*/ 1641733 h 1737390"/>
                <a:gd name="connsiteX9" fmla="*/ 988734 w 2580584"/>
                <a:gd name="connsiteY9" fmla="*/ 1438057 h 1737390"/>
                <a:gd name="connsiteX10" fmla="*/ 594960 w 2580584"/>
                <a:gd name="connsiteY10" fmla="*/ 1736782 h 1737390"/>
                <a:gd name="connsiteX11" fmla="*/ 214764 w 2580584"/>
                <a:gd name="connsiteY11" fmla="*/ 1343008 h 1737390"/>
                <a:gd name="connsiteX12" fmla="*/ 38245 w 2580584"/>
                <a:gd name="connsiteY12" fmla="*/ 1546684 h 1737390"/>
                <a:gd name="connsiteX13" fmla="*/ 16429 w 2580584"/>
                <a:gd name="connsiteY13" fmla="*/ 1553726 h 1737390"/>
                <a:gd name="connsiteX14" fmla="*/ 15045 w 2580584"/>
                <a:gd name="connsiteY14" fmla="*/ 1545089 h 1737390"/>
                <a:gd name="connsiteX15" fmla="*/ 2466 w 2580584"/>
                <a:gd name="connsiteY15" fmla="*/ 1300268 h 1737390"/>
                <a:gd name="connsiteX16" fmla="*/ 96779 w 2580584"/>
                <a:gd name="connsiteY16" fmla="*/ 816911 h 1737390"/>
                <a:gd name="connsiteX17" fmla="*/ 1121597 w 2580584"/>
                <a:gd name="connsiteY17" fmla="*/ 858 h 173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80584" h="1737390">
                  <a:moveTo>
                    <a:pt x="1121597" y="858"/>
                  </a:moveTo>
                  <a:cubicBezTo>
                    <a:pt x="1429677" y="-11698"/>
                    <a:pt x="1744036" y="113848"/>
                    <a:pt x="1938945" y="358669"/>
                  </a:cubicBezTo>
                  <a:cubicBezTo>
                    <a:pt x="2052112" y="509321"/>
                    <a:pt x="2108698" y="691365"/>
                    <a:pt x="2177862" y="867132"/>
                  </a:cubicBezTo>
                  <a:cubicBezTo>
                    <a:pt x="2237983" y="1036620"/>
                    <a:pt x="2375687" y="1337197"/>
                    <a:pt x="2556287" y="1483969"/>
                  </a:cubicBezTo>
                  <a:lnTo>
                    <a:pt x="2580584" y="1500827"/>
                  </a:lnTo>
                  <a:lnTo>
                    <a:pt x="2547593" y="1527494"/>
                  </a:lnTo>
                  <a:cubicBezTo>
                    <a:pt x="2448904" y="1598206"/>
                    <a:pt x="2342757" y="1623699"/>
                    <a:pt x="2251526" y="1641733"/>
                  </a:cubicBezTo>
                  <a:cubicBezTo>
                    <a:pt x="2056902" y="1680206"/>
                    <a:pt x="1783071" y="1288694"/>
                    <a:pt x="1654076" y="1288694"/>
                  </a:cubicBezTo>
                  <a:cubicBezTo>
                    <a:pt x="1525081" y="1288694"/>
                    <a:pt x="1588446" y="1616838"/>
                    <a:pt x="1477557" y="1641733"/>
                  </a:cubicBezTo>
                  <a:cubicBezTo>
                    <a:pt x="1366667" y="1666627"/>
                    <a:pt x="1135834" y="1422216"/>
                    <a:pt x="988734" y="1438057"/>
                  </a:cubicBezTo>
                  <a:cubicBezTo>
                    <a:pt x="841634" y="1453897"/>
                    <a:pt x="723955" y="1752623"/>
                    <a:pt x="594960" y="1736782"/>
                  </a:cubicBezTo>
                  <a:cubicBezTo>
                    <a:pt x="465965" y="1720941"/>
                    <a:pt x="307551" y="1374691"/>
                    <a:pt x="214764" y="1343008"/>
                  </a:cubicBezTo>
                  <a:cubicBezTo>
                    <a:pt x="121977" y="1311324"/>
                    <a:pt x="146872" y="1508211"/>
                    <a:pt x="38245" y="1546684"/>
                  </a:cubicBezTo>
                  <a:lnTo>
                    <a:pt x="16429" y="1553726"/>
                  </a:lnTo>
                  <a:lnTo>
                    <a:pt x="15045" y="1545089"/>
                  </a:lnTo>
                  <a:cubicBezTo>
                    <a:pt x="2466" y="1463484"/>
                    <a:pt x="-3820" y="1381880"/>
                    <a:pt x="2466" y="1300268"/>
                  </a:cubicBezTo>
                  <a:cubicBezTo>
                    <a:pt x="16088" y="1178905"/>
                    <a:pt x="18070" y="1105355"/>
                    <a:pt x="96779" y="816911"/>
                  </a:cubicBezTo>
                  <a:cubicBezTo>
                    <a:pt x="253962" y="377497"/>
                    <a:pt x="606045" y="19686"/>
                    <a:pt x="1121597" y="858"/>
                  </a:cubicBezTo>
                  <a:close/>
                </a:path>
              </a:pathLst>
            </a:custGeom>
            <a:solidFill>
              <a:srgbClr val="F5D75F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: 形状 90"/>
            <p:cNvSpPr/>
            <p:nvPr/>
          </p:nvSpPr>
          <p:spPr>
            <a:xfrm>
              <a:off x="6897239" y="5330516"/>
              <a:ext cx="1391270" cy="1588276"/>
            </a:xfrm>
            <a:custGeom>
              <a:avLst/>
              <a:gdLst>
                <a:gd name="connsiteX0" fmla="*/ 452437 w 600075"/>
                <a:gd name="connsiteY0" fmla="*/ 0 h 523875"/>
                <a:gd name="connsiteX1" fmla="*/ 600075 w 600075"/>
                <a:gd name="connsiteY1" fmla="*/ 161925 h 523875"/>
                <a:gd name="connsiteX2" fmla="*/ 585787 w 600075"/>
                <a:gd name="connsiteY2" fmla="*/ 328612 h 523875"/>
                <a:gd name="connsiteX3" fmla="*/ 590550 w 600075"/>
                <a:gd name="connsiteY3" fmla="*/ 523875 h 523875"/>
                <a:gd name="connsiteX4" fmla="*/ 0 w 600075"/>
                <a:gd name="connsiteY4" fmla="*/ 500062 h 523875"/>
                <a:gd name="connsiteX5" fmla="*/ 452437 w 600075"/>
                <a:gd name="connsiteY5" fmla="*/ 0 h 523875"/>
                <a:gd name="connsiteX0-1" fmla="*/ 452437 w 600075"/>
                <a:gd name="connsiteY0-2" fmla="*/ 208764 h 732639"/>
                <a:gd name="connsiteX1-3" fmla="*/ 600075 w 600075"/>
                <a:gd name="connsiteY1-4" fmla="*/ 370689 h 732639"/>
                <a:gd name="connsiteX2-5" fmla="*/ 585787 w 600075"/>
                <a:gd name="connsiteY2-6" fmla="*/ 537376 h 732639"/>
                <a:gd name="connsiteX3-7" fmla="*/ 590550 w 600075"/>
                <a:gd name="connsiteY3-8" fmla="*/ 732639 h 732639"/>
                <a:gd name="connsiteX4-9" fmla="*/ 0 w 600075"/>
                <a:gd name="connsiteY4-10" fmla="*/ 708826 h 732639"/>
                <a:gd name="connsiteX5-11" fmla="*/ 452437 w 600075"/>
                <a:gd name="connsiteY5-12" fmla="*/ 208764 h 732639"/>
                <a:gd name="connsiteX0-13" fmla="*/ 543922 w 691560"/>
                <a:gd name="connsiteY0-14" fmla="*/ 233609 h 757484"/>
                <a:gd name="connsiteX1-15" fmla="*/ 691560 w 691560"/>
                <a:gd name="connsiteY1-16" fmla="*/ 395534 h 757484"/>
                <a:gd name="connsiteX2-17" fmla="*/ 677272 w 691560"/>
                <a:gd name="connsiteY2-18" fmla="*/ 562221 h 757484"/>
                <a:gd name="connsiteX3-19" fmla="*/ 682035 w 691560"/>
                <a:gd name="connsiteY3-20" fmla="*/ 757484 h 757484"/>
                <a:gd name="connsiteX4-21" fmla="*/ 91485 w 691560"/>
                <a:gd name="connsiteY4-22" fmla="*/ 733671 h 757484"/>
                <a:gd name="connsiteX5-23" fmla="*/ 543922 w 691560"/>
                <a:gd name="connsiteY5-24" fmla="*/ 233609 h 757484"/>
                <a:gd name="connsiteX0-25" fmla="*/ 543922 w 691560"/>
                <a:gd name="connsiteY0-26" fmla="*/ 233609 h 757484"/>
                <a:gd name="connsiteX1-27" fmla="*/ 691560 w 691560"/>
                <a:gd name="connsiteY1-28" fmla="*/ 395534 h 757484"/>
                <a:gd name="connsiteX2-29" fmla="*/ 677272 w 691560"/>
                <a:gd name="connsiteY2-30" fmla="*/ 562221 h 757484"/>
                <a:gd name="connsiteX3-31" fmla="*/ 682035 w 691560"/>
                <a:gd name="connsiteY3-32" fmla="*/ 757484 h 757484"/>
                <a:gd name="connsiteX4-33" fmla="*/ 91485 w 691560"/>
                <a:gd name="connsiteY4-34" fmla="*/ 733671 h 757484"/>
                <a:gd name="connsiteX5-35" fmla="*/ 543922 w 691560"/>
                <a:gd name="connsiteY5-36" fmla="*/ 233609 h 757484"/>
                <a:gd name="connsiteX0-37" fmla="*/ 543922 w 738030"/>
                <a:gd name="connsiteY0-38" fmla="*/ 233609 h 757484"/>
                <a:gd name="connsiteX1-39" fmla="*/ 691560 w 738030"/>
                <a:gd name="connsiteY1-40" fmla="*/ 395534 h 757484"/>
                <a:gd name="connsiteX2-41" fmla="*/ 677272 w 738030"/>
                <a:gd name="connsiteY2-42" fmla="*/ 562221 h 757484"/>
                <a:gd name="connsiteX3-43" fmla="*/ 682035 w 738030"/>
                <a:gd name="connsiteY3-44" fmla="*/ 757484 h 757484"/>
                <a:gd name="connsiteX4-45" fmla="*/ 91485 w 738030"/>
                <a:gd name="connsiteY4-46" fmla="*/ 733671 h 757484"/>
                <a:gd name="connsiteX5-47" fmla="*/ 543922 w 738030"/>
                <a:gd name="connsiteY5-48" fmla="*/ 233609 h 757484"/>
                <a:gd name="connsiteX0-49" fmla="*/ 532938 w 727046"/>
                <a:gd name="connsiteY0-50" fmla="*/ 219937 h 743812"/>
                <a:gd name="connsiteX1-51" fmla="*/ 680576 w 727046"/>
                <a:gd name="connsiteY1-52" fmla="*/ 381862 h 743812"/>
                <a:gd name="connsiteX2-53" fmla="*/ 666288 w 727046"/>
                <a:gd name="connsiteY2-54" fmla="*/ 548549 h 743812"/>
                <a:gd name="connsiteX3-55" fmla="*/ 671051 w 727046"/>
                <a:gd name="connsiteY3-56" fmla="*/ 743812 h 743812"/>
                <a:gd name="connsiteX4-57" fmla="*/ 80501 w 727046"/>
                <a:gd name="connsiteY4-58" fmla="*/ 719999 h 743812"/>
                <a:gd name="connsiteX5-59" fmla="*/ 532938 w 727046"/>
                <a:gd name="connsiteY5-60" fmla="*/ 219937 h 743812"/>
                <a:gd name="connsiteX0-61" fmla="*/ 559498 w 753606"/>
                <a:gd name="connsiteY0-62" fmla="*/ 233440 h 757315"/>
                <a:gd name="connsiteX1-63" fmla="*/ 707136 w 753606"/>
                <a:gd name="connsiteY1-64" fmla="*/ 395365 h 757315"/>
                <a:gd name="connsiteX2-65" fmla="*/ 692848 w 753606"/>
                <a:gd name="connsiteY2-66" fmla="*/ 562052 h 757315"/>
                <a:gd name="connsiteX3-67" fmla="*/ 697611 w 753606"/>
                <a:gd name="connsiteY3-68" fmla="*/ 757315 h 757315"/>
                <a:gd name="connsiteX4-69" fmla="*/ 107061 w 753606"/>
                <a:gd name="connsiteY4-70" fmla="*/ 733502 h 757315"/>
                <a:gd name="connsiteX5-71" fmla="*/ 559498 w 753606"/>
                <a:gd name="connsiteY5-72" fmla="*/ 233440 h 757315"/>
                <a:gd name="connsiteX0-73" fmla="*/ 559498 w 753606"/>
                <a:gd name="connsiteY0-74" fmla="*/ 233440 h 875654"/>
                <a:gd name="connsiteX1-75" fmla="*/ 707136 w 753606"/>
                <a:gd name="connsiteY1-76" fmla="*/ 395365 h 875654"/>
                <a:gd name="connsiteX2-77" fmla="*/ 692848 w 753606"/>
                <a:gd name="connsiteY2-78" fmla="*/ 562052 h 875654"/>
                <a:gd name="connsiteX3-79" fmla="*/ 697611 w 753606"/>
                <a:gd name="connsiteY3-80" fmla="*/ 757315 h 875654"/>
                <a:gd name="connsiteX4-81" fmla="*/ 107061 w 753606"/>
                <a:gd name="connsiteY4-82" fmla="*/ 733502 h 875654"/>
                <a:gd name="connsiteX5-83" fmla="*/ 559498 w 753606"/>
                <a:gd name="connsiteY5-84" fmla="*/ 233440 h 875654"/>
                <a:gd name="connsiteX0-85" fmla="*/ 559498 w 753606"/>
                <a:gd name="connsiteY0-86" fmla="*/ 233440 h 873059"/>
                <a:gd name="connsiteX1-87" fmla="*/ 707136 w 753606"/>
                <a:gd name="connsiteY1-88" fmla="*/ 395365 h 873059"/>
                <a:gd name="connsiteX2-89" fmla="*/ 692848 w 753606"/>
                <a:gd name="connsiteY2-90" fmla="*/ 562052 h 873059"/>
                <a:gd name="connsiteX3-91" fmla="*/ 675386 w 753606"/>
                <a:gd name="connsiteY3-92" fmla="*/ 747790 h 873059"/>
                <a:gd name="connsiteX4-93" fmla="*/ 107061 w 753606"/>
                <a:gd name="connsiteY4-94" fmla="*/ 733502 h 873059"/>
                <a:gd name="connsiteX5-95" fmla="*/ 559498 w 753606"/>
                <a:gd name="connsiteY5-96" fmla="*/ 233440 h 873059"/>
                <a:gd name="connsiteX0-97" fmla="*/ 559498 w 753606"/>
                <a:gd name="connsiteY0-98" fmla="*/ 233440 h 943497"/>
                <a:gd name="connsiteX1-99" fmla="*/ 707136 w 753606"/>
                <a:gd name="connsiteY1-100" fmla="*/ 395365 h 943497"/>
                <a:gd name="connsiteX2-101" fmla="*/ 692848 w 753606"/>
                <a:gd name="connsiteY2-102" fmla="*/ 562052 h 943497"/>
                <a:gd name="connsiteX3-103" fmla="*/ 675386 w 753606"/>
                <a:gd name="connsiteY3-104" fmla="*/ 747790 h 943497"/>
                <a:gd name="connsiteX4-105" fmla="*/ 107061 w 753606"/>
                <a:gd name="connsiteY4-106" fmla="*/ 733502 h 943497"/>
                <a:gd name="connsiteX5-107" fmla="*/ 559498 w 753606"/>
                <a:gd name="connsiteY5-108" fmla="*/ 233440 h 943497"/>
                <a:gd name="connsiteX0-109" fmla="*/ 559498 w 768826"/>
                <a:gd name="connsiteY0-110" fmla="*/ 233440 h 943497"/>
                <a:gd name="connsiteX1-111" fmla="*/ 707136 w 768826"/>
                <a:gd name="connsiteY1-112" fmla="*/ 395365 h 943497"/>
                <a:gd name="connsiteX2-113" fmla="*/ 692848 w 768826"/>
                <a:gd name="connsiteY2-114" fmla="*/ 562052 h 943497"/>
                <a:gd name="connsiteX3-115" fmla="*/ 675386 w 768826"/>
                <a:gd name="connsiteY3-116" fmla="*/ 747790 h 943497"/>
                <a:gd name="connsiteX4-117" fmla="*/ 107061 w 768826"/>
                <a:gd name="connsiteY4-118" fmla="*/ 733502 h 943497"/>
                <a:gd name="connsiteX5-119" fmla="*/ 559498 w 768826"/>
                <a:gd name="connsiteY5-120" fmla="*/ 233440 h 943497"/>
                <a:gd name="connsiteX0-121" fmla="*/ 559498 w 807284"/>
                <a:gd name="connsiteY0-122" fmla="*/ 233440 h 943497"/>
                <a:gd name="connsiteX1-123" fmla="*/ 707136 w 807284"/>
                <a:gd name="connsiteY1-124" fmla="*/ 395365 h 943497"/>
                <a:gd name="connsiteX2-125" fmla="*/ 692848 w 807284"/>
                <a:gd name="connsiteY2-126" fmla="*/ 562052 h 943497"/>
                <a:gd name="connsiteX3-127" fmla="*/ 675386 w 807284"/>
                <a:gd name="connsiteY3-128" fmla="*/ 747790 h 943497"/>
                <a:gd name="connsiteX4-129" fmla="*/ 107061 w 807284"/>
                <a:gd name="connsiteY4-130" fmla="*/ 733502 h 943497"/>
                <a:gd name="connsiteX5-131" fmla="*/ 559498 w 807284"/>
                <a:gd name="connsiteY5-132" fmla="*/ 233440 h 943497"/>
                <a:gd name="connsiteX0-133" fmla="*/ 559498 w 807284"/>
                <a:gd name="connsiteY0-134" fmla="*/ 233440 h 943497"/>
                <a:gd name="connsiteX1-135" fmla="*/ 707136 w 807284"/>
                <a:gd name="connsiteY1-136" fmla="*/ 395365 h 943497"/>
                <a:gd name="connsiteX2-137" fmla="*/ 692848 w 807284"/>
                <a:gd name="connsiteY2-138" fmla="*/ 562052 h 943497"/>
                <a:gd name="connsiteX3-139" fmla="*/ 675386 w 807284"/>
                <a:gd name="connsiteY3-140" fmla="*/ 747790 h 943497"/>
                <a:gd name="connsiteX4-141" fmla="*/ 107061 w 807284"/>
                <a:gd name="connsiteY4-142" fmla="*/ 733502 h 943497"/>
                <a:gd name="connsiteX5-143" fmla="*/ 559498 w 807284"/>
                <a:gd name="connsiteY5-144" fmla="*/ 233440 h 943497"/>
                <a:gd name="connsiteX0-145" fmla="*/ 559498 w 826377"/>
                <a:gd name="connsiteY0-146" fmla="*/ 233440 h 943497"/>
                <a:gd name="connsiteX1-147" fmla="*/ 707136 w 826377"/>
                <a:gd name="connsiteY1-148" fmla="*/ 395365 h 943497"/>
                <a:gd name="connsiteX2-149" fmla="*/ 692848 w 826377"/>
                <a:gd name="connsiteY2-150" fmla="*/ 562052 h 943497"/>
                <a:gd name="connsiteX3-151" fmla="*/ 675386 w 826377"/>
                <a:gd name="connsiteY3-152" fmla="*/ 747790 h 943497"/>
                <a:gd name="connsiteX4-153" fmla="*/ 107061 w 826377"/>
                <a:gd name="connsiteY4-154" fmla="*/ 733502 h 943497"/>
                <a:gd name="connsiteX5-155" fmla="*/ 559498 w 826377"/>
                <a:gd name="connsiteY5-156" fmla="*/ 233440 h 943497"/>
                <a:gd name="connsiteX0-157" fmla="*/ 559498 w 821984"/>
                <a:gd name="connsiteY0-158" fmla="*/ 233440 h 943497"/>
                <a:gd name="connsiteX1-159" fmla="*/ 707136 w 821984"/>
                <a:gd name="connsiteY1-160" fmla="*/ 395365 h 943497"/>
                <a:gd name="connsiteX2-161" fmla="*/ 683323 w 821984"/>
                <a:gd name="connsiteY2-162" fmla="*/ 581102 h 943497"/>
                <a:gd name="connsiteX3-163" fmla="*/ 675386 w 821984"/>
                <a:gd name="connsiteY3-164" fmla="*/ 747790 h 943497"/>
                <a:gd name="connsiteX4-165" fmla="*/ 107061 w 821984"/>
                <a:gd name="connsiteY4-166" fmla="*/ 733502 h 943497"/>
                <a:gd name="connsiteX5-167" fmla="*/ 559498 w 821984"/>
                <a:gd name="connsiteY5-168" fmla="*/ 233440 h 943497"/>
                <a:gd name="connsiteX0-169" fmla="*/ 559498 w 821984"/>
                <a:gd name="connsiteY0-170" fmla="*/ 233440 h 943497"/>
                <a:gd name="connsiteX1-171" fmla="*/ 707136 w 821984"/>
                <a:gd name="connsiteY1-172" fmla="*/ 395365 h 943497"/>
                <a:gd name="connsiteX2-173" fmla="*/ 683323 w 821984"/>
                <a:gd name="connsiteY2-174" fmla="*/ 581102 h 943497"/>
                <a:gd name="connsiteX3-175" fmla="*/ 675386 w 821984"/>
                <a:gd name="connsiteY3-176" fmla="*/ 747790 h 943497"/>
                <a:gd name="connsiteX4-177" fmla="*/ 107061 w 821984"/>
                <a:gd name="connsiteY4-178" fmla="*/ 733502 h 943497"/>
                <a:gd name="connsiteX5-179" fmla="*/ 559498 w 821984"/>
                <a:gd name="connsiteY5-180" fmla="*/ 233440 h 943497"/>
                <a:gd name="connsiteX0-181" fmla="*/ 559498 w 826468"/>
                <a:gd name="connsiteY0-182" fmla="*/ 233440 h 943497"/>
                <a:gd name="connsiteX1-183" fmla="*/ 707136 w 826468"/>
                <a:gd name="connsiteY1-184" fmla="*/ 395365 h 943497"/>
                <a:gd name="connsiteX2-185" fmla="*/ 683323 w 826468"/>
                <a:gd name="connsiteY2-186" fmla="*/ 581102 h 943497"/>
                <a:gd name="connsiteX3-187" fmla="*/ 675386 w 826468"/>
                <a:gd name="connsiteY3-188" fmla="*/ 747790 h 943497"/>
                <a:gd name="connsiteX4-189" fmla="*/ 107061 w 826468"/>
                <a:gd name="connsiteY4-190" fmla="*/ 733502 h 943497"/>
                <a:gd name="connsiteX5-191" fmla="*/ 559498 w 826468"/>
                <a:gd name="connsiteY5-192" fmla="*/ 233440 h 9434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826468" h="943497">
                  <a:moveTo>
                    <a:pt x="559498" y="233440"/>
                  </a:moveTo>
                  <a:cubicBezTo>
                    <a:pt x="694436" y="242965"/>
                    <a:pt x="826198" y="338215"/>
                    <a:pt x="707136" y="395365"/>
                  </a:cubicBezTo>
                  <a:cubicBezTo>
                    <a:pt x="873823" y="466802"/>
                    <a:pt x="865886" y="563640"/>
                    <a:pt x="683323" y="581102"/>
                  </a:cubicBezTo>
                  <a:cubicBezTo>
                    <a:pt x="814027" y="627140"/>
                    <a:pt x="878057" y="777952"/>
                    <a:pt x="675386" y="747790"/>
                  </a:cubicBezTo>
                  <a:cubicBezTo>
                    <a:pt x="951611" y="977977"/>
                    <a:pt x="361061" y="1043065"/>
                    <a:pt x="107061" y="733502"/>
                  </a:cubicBezTo>
                  <a:cubicBezTo>
                    <a:pt x="-266002" y="312815"/>
                    <a:pt x="446786" y="-358698"/>
                    <a:pt x="559498" y="233440"/>
                  </a:cubicBezTo>
                  <a:close/>
                </a:path>
              </a:pathLst>
            </a:custGeom>
            <a:solidFill>
              <a:srgbClr val="8C4B2D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: 形状 91"/>
            <p:cNvSpPr/>
            <p:nvPr/>
          </p:nvSpPr>
          <p:spPr>
            <a:xfrm>
              <a:off x="6354995" y="4437505"/>
              <a:ext cx="311196" cy="264030"/>
            </a:xfrm>
            <a:custGeom>
              <a:avLst/>
              <a:gdLst>
                <a:gd name="connsiteX0" fmla="*/ 151601 w 311196"/>
                <a:gd name="connsiteY0" fmla="*/ 87 h 264030"/>
                <a:gd name="connsiteX1" fmla="*/ 283921 w 311196"/>
                <a:gd name="connsiteY1" fmla="*/ 89343 h 264030"/>
                <a:gd name="connsiteX2" fmla="*/ 287812 w 311196"/>
                <a:gd name="connsiteY2" fmla="*/ 252342 h 264030"/>
                <a:gd name="connsiteX3" fmla="*/ 233328 w 311196"/>
                <a:gd name="connsiteY3" fmla="*/ 240698 h 264030"/>
                <a:gd name="connsiteX4" fmla="*/ 221654 w 311196"/>
                <a:gd name="connsiteY4" fmla="*/ 151437 h 264030"/>
                <a:gd name="connsiteX5" fmla="*/ 167170 w 311196"/>
                <a:gd name="connsiteY5" fmla="*/ 85465 h 264030"/>
                <a:gd name="connsiteX6" fmla="*/ 65987 w 311196"/>
                <a:gd name="connsiteY6" fmla="*/ 186365 h 264030"/>
                <a:gd name="connsiteX7" fmla="*/ 27067 w 311196"/>
                <a:gd name="connsiteY7" fmla="*/ 213531 h 264030"/>
                <a:gd name="connsiteX8" fmla="*/ 151601 w 311196"/>
                <a:gd name="connsiteY8" fmla="*/ 87 h 26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196" h="264030">
                  <a:moveTo>
                    <a:pt x="151601" y="87"/>
                  </a:moveTo>
                  <a:cubicBezTo>
                    <a:pt x="206085" y="3965"/>
                    <a:pt x="256679" y="42776"/>
                    <a:pt x="283921" y="89343"/>
                  </a:cubicBezTo>
                  <a:cubicBezTo>
                    <a:pt x="311163" y="139798"/>
                    <a:pt x="326728" y="209653"/>
                    <a:pt x="287812" y="252342"/>
                  </a:cubicBezTo>
                  <a:cubicBezTo>
                    <a:pt x="272243" y="275625"/>
                    <a:pt x="241110" y="260103"/>
                    <a:pt x="233328" y="240698"/>
                  </a:cubicBezTo>
                  <a:cubicBezTo>
                    <a:pt x="225545" y="209653"/>
                    <a:pt x="233328" y="182486"/>
                    <a:pt x="221654" y="151437"/>
                  </a:cubicBezTo>
                  <a:cubicBezTo>
                    <a:pt x="213868" y="124271"/>
                    <a:pt x="194412" y="97104"/>
                    <a:pt x="167170" y="85465"/>
                  </a:cubicBezTo>
                  <a:cubicBezTo>
                    <a:pt x="112685" y="62177"/>
                    <a:pt x="38745" y="128154"/>
                    <a:pt x="65987" y="186365"/>
                  </a:cubicBezTo>
                  <a:cubicBezTo>
                    <a:pt x="77660" y="209653"/>
                    <a:pt x="46527" y="240698"/>
                    <a:pt x="27067" y="213531"/>
                  </a:cubicBezTo>
                  <a:cubicBezTo>
                    <a:pt x="-46873" y="124271"/>
                    <a:pt x="42636" y="-3796"/>
                    <a:pt x="151601" y="87"/>
                  </a:cubicBezTo>
                  <a:close/>
                </a:path>
              </a:pathLst>
            </a:custGeom>
            <a:solidFill>
              <a:srgbClr val="4E3B1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6666191" y="4804410"/>
              <a:ext cx="243565" cy="102397"/>
            </a:xfrm>
            <a:prstGeom prst="ellipse">
              <a:avLst/>
            </a:prstGeom>
            <a:solidFill>
              <a:srgbClr val="EA534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6375" t="12500" r="6301" b="5471"/>
          <a:stretch>
            <a:fillRect/>
          </a:stretch>
        </p:blipFill>
        <p:spPr>
          <a:xfrm>
            <a:off x="1203960" y="147320"/>
            <a:ext cx="9300210" cy="65525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矩形 2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D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矩形 215"/>
          <p:cNvSpPr/>
          <p:nvPr/>
        </p:nvSpPr>
        <p:spPr>
          <a:xfrm>
            <a:off x="0" y="3257550"/>
            <a:ext cx="12192000" cy="3600450"/>
          </a:xfrm>
          <a:prstGeom prst="rect">
            <a:avLst/>
          </a:prstGeom>
          <a:solidFill>
            <a:srgbClr val="E0C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2086" y="169773"/>
            <a:ext cx="11620317" cy="6529889"/>
            <a:chOff x="571083" y="326445"/>
            <a:chExt cx="11061724" cy="6215995"/>
          </a:xfrm>
        </p:grpSpPr>
        <p:sp>
          <p:nvSpPr>
            <p:cNvPr id="212" name="任意多边形: 形状 211"/>
            <p:cNvSpPr/>
            <p:nvPr/>
          </p:nvSpPr>
          <p:spPr>
            <a:xfrm>
              <a:off x="571083" y="326445"/>
              <a:ext cx="11061724" cy="6215995"/>
            </a:xfrm>
            <a:custGeom>
              <a:avLst/>
              <a:gdLst>
                <a:gd name="connsiteX0" fmla="*/ 72480 w 6273519"/>
                <a:gd name="connsiteY0" fmla="*/ 1621912 h 3688805"/>
                <a:gd name="connsiteX1" fmla="*/ 139155 w 6273519"/>
                <a:gd name="connsiteY1" fmla="*/ 412237 h 3688805"/>
                <a:gd name="connsiteX2" fmla="*/ 1482180 w 6273519"/>
                <a:gd name="connsiteY2" fmla="*/ 40762 h 3688805"/>
                <a:gd name="connsiteX3" fmla="*/ 5149305 w 6273519"/>
                <a:gd name="connsiteY3" fmla="*/ 50287 h 3688805"/>
                <a:gd name="connsiteX4" fmla="*/ 6082755 w 6273519"/>
                <a:gd name="connsiteY4" fmla="*/ 402712 h 3688805"/>
                <a:gd name="connsiteX5" fmla="*/ 6044655 w 6273519"/>
                <a:gd name="connsiteY5" fmla="*/ 2088637 h 3688805"/>
                <a:gd name="connsiteX6" fmla="*/ 6263730 w 6273519"/>
                <a:gd name="connsiteY6" fmla="*/ 3041137 h 3688805"/>
                <a:gd name="connsiteX7" fmla="*/ 5673180 w 6273519"/>
                <a:gd name="connsiteY7" fmla="*/ 3584062 h 3688805"/>
                <a:gd name="connsiteX8" fmla="*/ 2958555 w 6273519"/>
                <a:gd name="connsiteY8" fmla="*/ 3679312 h 3688805"/>
                <a:gd name="connsiteX9" fmla="*/ 977355 w 6273519"/>
                <a:gd name="connsiteY9" fmla="*/ 3450712 h 3688805"/>
                <a:gd name="connsiteX10" fmla="*/ 405855 w 6273519"/>
                <a:gd name="connsiteY10" fmla="*/ 3079237 h 3688805"/>
                <a:gd name="connsiteX11" fmla="*/ 72480 w 6273519"/>
                <a:gd name="connsiteY11" fmla="*/ 1621912 h 3688805"/>
                <a:gd name="connsiteX0-1" fmla="*/ 65744 w 6266783"/>
                <a:gd name="connsiteY0-2" fmla="*/ 1621912 h 3688805"/>
                <a:gd name="connsiteX1-3" fmla="*/ 132419 w 6266783"/>
                <a:gd name="connsiteY1-4" fmla="*/ 412237 h 3688805"/>
                <a:gd name="connsiteX2-5" fmla="*/ 1475444 w 6266783"/>
                <a:gd name="connsiteY2-6" fmla="*/ 40762 h 3688805"/>
                <a:gd name="connsiteX3-7" fmla="*/ 5142569 w 6266783"/>
                <a:gd name="connsiteY3-8" fmla="*/ 50287 h 3688805"/>
                <a:gd name="connsiteX4-9" fmla="*/ 6076019 w 6266783"/>
                <a:gd name="connsiteY4-10" fmla="*/ 402712 h 3688805"/>
                <a:gd name="connsiteX5-11" fmla="*/ 6037919 w 6266783"/>
                <a:gd name="connsiteY5-12" fmla="*/ 2088637 h 3688805"/>
                <a:gd name="connsiteX6-13" fmla="*/ 6256994 w 6266783"/>
                <a:gd name="connsiteY6-14" fmla="*/ 3041137 h 3688805"/>
                <a:gd name="connsiteX7-15" fmla="*/ 5666444 w 6266783"/>
                <a:gd name="connsiteY7-16" fmla="*/ 3584062 h 3688805"/>
                <a:gd name="connsiteX8-17" fmla="*/ 2951819 w 6266783"/>
                <a:gd name="connsiteY8-18" fmla="*/ 3679312 h 3688805"/>
                <a:gd name="connsiteX9-19" fmla="*/ 970619 w 6266783"/>
                <a:gd name="connsiteY9-20" fmla="*/ 3450712 h 3688805"/>
                <a:gd name="connsiteX10-21" fmla="*/ 275836 w 6266783"/>
                <a:gd name="connsiteY10-22" fmla="*/ 3230163 h 3688805"/>
                <a:gd name="connsiteX11-23" fmla="*/ 65744 w 6266783"/>
                <a:gd name="connsiteY11-24" fmla="*/ 1621912 h 3688805"/>
                <a:gd name="connsiteX0-25" fmla="*/ 65744 w 6266783"/>
                <a:gd name="connsiteY0-26" fmla="*/ 1621912 h 3695276"/>
                <a:gd name="connsiteX1-27" fmla="*/ 132419 w 6266783"/>
                <a:gd name="connsiteY1-28" fmla="*/ 412237 h 3695276"/>
                <a:gd name="connsiteX2-29" fmla="*/ 1475444 w 6266783"/>
                <a:gd name="connsiteY2-30" fmla="*/ 40762 h 3695276"/>
                <a:gd name="connsiteX3-31" fmla="*/ 5142569 w 6266783"/>
                <a:gd name="connsiteY3-32" fmla="*/ 50287 h 3695276"/>
                <a:gd name="connsiteX4-33" fmla="*/ 6076019 w 6266783"/>
                <a:gd name="connsiteY4-34" fmla="*/ 402712 h 3695276"/>
                <a:gd name="connsiteX5-35" fmla="*/ 6037919 w 6266783"/>
                <a:gd name="connsiteY5-36" fmla="*/ 2088637 h 3695276"/>
                <a:gd name="connsiteX6-37" fmla="*/ 6256994 w 6266783"/>
                <a:gd name="connsiteY6-38" fmla="*/ 3041137 h 3695276"/>
                <a:gd name="connsiteX7-39" fmla="*/ 5666444 w 6266783"/>
                <a:gd name="connsiteY7-40" fmla="*/ 3584062 h 3695276"/>
                <a:gd name="connsiteX8-41" fmla="*/ 2951819 w 6266783"/>
                <a:gd name="connsiteY8-42" fmla="*/ 3679312 h 3695276"/>
                <a:gd name="connsiteX9-43" fmla="*/ 963770 w 6266783"/>
                <a:gd name="connsiteY9-44" fmla="*/ 3630386 h 3695276"/>
                <a:gd name="connsiteX10-45" fmla="*/ 275836 w 6266783"/>
                <a:gd name="connsiteY10-46" fmla="*/ 3230163 h 3695276"/>
                <a:gd name="connsiteX11-47" fmla="*/ 65744 w 6266783"/>
                <a:gd name="connsiteY11-48" fmla="*/ 1621912 h 3695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6266783" h="3695275">
                  <a:moveTo>
                    <a:pt x="65744" y="1621912"/>
                  </a:moveTo>
                  <a:cubicBezTo>
                    <a:pt x="41841" y="1152258"/>
                    <a:pt x="-102531" y="675762"/>
                    <a:pt x="132419" y="412237"/>
                  </a:cubicBezTo>
                  <a:cubicBezTo>
                    <a:pt x="367369" y="148712"/>
                    <a:pt x="640419" y="101087"/>
                    <a:pt x="1475444" y="40762"/>
                  </a:cubicBezTo>
                  <a:cubicBezTo>
                    <a:pt x="2310469" y="-19563"/>
                    <a:pt x="4375807" y="-10038"/>
                    <a:pt x="5142569" y="50287"/>
                  </a:cubicBezTo>
                  <a:cubicBezTo>
                    <a:pt x="5909332" y="110612"/>
                    <a:pt x="5926794" y="62987"/>
                    <a:pt x="6076019" y="402712"/>
                  </a:cubicBezTo>
                  <a:cubicBezTo>
                    <a:pt x="6225244" y="742437"/>
                    <a:pt x="6007757" y="1648900"/>
                    <a:pt x="6037919" y="2088637"/>
                  </a:cubicBezTo>
                  <a:cubicBezTo>
                    <a:pt x="6068082" y="2528375"/>
                    <a:pt x="6318906" y="2791900"/>
                    <a:pt x="6256994" y="3041137"/>
                  </a:cubicBezTo>
                  <a:cubicBezTo>
                    <a:pt x="6195082" y="3290374"/>
                    <a:pt x="6217306" y="3477700"/>
                    <a:pt x="5666444" y="3584062"/>
                  </a:cubicBezTo>
                  <a:cubicBezTo>
                    <a:pt x="5115582" y="3690424"/>
                    <a:pt x="3735598" y="3671591"/>
                    <a:pt x="2951819" y="3679312"/>
                  </a:cubicBezTo>
                  <a:cubicBezTo>
                    <a:pt x="2168040" y="3687033"/>
                    <a:pt x="1389220" y="3730398"/>
                    <a:pt x="963770" y="3630386"/>
                  </a:cubicBezTo>
                  <a:cubicBezTo>
                    <a:pt x="538320" y="3530374"/>
                    <a:pt x="425507" y="3564909"/>
                    <a:pt x="275836" y="3230163"/>
                  </a:cubicBezTo>
                  <a:cubicBezTo>
                    <a:pt x="126165" y="2895417"/>
                    <a:pt x="89647" y="2091566"/>
                    <a:pt x="65744" y="16219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2" name="组合 311"/>
            <p:cNvGrpSpPr/>
            <p:nvPr/>
          </p:nvGrpSpPr>
          <p:grpSpPr>
            <a:xfrm rot="21304726">
              <a:off x="1817014" y="447831"/>
              <a:ext cx="2017374" cy="624422"/>
              <a:chOff x="2647950" y="7461251"/>
              <a:chExt cx="3778250" cy="1169453"/>
            </a:xfrm>
          </p:grpSpPr>
          <p:sp>
            <p:nvSpPr>
              <p:cNvPr id="313" name="任意多边形: 形状 312"/>
              <p:cNvSpPr/>
              <p:nvPr/>
            </p:nvSpPr>
            <p:spPr>
              <a:xfrm>
                <a:off x="2722563" y="7581367"/>
                <a:ext cx="725488" cy="850900"/>
              </a:xfrm>
              <a:custGeom>
                <a:avLst/>
                <a:gdLst>
                  <a:gd name="connsiteX0" fmla="*/ 203646 w 725488"/>
                  <a:gd name="connsiteY0" fmla="*/ 0 h 850900"/>
                  <a:gd name="connsiteX1" fmla="*/ 725488 w 725488"/>
                  <a:gd name="connsiteY1" fmla="*/ 184150 h 850900"/>
                  <a:gd name="connsiteX2" fmla="*/ 528206 w 725488"/>
                  <a:gd name="connsiteY2" fmla="*/ 850900 h 850900"/>
                  <a:gd name="connsiteX3" fmla="*/ 381836 w 725488"/>
                  <a:gd name="connsiteY3" fmla="*/ 641350 h 850900"/>
                  <a:gd name="connsiteX4" fmla="*/ 235466 w 725488"/>
                  <a:gd name="connsiteY4" fmla="*/ 590550 h 850900"/>
                  <a:gd name="connsiteX5" fmla="*/ 0 w 725488"/>
                  <a:gd name="connsiteY5" fmla="*/ 679450 h 850900"/>
                  <a:gd name="connsiteX6" fmla="*/ 203646 w 725488"/>
                  <a:gd name="connsiteY6" fmla="*/ 0 h 85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5488" h="850900">
                    <a:moveTo>
                      <a:pt x="203646" y="0"/>
                    </a:moveTo>
                    <a:lnTo>
                      <a:pt x="725488" y="184150"/>
                    </a:lnTo>
                    <a:cubicBezTo>
                      <a:pt x="725488" y="184150"/>
                      <a:pt x="725488" y="184150"/>
                      <a:pt x="528206" y="850900"/>
                    </a:cubicBezTo>
                    <a:cubicBezTo>
                      <a:pt x="528206" y="850900"/>
                      <a:pt x="528206" y="850900"/>
                      <a:pt x="381836" y="641350"/>
                    </a:cubicBezTo>
                    <a:cubicBezTo>
                      <a:pt x="350016" y="590550"/>
                      <a:pt x="292741" y="571500"/>
                      <a:pt x="235466" y="590550"/>
                    </a:cubicBezTo>
                    <a:cubicBezTo>
                      <a:pt x="235466" y="590550"/>
                      <a:pt x="235466" y="590550"/>
                      <a:pt x="0" y="679450"/>
                    </a:cubicBezTo>
                    <a:cubicBezTo>
                      <a:pt x="0" y="679450"/>
                      <a:pt x="0" y="679450"/>
                      <a:pt x="203646" y="0"/>
                    </a:cubicBezTo>
                    <a:close/>
                  </a:path>
                </a:pathLst>
              </a:custGeom>
              <a:solidFill>
                <a:srgbClr val="EA76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4" name="任意多边形: 形状 313"/>
              <p:cNvSpPr/>
              <p:nvPr/>
            </p:nvSpPr>
            <p:spPr>
              <a:xfrm>
                <a:off x="5600701" y="7640106"/>
                <a:ext cx="731838" cy="838200"/>
              </a:xfrm>
              <a:custGeom>
                <a:avLst/>
                <a:gdLst>
                  <a:gd name="connsiteX0" fmla="*/ 515469 w 731838"/>
                  <a:gd name="connsiteY0" fmla="*/ 0 h 838200"/>
                  <a:gd name="connsiteX1" fmla="*/ 731838 w 731838"/>
                  <a:gd name="connsiteY1" fmla="*/ 704850 h 838200"/>
                  <a:gd name="connsiteX2" fmla="*/ 496377 w 731838"/>
                  <a:gd name="connsiteY2" fmla="*/ 603250 h 838200"/>
                  <a:gd name="connsiteX3" fmla="*/ 343646 w 731838"/>
                  <a:gd name="connsiteY3" fmla="*/ 641350 h 838200"/>
                  <a:gd name="connsiteX4" fmla="*/ 190915 w 731838"/>
                  <a:gd name="connsiteY4" fmla="*/ 838200 h 838200"/>
                  <a:gd name="connsiteX5" fmla="*/ 0 w 731838"/>
                  <a:gd name="connsiteY5" fmla="*/ 158750 h 838200"/>
                  <a:gd name="connsiteX6" fmla="*/ 515469 w 731838"/>
                  <a:gd name="connsiteY6" fmla="*/ 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838" h="838200">
                    <a:moveTo>
                      <a:pt x="515469" y="0"/>
                    </a:moveTo>
                    <a:cubicBezTo>
                      <a:pt x="515469" y="0"/>
                      <a:pt x="515469" y="0"/>
                      <a:pt x="731838" y="704850"/>
                    </a:cubicBezTo>
                    <a:cubicBezTo>
                      <a:pt x="731838" y="704850"/>
                      <a:pt x="731838" y="704850"/>
                      <a:pt x="496377" y="603250"/>
                    </a:cubicBezTo>
                    <a:cubicBezTo>
                      <a:pt x="445467" y="577850"/>
                      <a:pt x="381829" y="596900"/>
                      <a:pt x="343646" y="641350"/>
                    </a:cubicBezTo>
                    <a:cubicBezTo>
                      <a:pt x="343646" y="641350"/>
                      <a:pt x="343646" y="641350"/>
                      <a:pt x="190915" y="838200"/>
                    </a:cubicBezTo>
                    <a:cubicBezTo>
                      <a:pt x="190915" y="838200"/>
                      <a:pt x="190915" y="838200"/>
                      <a:pt x="0" y="158750"/>
                    </a:cubicBezTo>
                    <a:lnTo>
                      <a:pt x="515469" y="0"/>
                    </a:lnTo>
                    <a:close/>
                  </a:path>
                </a:pathLst>
              </a:custGeom>
              <a:solidFill>
                <a:srgbClr val="F19C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5" name="任意多边形: 形状 314"/>
              <p:cNvSpPr/>
              <p:nvPr/>
            </p:nvSpPr>
            <p:spPr>
              <a:xfrm>
                <a:off x="4746626" y="7838541"/>
                <a:ext cx="617538" cy="768350"/>
              </a:xfrm>
              <a:custGeom>
                <a:avLst/>
                <a:gdLst>
                  <a:gd name="connsiteX0" fmla="*/ 541142 w 617538"/>
                  <a:gd name="connsiteY0" fmla="*/ 0 h 768350"/>
                  <a:gd name="connsiteX1" fmla="*/ 617538 w 617538"/>
                  <a:gd name="connsiteY1" fmla="*/ 736600 h 768350"/>
                  <a:gd name="connsiteX2" fmla="*/ 407448 w 617538"/>
                  <a:gd name="connsiteY2" fmla="*/ 590550 h 768350"/>
                  <a:gd name="connsiteX3" fmla="*/ 254655 w 617538"/>
                  <a:gd name="connsiteY3" fmla="*/ 603250 h 768350"/>
                  <a:gd name="connsiteX4" fmla="*/ 63664 w 617538"/>
                  <a:gd name="connsiteY4" fmla="*/ 768350 h 768350"/>
                  <a:gd name="connsiteX5" fmla="*/ 0 w 617538"/>
                  <a:gd name="connsiteY5" fmla="*/ 63500 h 768350"/>
                  <a:gd name="connsiteX6" fmla="*/ 541142 w 617538"/>
                  <a:gd name="connsiteY6" fmla="*/ 0 h 76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7538" h="768350">
                    <a:moveTo>
                      <a:pt x="541142" y="0"/>
                    </a:moveTo>
                    <a:cubicBezTo>
                      <a:pt x="541142" y="0"/>
                      <a:pt x="541142" y="0"/>
                      <a:pt x="617538" y="736600"/>
                    </a:cubicBezTo>
                    <a:cubicBezTo>
                      <a:pt x="617538" y="736600"/>
                      <a:pt x="617538" y="736600"/>
                      <a:pt x="407448" y="590550"/>
                    </a:cubicBezTo>
                    <a:cubicBezTo>
                      <a:pt x="362883" y="558800"/>
                      <a:pt x="299220" y="565150"/>
                      <a:pt x="254655" y="603250"/>
                    </a:cubicBezTo>
                    <a:cubicBezTo>
                      <a:pt x="254655" y="603250"/>
                      <a:pt x="254655" y="603250"/>
                      <a:pt x="63664" y="768350"/>
                    </a:cubicBezTo>
                    <a:cubicBezTo>
                      <a:pt x="63664" y="768350"/>
                      <a:pt x="63664" y="768350"/>
                      <a:pt x="0" y="63500"/>
                    </a:cubicBezTo>
                    <a:lnTo>
                      <a:pt x="541142" y="0"/>
                    </a:lnTo>
                    <a:close/>
                  </a:path>
                </a:pathLst>
              </a:custGeom>
              <a:solidFill>
                <a:srgbClr val="EA76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6" name="任意多边形: 形状 315"/>
              <p:cNvSpPr/>
              <p:nvPr/>
            </p:nvSpPr>
            <p:spPr>
              <a:xfrm>
                <a:off x="3697288" y="7849654"/>
                <a:ext cx="655638" cy="781050"/>
              </a:xfrm>
              <a:custGeom>
                <a:avLst/>
                <a:gdLst>
                  <a:gd name="connsiteX0" fmla="*/ 114578 w 655638"/>
                  <a:gd name="connsiteY0" fmla="*/ 0 h 781050"/>
                  <a:gd name="connsiteX1" fmla="*/ 655638 w 655638"/>
                  <a:gd name="connsiteY1" fmla="*/ 50800 h 781050"/>
                  <a:gd name="connsiteX2" fmla="*/ 547426 w 655638"/>
                  <a:gd name="connsiteY2" fmla="*/ 781050 h 781050"/>
                  <a:gd name="connsiteX3" fmla="*/ 375560 w 655638"/>
                  <a:gd name="connsiteY3" fmla="*/ 609600 h 781050"/>
                  <a:gd name="connsiteX4" fmla="*/ 222790 w 655638"/>
                  <a:gd name="connsiteY4" fmla="*/ 584200 h 781050"/>
                  <a:gd name="connsiteX5" fmla="*/ 0 w 655638"/>
                  <a:gd name="connsiteY5" fmla="*/ 698500 h 781050"/>
                  <a:gd name="connsiteX6" fmla="*/ 114578 w 655638"/>
                  <a:gd name="connsiteY6" fmla="*/ 0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638" h="781050">
                    <a:moveTo>
                      <a:pt x="114578" y="0"/>
                    </a:moveTo>
                    <a:lnTo>
                      <a:pt x="655638" y="50800"/>
                    </a:lnTo>
                    <a:cubicBezTo>
                      <a:pt x="655638" y="50800"/>
                      <a:pt x="655638" y="50800"/>
                      <a:pt x="547426" y="781050"/>
                    </a:cubicBezTo>
                    <a:cubicBezTo>
                      <a:pt x="547426" y="781050"/>
                      <a:pt x="547426" y="781050"/>
                      <a:pt x="375560" y="609600"/>
                    </a:cubicBezTo>
                    <a:cubicBezTo>
                      <a:pt x="337367" y="565150"/>
                      <a:pt x="273713" y="558800"/>
                      <a:pt x="222790" y="584200"/>
                    </a:cubicBezTo>
                    <a:cubicBezTo>
                      <a:pt x="222790" y="584200"/>
                      <a:pt x="222790" y="584200"/>
                      <a:pt x="0" y="698500"/>
                    </a:cubicBezTo>
                    <a:cubicBezTo>
                      <a:pt x="0" y="698500"/>
                      <a:pt x="0" y="698500"/>
                      <a:pt x="114578" y="0"/>
                    </a:cubicBezTo>
                    <a:close/>
                  </a:path>
                </a:pathLst>
              </a:custGeom>
              <a:solidFill>
                <a:srgbClr val="F19C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7" name="任意多边形: 形状 316"/>
              <p:cNvSpPr/>
              <p:nvPr/>
            </p:nvSpPr>
            <p:spPr>
              <a:xfrm>
                <a:off x="2647950" y="7461251"/>
                <a:ext cx="3778250" cy="432594"/>
              </a:xfrm>
              <a:custGeom>
                <a:avLst/>
                <a:gdLst>
                  <a:gd name="connsiteX0" fmla="*/ 0 w 3816350"/>
                  <a:gd name="connsiteY0" fmla="*/ 0 h 25400"/>
                  <a:gd name="connsiteX1" fmla="*/ 3816350 w 3816350"/>
                  <a:gd name="connsiteY1" fmla="*/ 25400 h 25400"/>
                  <a:gd name="connsiteX0-1" fmla="*/ 0 w 3797300"/>
                  <a:gd name="connsiteY0-2" fmla="*/ 0 h 25400"/>
                  <a:gd name="connsiteX1-3" fmla="*/ 3797300 w 3797300"/>
                  <a:gd name="connsiteY1-4" fmla="*/ 25400 h 25400"/>
                  <a:gd name="connsiteX0-5" fmla="*/ 0 w 3797300"/>
                  <a:gd name="connsiteY0-6" fmla="*/ 0 h 208964"/>
                  <a:gd name="connsiteX1-7" fmla="*/ 3797300 w 3797300"/>
                  <a:gd name="connsiteY1-8" fmla="*/ 25400 h 208964"/>
                  <a:gd name="connsiteX0-9" fmla="*/ 0 w 3778250"/>
                  <a:gd name="connsiteY0-10" fmla="*/ 0 h 210706"/>
                  <a:gd name="connsiteX1-11" fmla="*/ 3778250 w 3778250"/>
                  <a:gd name="connsiteY1-12" fmla="*/ 31750 h 210706"/>
                  <a:gd name="connsiteX0-13" fmla="*/ 0 w 3778250"/>
                  <a:gd name="connsiteY0-14" fmla="*/ 0 h 386547"/>
                  <a:gd name="connsiteX1-15" fmla="*/ 3778250 w 3778250"/>
                  <a:gd name="connsiteY1-16" fmla="*/ 31750 h 386547"/>
                  <a:gd name="connsiteX0-17" fmla="*/ 0 w 3778250"/>
                  <a:gd name="connsiteY0-18" fmla="*/ 0 h 432594"/>
                  <a:gd name="connsiteX1-19" fmla="*/ 3778250 w 3778250"/>
                  <a:gd name="connsiteY1-20" fmla="*/ 31750 h 4325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778250" h="432594">
                    <a:moveTo>
                      <a:pt x="0" y="0"/>
                    </a:moveTo>
                    <a:cubicBezTo>
                      <a:pt x="1240367" y="586317"/>
                      <a:pt x="2658533" y="556683"/>
                      <a:pt x="3778250" y="31750"/>
                    </a:cubicBezTo>
                  </a:path>
                </a:pathLst>
              </a:custGeom>
              <a:noFill/>
              <a:ln w="25400" cap="rnd">
                <a:solidFill>
                  <a:srgbClr val="984A0A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8" name="组合 317"/>
            <p:cNvGrpSpPr/>
            <p:nvPr/>
          </p:nvGrpSpPr>
          <p:grpSpPr>
            <a:xfrm rot="229049" flipH="1">
              <a:off x="8160752" y="397814"/>
              <a:ext cx="2017374" cy="624422"/>
              <a:chOff x="2647950" y="7461251"/>
              <a:chExt cx="3778250" cy="1169453"/>
            </a:xfrm>
          </p:grpSpPr>
          <p:sp>
            <p:nvSpPr>
              <p:cNvPr id="319" name="任意多边形: 形状 318"/>
              <p:cNvSpPr/>
              <p:nvPr/>
            </p:nvSpPr>
            <p:spPr>
              <a:xfrm>
                <a:off x="2722563" y="7581367"/>
                <a:ext cx="725488" cy="850900"/>
              </a:xfrm>
              <a:custGeom>
                <a:avLst/>
                <a:gdLst>
                  <a:gd name="connsiteX0" fmla="*/ 203646 w 725488"/>
                  <a:gd name="connsiteY0" fmla="*/ 0 h 850900"/>
                  <a:gd name="connsiteX1" fmla="*/ 725488 w 725488"/>
                  <a:gd name="connsiteY1" fmla="*/ 184150 h 850900"/>
                  <a:gd name="connsiteX2" fmla="*/ 528206 w 725488"/>
                  <a:gd name="connsiteY2" fmla="*/ 850900 h 850900"/>
                  <a:gd name="connsiteX3" fmla="*/ 381836 w 725488"/>
                  <a:gd name="connsiteY3" fmla="*/ 641350 h 850900"/>
                  <a:gd name="connsiteX4" fmla="*/ 235466 w 725488"/>
                  <a:gd name="connsiteY4" fmla="*/ 590550 h 850900"/>
                  <a:gd name="connsiteX5" fmla="*/ 0 w 725488"/>
                  <a:gd name="connsiteY5" fmla="*/ 679450 h 850900"/>
                  <a:gd name="connsiteX6" fmla="*/ 203646 w 725488"/>
                  <a:gd name="connsiteY6" fmla="*/ 0 h 85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5488" h="850900">
                    <a:moveTo>
                      <a:pt x="203646" y="0"/>
                    </a:moveTo>
                    <a:lnTo>
                      <a:pt x="725488" y="184150"/>
                    </a:lnTo>
                    <a:cubicBezTo>
                      <a:pt x="725488" y="184150"/>
                      <a:pt x="725488" y="184150"/>
                      <a:pt x="528206" y="850900"/>
                    </a:cubicBezTo>
                    <a:cubicBezTo>
                      <a:pt x="528206" y="850900"/>
                      <a:pt x="528206" y="850900"/>
                      <a:pt x="381836" y="641350"/>
                    </a:cubicBezTo>
                    <a:cubicBezTo>
                      <a:pt x="350016" y="590550"/>
                      <a:pt x="292741" y="571500"/>
                      <a:pt x="235466" y="590550"/>
                    </a:cubicBezTo>
                    <a:cubicBezTo>
                      <a:pt x="235466" y="590550"/>
                      <a:pt x="235466" y="590550"/>
                      <a:pt x="0" y="679450"/>
                    </a:cubicBezTo>
                    <a:cubicBezTo>
                      <a:pt x="0" y="679450"/>
                      <a:pt x="0" y="679450"/>
                      <a:pt x="203646" y="0"/>
                    </a:cubicBezTo>
                    <a:close/>
                  </a:path>
                </a:pathLst>
              </a:custGeom>
              <a:solidFill>
                <a:srgbClr val="EA76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0" name="任意多边形: 形状 319"/>
              <p:cNvSpPr/>
              <p:nvPr/>
            </p:nvSpPr>
            <p:spPr>
              <a:xfrm>
                <a:off x="5600701" y="7640106"/>
                <a:ext cx="731838" cy="838200"/>
              </a:xfrm>
              <a:custGeom>
                <a:avLst/>
                <a:gdLst>
                  <a:gd name="connsiteX0" fmla="*/ 515469 w 731838"/>
                  <a:gd name="connsiteY0" fmla="*/ 0 h 838200"/>
                  <a:gd name="connsiteX1" fmla="*/ 731838 w 731838"/>
                  <a:gd name="connsiteY1" fmla="*/ 704850 h 838200"/>
                  <a:gd name="connsiteX2" fmla="*/ 496377 w 731838"/>
                  <a:gd name="connsiteY2" fmla="*/ 603250 h 838200"/>
                  <a:gd name="connsiteX3" fmla="*/ 343646 w 731838"/>
                  <a:gd name="connsiteY3" fmla="*/ 641350 h 838200"/>
                  <a:gd name="connsiteX4" fmla="*/ 190915 w 731838"/>
                  <a:gd name="connsiteY4" fmla="*/ 838200 h 838200"/>
                  <a:gd name="connsiteX5" fmla="*/ 0 w 731838"/>
                  <a:gd name="connsiteY5" fmla="*/ 158750 h 838200"/>
                  <a:gd name="connsiteX6" fmla="*/ 515469 w 731838"/>
                  <a:gd name="connsiteY6" fmla="*/ 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838" h="838200">
                    <a:moveTo>
                      <a:pt x="515469" y="0"/>
                    </a:moveTo>
                    <a:cubicBezTo>
                      <a:pt x="515469" y="0"/>
                      <a:pt x="515469" y="0"/>
                      <a:pt x="731838" y="704850"/>
                    </a:cubicBezTo>
                    <a:cubicBezTo>
                      <a:pt x="731838" y="704850"/>
                      <a:pt x="731838" y="704850"/>
                      <a:pt x="496377" y="603250"/>
                    </a:cubicBezTo>
                    <a:cubicBezTo>
                      <a:pt x="445467" y="577850"/>
                      <a:pt x="381829" y="596900"/>
                      <a:pt x="343646" y="641350"/>
                    </a:cubicBezTo>
                    <a:cubicBezTo>
                      <a:pt x="343646" y="641350"/>
                      <a:pt x="343646" y="641350"/>
                      <a:pt x="190915" y="838200"/>
                    </a:cubicBezTo>
                    <a:cubicBezTo>
                      <a:pt x="190915" y="838200"/>
                      <a:pt x="190915" y="838200"/>
                      <a:pt x="0" y="158750"/>
                    </a:cubicBezTo>
                    <a:lnTo>
                      <a:pt x="515469" y="0"/>
                    </a:lnTo>
                    <a:close/>
                  </a:path>
                </a:pathLst>
              </a:custGeom>
              <a:solidFill>
                <a:srgbClr val="F19C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1" name="任意多边形: 形状 320"/>
              <p:cNvSpPr/>
              <p:nvPr/>
            </p:nvSpPr>
            <p:spPr>
              <a:xfrm>
                <a:off x="4746626" y="7838541"/>
                <a:ext cx="617538" cy="768350"/>
              </a:xfrm>
              <a:custGeom>
                <a:avLst/>
                <a:gdLst>
                  <a:gd name="connsiteX0" fmla="*/ 541142 w 617538"/>
                  <a:gd name="connsiteY0" fmla="*/ 0 h 768350"/>
                  <a:gd name="connsiteX1" fmla="*/ 617538 w 617538"/>
                  <a:gd name="connsiteY1" fmla="*/ 736600 h 768350"/>
                  <a:gd name="connsiteX2" fmla="*/ 407448 w 617538"/>
                  <a:gd name="connsiteY2" fmla="*/ 590550 h 768350"/>
                  <a:gd name="connsiteX3" fmla="*/ 254655 w 617538"/>
                  <a:gd name="connsiteY3" fmla="*/ 603250 h 768350"/>
                  <a:gd name="connsiteX4" fmla="*/ 63664 w 617538"/>
                  <a:gd name="connsiteY4" fmla="*/ 768350 h 768350"/>
                  <a:gd name="connsiteX5" fmla="*/ 0 w 617538"/>
                  <a:gd name="connsiteY5" fmla="*/ 63500 h 768350"/>
                  <a:gd name="connsiteX6" fmla="*/ 541142 w 617538"/>
                  <a:gd name="connsiteY6" fmla="*/ 0 h 76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7538" h="768350">
                    <a:moveTo>
                      <a:pt x="541142" y="0"/>
                    </a:moveTo>
                    <a:cubicBezTo>
                      <a:pt x="541142" y="0"/>
                      <a:pt x="541142" y="0"/>
                      <a:pt x="617538" y="736600"/>
                    </a:cubicBezTo>
                    <a:cubicBezTo>
                      <a:pt x="617538" y="736600"/>
                      <a:pt x="617538" y="736600"/>
                      <a:pt x="407448" y="590550"/>
                    </a:cubicBezTo>
                    <a:cubicBezTo>
                      <a:pt x="362883" y="558800"/>
                      <a:pt x="299220" y="565150"/>
                      <a:pt x="254655" y="603250"/>
                    </a:cubicBezTo>
                    <a:cubicBezTo>
                      <a:pt x="254655" y="603250"/>
                      <a:pt x="254655" y="603250"/>
                      <a:pt x="63664" y="768350"/>
                    </a:cubicBezTo>
                    <a:cubicBezTo>
                      <a:pt x="63664" y="768350"/>
                      <a:pt x="63664" y="768350"/>
                      <a:pt x="0" y="63500"/>
                    </a:cubicBezTo>
                    <a:lnTo>
                      <a:pt x="541142" y="0"/>
                    </a:lnTo>
                    <a:close/>
                  </a:path>
                </a:pathLst>
              </a:custGeom>
              <a:solidFill>
                <a:srgbClr val="EA76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2" name="任意多边形: 形状 321"/>
              <p:cNvSpPr/>
              <p:nvPr/>
            </p:nvSpPr>
            <p:spPr>
              <a:xfrm>
                <a:off x="3697288" y="7849654"/>
                <a:ext cx="655638" cy="781050"/>
              </a:xfrm>
              <a:custGeom>
                <a:avLst/>
                <a:gdLst>
                  <a:gd name="connsiteX0" fmla="*/ 114578 w 655638"/>
                  <a:gd name="connsiteY0" fmla="*/ 0 h 781050"/>
                  <a:gd name="connsiteX1" fmla="*/ 655638 w 655638"/>
                  <a:gd name="connsiteY1" fmla="*/ 50800 h 781050"/>
                  <a:gd name="connsiteX2" fmla="*/ 547426 w 655638"/>
                  <a:gd name="connsiteY2" fmla="*/ 781050 h 781050"/>
                  <a:gd name="connsiteX3" fmla="*/ 375560 w 655638"/>
                  <a:gd name="connsiteY3" fmla="*/ 609600 h 781050"/>
                  <a:gd name="connsiteX4" fmla="*/ 222790 w 655638"/>
                  <a:gd name="connsiteY4" fmla="*/ 584200 h 781050"/>
                  <a:gd name="connsiteX5" fmla="*/ 0 w 655638"/>
                  <a:gd name="connsiteY5" fmla="*/ 698500 h 781050"/>
                  <a:gd name="connsiteX6" fmla="*/ 114578 w 655638"/>
                  <a:gd name="connsiteY6" fmla="*/ 0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5638" h="781050">
                    <a:moveTo>
                      <a:pt x="114578" y="0"/>
                    </a:moveTo>
                    <a:lnTo>
                      <a:pt x="655638" y="50800"/>
                    </a:lnTo>
                    <a:cubicBezTo>
                      <a:pt x="655638" y="50800"/>
                      <a:pt x="655638" y="50800"/>
                      <a:pt x="547426" y="781050"/>
                    </a:cubicBezTo>
                    <a:cubicBezTo>
                      <a:pt x="547426" y="781050"/>
                      <a:pt x="547426" y="781050"/>
                      <a:pt x="375560" y="609600"/>
                    </a:cubicBezTo>
                    <a:cubicBezTo>
                      <a:pt x="337367" y="565150"/>
                      <a:pt x="273713" y="558800"/>
                      <a:pt x="222790" y="584200"/>
                    </a:cubicBezTo>
                    <a:cubicBezTo>
                      <a:pt x="222790" y="584200"/>
                      <a:pt x="222790" y="584200"/>
                      <a:pt x="0" y="698500"/>
                    </a:cubicBezTo>
                    <a:cubicBezTo>
                      <a:pt x="0" y="698500"/>
                      <a:pt x="0" y="698500"/>
                      <a:pt x="114578" y="0"/>
                    </a:cubicBezTo>
                    <a:close/>
                  </a:path>
                </a:pathLst>
              </a:custGeom>
              <a:solidFill>
                <a:srgbClr val="F19C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3" name="任意多边形: 形状 322"/>
              <p:cNvSpPr/>
              <p:nvPr/>
            </p:nvSpPr>
            <p:spPr>
              <a:xfrm>
                <a:off x="2647950" y="7461251"/>
                <a:ext cx="3778250" cy="432594"/>
              </a:xfrm>
              <a:custGeom>
                <a:avLst/>
                <a:gdLst>
                  <a:gd name="connsiteX0" fmla="*/ 0 w 3816350"/>
                  <a:gd name="connsiteY0" fmla="*/ 0 h 25400"/>
                  <a:gd name="connsiteX1" fmla="*/ 3816350 w 3816350"/>
                  <a:gd name="connsiteY1" fmla="*/ 25400 h 25400"/>
                  <a:gd name="connsiteX0-1" fmla="*/ 0 w 3797300"/>
                  <a:gd name="connsiteY0-2" fmla="*/ 0 h 25400"/>
                  <a:gd name="connsiteX1-3" fmla="*/ 3797300 w 3797300"/>
                  <a:gd name="connsiteY1-4" fmla="*/ 25400 h 25400"/>
                  <a:gd name="connsiteX0-5" fmla="*/ 0 w 3797300"/>
                  <a:gd name="connsiteY0-6" fmla="*/ 0 h 208964"/>
                  <a:gd name="connsiteX1-7" fmla="*/ 3797300 w 3797300"/>
                  <a:gd name="connsiteY1-8" fmla="*/ 25400 h 208964"/>
                  <a:gd name="connsiteX0-9" fmla="*/ 0 w 3778250"/>
                  <a:gd name="connsiteY0-10" fmla="*/ 0 h 210706"/>
                  <a:gd name="connsiteX1-11" fmla="*/ 3778250 w 3778250"/>
                  <a:gd name="connsiteY1-12" fmla="*/ 31750 h 210706"/>
                  <a:gd name="connsiteX0-13" fmla="*/ 0 w 3778250"/>
                  <a:gd name="connsiteY0-14" fmla="*/ 0 h 386547"/>
                  <a:gd name="connsiteX1-15" fmla="*/ 3778250 w 3778250"/>
                  <a:gd name="connsiteY1-16" fmla="*/ 31750 h 386547"/>
                  <a:gd name="connsiteX0-17" fmla="*/ 0 w 3778250"/>
                  <a:gd name="connsiteY0-18" fmla="*/ 0 h 432594"/>
                  <a:gd name="connsiteX1-19" fmla="*/ 3778250 w 3778250"/>
                  <a:gd name="connsiteY1-20" fmla="*/ 31750 h 4325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778250" h="432594">
                    <a:moveTo>
                      <a:pt x="0" y="0"/>
                    </a:moveTo>
                    <a:cubicBezTo>
                      <a:pt x="1240367" y="586317"/>
                      <a:pt x="2658533" y="556683"/>
                      <a:pt x="3778250" y="31750"/>
                    </a:cubicBezTo>
                  </a:path>
                </a:pathLst>
              </a:custGeom>
              <a:noFill/>
              <a:ln w="25400" cap="rnd">
                <a:solidFill>
                  <a:srgbClr val="984A0A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10654136" y="5347127"/>
            <a:ext cx="1537472" cy="1482298"/>
            <a:chOff x="3921760" y="1533525"/>
            <a:chExt cx="4322342" cy="4167230"/>
          </a:xfrm>
        </p:grpSpPr>
        <p:grpSp>
          <p:nvGrpSpPr>
            <p:cNvPr id="50" name="组合 49"/>
            <p:cNvGrpSpPr/>
            <p:nvPr/>
          </p:nvGrpSpPr>
          <p:grpSpPr>
            <a:xfrm>
              <a:off x="4779010" y="2151142"/>
              <a:ext cx="2043645" cy="3286919"/>
              <a:chOff x="3921760" y="2199479"/>
              <a:chExt cx="2043645" cy="3286919"/>
            </a:xfrm>
          </p:grpSpPr>
          <p:sp>
            <p:nvSpPr>
              <p:cNvPr id="60" name="任意多边形: 形状 59"/>
              <p:cNvSpPr/>
              <p:nvPr/>
            </p:nvSpPr>
            <p:spPr>
              <a:xfrm>
                <a:off x="3921760" y="2199479"/>
                <a:ext cx="1742440" cy="3286919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286919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186690" y="3191669"/>
                      <a:pt x="1178560" y="3286919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任意多边形: 形状 60"/>
              <p:cNvSpPr/>
              <p:nvPr/>
            </p:nvSpPr>
            <p:spPr>
              <a:xfrm>
                <a:off x="4579834" y="2219693"/>
                <a:ext cx="1385571" cy="3225311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  <a:gd name="connsiteX0-73" fmla="*/ 1742440 w 1742440"/>
                  <a:gd name="connsiteY0-74" fmla="*/ 216059 h 3327036"/>
                  <a:gd name="connsiteX1-75" fmla="*/ 0 w 1742440"/>
                  <a:gd name="connsiteY1-76" fmla="*/ 1578769 h 3327036"/>
                  <a:gd name="connsiteX2-77" fmla="*/ 1487388 w 1742440"/>
                  <a:gd name="connsiteY2-78" fmla="*/ 3327036 h 3327036"/>
                  <a:gd name="connsiteX3-79" fmla="*/ 1742440 w 1742440"/>
                  <a:gd name="connsiteY3-80" fmla="*/ 216059 h 3327036"/>
                  <a:gd name="connsiteX0-81" fmla="*/ 1742440 w 1742440"/>
                  <a:gd name="connsiteY0-82" fmla="*/ 216059 h 3336937"/>
                  <a:gd name="connsiteX1-83" fmla="*/ 0 w 1742440"/>
                  <a:gd name="connsiteY1-84" fmla="*/ 1578769 h 3336937"/>
                  <a:gd name="connsiteX2-85" fmla="*/ 1487388 w 1742440"/>
                  <a:gd name="connsiteY2-86" fmla="*/ 3327036 h 3336937"/>
                  <a:gd name="connsiteX3-87" fmla="*/ 1742440 w 1742440"/>
                  <a:gd name="connsiteY3-88" fmla="*/ 216059 h 33369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336937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243580" y="3452432"/>
                      <a:pt x="1487388" y="3327036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 flipH="1">
              <a:off x="6255281" y="2217817"/>
              <a:ext cx="1988821" cy="3397925"/>
              <a:chOff x="3921760" y="2199479"/>
              <a:chExt cx="1988821" cy="3397925"/>
            </a:xfrm>
          </p:grpSpPr>
          <p:sp>
            <p:nvSpPr>
              <p:cNvPr id="58" name="任意多边形: 形状 57"/>
              <p:cNvSpPr/>
              <p:nvPr/>
            </p:nvSpPr>
            <p:spPr>
              <a:xfrm>
                <a:off x="3921760" y="2199479"/>
                <a:ext cx="1742440" cy="3286919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286919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186690" y="3191669"/>
                      <a:pt x="1178560" y="3286919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: 形状 58"/>
              <p:cNvSpPr/>
              <p:nvPr/>
            </p:nvSpPr>
            <p:spPr>
              <a:xfrm>
                <a:off x="4525010" y="2372093"/>
                <a:ext cx="1385571" cy="3225311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  <a:gd name="connsiteX0-73" fmla="*/ 1742440 w 1742440"/>
                  <a:gd name="connsiteY0-74" fmla="*/ 216059 h 3327036"/>
                  <a:gd name="connsiteX1-75" fmla="*/ 0 w 1742440"/>
                  <a:gd name="connsiteY1-76" fmla="*/ 1578769 h 3327036"/>
                  <a:gd name="connsiteX2-77" fmla="*/ 1487388 w 1742440"/>
                  <a:gd name="connsiteY2-78" fmla="*/ 3327036 h 3327036"/>
                  <a:gd name="connsiteX3-79" fmla="*/ 1742440 w 1742440"/>
                  <a:gd name="connsiteY3-80" fmla="*/ 216059 h 3327036"/>
                  <a:gd name="connsiteX0-81" fmla="*/ 1742440 w 1742440"/>
                  <a:gd name="connsiteY0-82" fmla="*/ 216059 h 3336937"/>
                  <a:gd name="connsiteX1-83" fmla="*/ 0 w 1742440"/>
                  <a:gd name="connsiteY1-84" fmla="*/ 1578769 h 3336937"/>
                  <a:gd name="connsiteX2-85" fmla="*/ 1487388 w 1742440"/>
                  <a:gd name="connsiteY2-86" fmla="*/ 3327036 h 3336937"/>
                  <a:gd name="connsiteX3-87" fmla="*/ 1742440 w 1742440"/>
                  <a:gd name="connsiteY3-88" fmla="*/ 216059 h 33369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336937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243580" y="3452432"/>
                      <a:pt x="1487388" y="3327036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3921760" y="2217817"/>
              <a:ext cx="1988821" cy="3397925"/>
              <a:chOff x="3921760" y="2199479"/>
              <a:chExt cx="1988821" cy="3397925"/>
            </a:xfrm>
          </p:grpSpPr>
          <p:sp>
            <p:nvSpPr>
              <p:cNvPr id="56" name="任意多边形: 形状 55"/>
              <p:cNvSpPr/>
              <p:nvPr/>
            </p:nvSpPr>
            <p:spPr>
              <a:xfrm>
                <a:off x="3921760" y="2199479"/>
                <a:ext cx="1742440" cy="3286919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286919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186690" y="3191669"/>
                      <a:pt x="1178560" y="3286919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: 形状 56"/>
              <p:cNvSpPr/>
              <p:nvPr/>
            </p:nvSpPr>
            <p:spPr>
              <a:xfrm>
                <a:off x="4525010" y="2372093"/>
                <a:ext cx="1385571" cy="3225311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  <a:gd name="connsiteX0-73" fmla="*/ 1742440 w 1742440"/>
                  <a:gd name="connsiteY0-74" fmla="*/ 216059 h 3327036"/>
                  <a:gd name="connsiteX1-75" fmla="*/ 0 w 1742440"/>
                  <a:gd name="connsiteY1-76" fmla="*/ 1578769 h 3327036"/>
                  <a:gd name="connsiteX2-77" fmla="*/ 1487388 w 1742440"/>
                  <a:gd name="connsiteY2-78" fmla="*/ 3327036 h 3327036"/>
                  <a:gd name="connsiteX3-79" fmla="*/ 1742440 w 1742440"/>
                  <a:gd name="connsiteY3-80" fmla="*/ 216059 h 3327036"/>
                  <a:gd name="connsiteX0-81" fmla="*/ 1742440 w 1742440"/>
                  <a:gd name="connsiteY0-82" fmla="*/ 216059 h 3336937"/>
                  <a:gd name="connsiteX1-83" fmla="*/ 0 w 1742440"/>
                  <a:gd name="connsiteY1-84" fmla="*/ 1578769 h 3336937"/>
                  <a:gd name="connsiteX2-85" fmla="*/ 1487388 w 1742440"/>
                  <a:gd name="connsiteY2-86" fmla="*/ 3327036 h 3336937"/>
                  <a:gd name="connsiteX3-87" fmla="*/ 1742440 w 1742440"/>
                  <a:gd name="connsiteY3-88" fmla="*/ 216059 h 33369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336937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243580" y="3452432"/>
                      <a:pt x="1487388" y="3327036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任意多边形: 形状 52"/>
            <p:cNvSpPr/>
            <p:nvPr/>
          </p:nvSpPr>
          <p:spPr>
            <a:xfrm>
              <a:off x="5686166" y="1533525"/>
              <a:ext cx="477587" cy="1071562"/>
            </a:xfrm>
            <a:custGeom>
              <a:avLst/>
              <a:gdLst>
                <a:gd name="connsiteX0" fmla="*/ 276225 w 538162"/>
                <a:gd name="connsiteY0" fmla="*/ 1200150 h 1200150"/>
                <a:gd name="connsiteX1" fmla="*/ 276225 w 538162"/>
                <a:gd name="connsiteY1" fmla="*/ 1200150 h 1200150"/>
                <a:gd name="connsiteX2" fmla="*/ 280987 w 538162"/>
                <a:gd name="connsiteY2" fmla="*/ 1147762 h 1200150"/>
                <a:gd name="connsiteX3" fmla="*/ 0 w 538162"/>
                <a:gd name="connsiteY3" fmla="*/ 0 h 1200150"/>
                <a:gd name="connsiteX4" fmla="*/ 466725 w 538162"/>
                <a:gd name="connsiteY4" fmla="*/ 28575 h 1200150"/>
                <a:gd name="connsiteX5" fmla="*/ 538162 w 538162"/>
                <a:gd name="connsiteY5" fmla="*/ 1195387 h 1200150"/>
                <a:gd name="connsiteX6" fmla="*/ 276225 w 538162"/>
                <a:gd name="connsiteY6" fmla="*/ 1200150 h 1200150"/>
                <a:gd name="connsiteX0-1" fmla="*/ 276225 w 538162"/>
                <a:gd name="connsiteY0-2" fmla="*/ 1200150 h 1200150"/>
                <a:gd name="connsiteX1-3" fmla="*/ 276225 w 538162"/>
                <a:gd name="connsiteY1-4" fmla="*/ 1200150 h 1200150"/>
                <a:gd name="connsiteX2-5" fmla="*/ 0 w 538162"/>
                <a:gd name="connsiteY2-6" fmla="*/ 0 h 1200150"/>
                <a:gd name="connsiteX3-7" fmla="*/ 466725 w 538162"/>
                <a:gd name="connsiteY3-8" fmla="*/ 28575 h 1200150"/>
                <a:gd name="connsiteX4-9" fmla="*/ 538162 w 538162"/>
                <a:gd name="connsiteY4-10" fmla="*/ 1195387 h 1200150"/>
                <a:gd name="connsiteX5-11" fmla="*/ 276225 w 538162"/>
                <a:gd name="connsiteY5-12" fmla="*/ 1200150 h 1200150"/>
                <a:gd name="connsiteX0-13" fmla="*/ 269081 w 531018"/>
                <a:gd name="connsiteY0-14" fmla="*/ 1173956 h 1173956"/>
                <a:gd name="connsiteX1-15" fmla="*/ 269081 w 531018"/>
                <a:gd name="connsiteY1-16" fmla="*/ 1173956 h 1173956"/>
                <a:gd name="connsiteX2-17" fmla="*/ 0 w 531018"/>
                <a:gd name="connsiteY2-18" fmla="*/ 0 h 1173956"/>
                <a:gd name="connsiteX3-19" fmla="*/ 459581 w 531018"/>
                <a:gd name="connsiteY3-20" fmla="*/ 2381 h 1173956"/>
                <a:gd name="connsiteX4-21" fmla="*/ 531018 w 531018"/>
                <a:gd name="connsiteY4-22" fmla="*/ 1169193 h 1173956"/>
                <a:gd name="connsiteX5-23" fmla="*/ 269081 w 531018"/>
                <a:gd name="connsiteY5-24" fmla="*/ 1173956 h 1173956"/>
                <a:gd name="connsiteX0-25" fmla="*/ 269081 w 531018"/>
                <a:gd name="connsiteY0-26" fmla="*/ 1262064 h 1262064"/>
                <a:gd name="connsiteX1-27" fmla="*/ 269081 w 531018"/>
                <a:gd name="connsiteY1-28" fmla="*/ 1262064 h 1262064"/>
                <a:gd name="connsiteX2-29" fmla="*/ 0 w 531018"/>
                <a:gd name="connsiteY2-30" fmla="*/ 88108 h 1262064"/>
                <a:gd name="connsiteX3-31" fmla="*/ 459581 w 531018"/>
                <a:gd name="connsiteY3-32" fmla="*/ 90489 h 1262064"/>
                <a:gd name="connsiteX4-33" fmla="*/ 531018 w 531018"/>
                <a:gd name="connsiteY4-34" fmla="*/ 1257301 h 1262064"/>
                <a:gd name="connsiteX5-35" fmla="*/ 269081 w 531018"/>
                <a:gd name="connsiteY5-36" fmla="*/ 1262064 h 1262064"/>
                <a:gd name="connsiteX0-37" fmla="*/ 269081 w 531018"/>
                <a:gd name="connsiteY0-38" fmla="*/ 1293672 h 1293672"/>
                <a:gd name="connsiteX1-39" fmla="*/ 269081 w 531018"/>
                <a:gd name="connsiteY1-40" fmla="*/ 1293672 h 1293672"/>
                <a:gd name="connsiteX2-41" fmla="*/ 0 w 531018"/>
                <a:gd name="connsiteY2-42" fmla="*/ 119716 h 1293672"/>
                <a:gd name="connsiteX3-43" fmla="*/ 459581 w 531018"/>
                <a:gd name="connsiteY3-44" fmla="*/ 122097 h 1293672"/>
                <a:gd name="connsiteX4-45" fmla="*/ 531018 w 531018"/>
                <a:gd name="connsiteY4-46" fmla="*/ 1288909 h 1293672"/>
                <a:gd name="connsiteX5-47" fmla="*/ 269081 w 531018"/>
                <a:gd name="connsiteY5-48" fmla="*/ 1293672 h 1293672"/>
                <a:gd name="connsiteX0-49" fmla="*/ 269081 w 579721"/>
                <a:gd name="connsiteY0-50" fmla="*/ 1293672 h 1293672"/>
                <a:gd name="connsiteX1-51" fmla="*/ 269081 w 579721"/>
                <a:gd name="connsiteY1-52" fmla="*/ 1293672 h 1293672"/>
                <a:gd name="connsiteX2-53" fmla="*/ 0 w 579721"/>
                <a:gd name="connsiteY2-54" fmla="*/ 119716 h 1293672"/>
                <a:gd name="connsiteX3-55" fmla="*/ 459581 w 579721"/>
                <a:gd name="connsiteY3-56" fmla="*/ 122097 h 1293672"/>
                <a:gd name="connsiteX4-57" fmla="*/ 531018 w 579721"/>
                <a:gd name="connsiteY4-58" fmla="*/ 1288909 h 1293672"/>
                <a:gd name="connsiteX5-59" fmla="*/ 269081 w 579721"/>
                <a:gd name="connsiteY5-60" fmla="*/ 1293672 h 1293672"/>
                <a:gd name="connsiteX0-61" fmla="*/ 531018 w 579721"/>
                <a:gd name="connsiteY0-62" fmla="*/ 1288909 h 1293672"/>
                <a:gd name="connsiteX1-63" fmla="*/ 269081 w 579721"/>
                <a:gd name="connsiteY1-64" fmla="*/ 1293672 h 1293672"/>
                <a:gd name="connsiteX2-65" fmla="*/ 0 w 579721"/>
                <a:gd name="connsiteY2-66" fmla="*/ 119716 h 1293672"/>
                <a:gd name="connsiteX3-67" fmla="*/ 459581 w 579721"/>
                <a:gd name="connsiteY3-68" fmla="*/ 122097 h 1293672"/>
                <a:gd name="connsiteX4-69" fmla="*/ 531018 w 579721"/>
                <a:gd name="connsiteY4-70" fmla="*/ 1288909 h 1293672"/>
                <a:gd name="connsiteX0-71" fmla="*/ 531018 w 579721"/>
                <a:gd name="connsiteY0-72" fmla="*/ 1288909 h 1293672"/>
                <a:gd name="connsiteX1-73" fmla="*/ 269081 w 579721"/>
                <a:gd name="connsiteY1-74" fmla="*/ 1293672 h 1293672"/>
                <a:gd name="connsiteX2-75" fmla="*/ 0 w 579721"/>
                <a:gd name="connsiteY2-76" fmla="*/ 119716 h 1293672"/>
                <a:gd name="connsiteX3-77" fmla="*/ 459581 w 579721"/>
                <a:gd name="connsiteY3-78" fmla="*/ 122097 h 1293672"/>
                <a:gd name="connsiteX4-79" fmla="*/ 531018 w 579721"/>
                <a:gd name="connsiteY4-80" fmla="*/ 1288909 h 1293672"/>
                <a:gd name="connsiteX0-81" fmla="*/ 531018 w 579721"/>
                <a:gd name="connsiteY0-82" fmla="*/ 1288909 h 1293672"/>
                <a:gd name="connsiteX1-83" fmla="*/ 269081 w 579721"/>
                <a:gd name="connsiteY1-84" fmla="*/ 1293672 h 1293672"/>
                <a:gd name="connsiteX2-85" fmla="*/ 0 w 579721"/>
                <a:gd name="connsiteY2-86" fmla="*/ 119716 h 1293672"/>
                <a:gd name="connsiteX3-87" fmla="*/ 459581 w 579721"/>
                <a:gd name="connsiteY3-88" fmla="*/ 122097 h 1293672"/>
                <a:gd name="connsiteX4-89" fmla="*/ 531018 w 579721"/>
                <a:gd name="connsiteY4-90" fmla="*/ 1288909 h 1293672"/>
                <a:gd name="connsiteX0-91" fmla="*/ 531018 w 579721"/>
                <a:gd name="connsiteY0-92" fmla="*/ 1295958 h 1300721"/>
                <a:gd name="connsiteX1-93" fmla="*/ 269081 w 579721"/>
                <a:gd name="connsiteY1-94" fmla="*/ 1300721 h 1300721"/>
                <a:gd name="connsiteX2-95" fmla="*/ 0 w 579721"/>
                <a:gd name="connsiteY2-96" fmla="*/ 126765 h 1300721"/>
                <a:gd name="connsiteX3-97" fmla="*/ 459581 w 579721"/>
                <a:gd name="connsiteY3-98" fmla="*/ 129146 h 1300721"/>
                <a:gd name="connsiteX4-99" fmla="*/ 531018 w 579721"/>
                <a:gd name="connsiteY4-100" fmla="*/ 1295958 h 13007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9721" h="1300721">
                  <a:moveTo>
                    <a:pt x="531018" y="1295958"/>
                  </a:moveTo>
                  <a:lnTo>
                    <a:pt x="269081" y="1300721"/>
                  </a:lnTo>
                  <a:cubicBezTo>
                    <a:pt x="360362" y="830820"/>
                    <a:pt x="199231" y="458552"/>
                    <a:pt x="0" y="126765"/>
                  </a:cubicBezTo>
                  <a:cubicBezTo>
                    <a:pt x="305594" y="-72466"/>
                    <a:pt x="380205" y="-9760"/>
                    <a:pt x="459581" y="129146"/>
                  </a:cubicBezTo>
                  <a:cubicBezTo>
                    <a:pt x="695324" y="546658"/>
                    <a:pt x="507206" y="907021"/>
                    <a:pt x="531018" y="1295958"/>
                  </a:cubicBezTo>
                  <a:close/>
                </a:path>
              </a:pathLst>
            </a:custGeom>
            <a:solidFill>
              <a:srgbClr val="71AA66"/>
            </a:solidFill>
            <a:ln w="31750" cap="rnd">
              <a:solidFill>
                <a:srgbClr val="4673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5817619" y="1566862"/>
              <a:ext cx="243257" cy="967130"/>
            </a:xfrm>
            <a:custGeom>
              <a:avLst/>
              <a:gdLst>
                <a:gd name="connsiteX0" fmla="*/ 276225 w 538162"/>
                <a:gd name="connsiteY0" fmla="*/ 1200150 h 1200150"/>
                <a:gd name="connsiteX1" fmla="*/ 276225 w 538162"/>
                <a:gd name="connsiteY1" fmla="*/ 1200150 h 1200150"/>
                <a:gd name="connsiteX2" fmla="*/ 280987 w 538162"/>
                <a:gd name="connsiteY2" fmla="*/ 1147762 h 1200150"/>
                <a:gd name="connsiteX3" fmla="*/ 0 w 538162"/>
                <a:gd name="connsiteY3" fmla="*/ 0 h 1200150"/>
                <a:gd name="connsiteX4" fmla="*/ 466725 w 538162"/>
                <a:gd name="connsiteY4" fmla="*/ 28575 h 1200150"/>
                <a:gd name="connsiteX5" fmla="*/ 538162 w 538162"/>
                <a:gd name="connsiteY5" fmla="*/ 1195387 h 1200150"/>
                <a:gd name="connsiteX6" fmla="*/ 276225 w 538162"/>
                <a:gd name="connsiteY6" fmla="*/ 1200150 h 1200150"/>
                <a:gd name="connsiteX0-1" fmla="*/ 276225 w 538162"/>
                <a:gd name="connsiteY0-2" fmla="*/ 1200150 h 1200150"/>
                <a:gd name="connsiteX1-3" fmla="*/ 276225 w 538162"/>
                <a:gd name="connsiteY1-4" fmla="*/ 1200150 h 1200150"/>
                <a:gd name="connsiteX2-5" fmla="*/ 0 w 538162"/>
                <a:gd name="connsiteY2-6" fmla="*/ 0 h 1200150"/>
                <a:gd name="connsiteX3-7" fmla="*/ 466725 w 538162"/>
                <a:gd name="connsiteY3-8" fmla="*/ 28575 h 1200150"/>
                <a:gd name="connsiteX4-9" fmla="*/ 538162 w 538162"/>
                <a:gd name="connsiteY4-10" fmla="*/ 1195387 h 1200150"/>
                <a:gd name="connsiteX5-11" fmla="*/ 276225 w 538162"/>
                <a:gd name="connsiteY5-12" fmla="*/ 1200150 h 1200150"/>
                <a:gd name="connsiteX0-13" fmla="*/ 269081 w 531018"/>
                <a:gd name="connsiteY0-14" fmla="*/ 1173956 h 1173956"/>
                <a:gd name="connsiteX1-15" fmla="*/ 269081 w 531018"/>
                <a:gd name="connsiteY1-16" fmla="*/ 1173956 h 1173956"/>
                <a:gd name="connsiteX2-17" fmla="*/ 0 w 531018"/>
                <a:gd name="connsiteY2-18" fmla="*/ 0 h 1173956"/>
                <a:gd name="connsiteX3-19" fmla="*/ 459581 w 531018"/>
                <a:gd name="connsiteY3-20" fmla="*/ 2381 h 1173956"/>
                <a:gd name="connsiteX4-21" fmla="*/ 531018 w 531018"/>
                <a:gd name="connsiteY4-22" fmla="*/ 1169193 h 1173956"/>
                <a:gd name="connsiteX5-23" fmla="*/ 269081 w 531018"/>
                <a:gd name="connsiteY5-24" fmla="*/ 1173956 h 1173956"/>
                <a:gd name="connsiteX0-25" fmla="*/ 269081 w 531018"/>
                <a:gd name="connsiteY0-26" fmla="*/ 1262064 h 1262064"/>
                <a:gd name="connsiteX1-27" fmla="*/ 269081 w 531018"/>
                <a:gd name="connsiteY1-28" fmla="*/ 1262064 h 1262064"/>
                <a:gd name="connsiteX2-29" fmla="*/ 0 w 531018"/>
                <a:gd name="connsiteY2-30" fmla="*/ 88108 h 1262064"/>
                <a:gd name="connsiteX3-31" fmla="*/ 459581 w 531018"/>
                <a:gd name="connsiteY3-32" fmla="*/ 90489 h 1262064"/>
                <a:gd name="connsiteX4-33" fmla="*/ 531018 w 531018"/>
                <a:gd name="connsiteY4-34" fmla="*/ 1257301 h 1262064"/>
                <a:gd name="connsiteX5-35" fmla="*/ 269081 w 531018"/>
                <a:gd name="connsiteY5-36" fmla="*/ 1262064 h 1262064"/>
                <a:gd name="connsiteX0-37" fmla="*/ 269081 w 531018"/>
                <a:gd name="connsiteY0-38" fmla="*/ 1293672 h 1293672"/>
                <a:gd name="connsiteX1-39" fmla="*/ 269081 w 531018"/>
                <a:gd name="connsiteY1-40" fmla="*/ 1293672 h 1293672"/>
                <a:gd name="connsiteX2-41" fmla="*/ 0 w 531018"/>
                <a:gd name="connsiteY2-42" fmla="*/ 119716 h 1293672"/>
                <a:gd name="connsiteX3-43" fmla="*/ 459581 w 531018"/>
                <a:gd name="connsiteY3-44" fmla="*/ 122097 h 1293672"/>
                <a:gd name="connsiteX4-45" fmla="*/ 531018 w 531018"/>
                <a:gd name="connsiteY4-46" fmla="*/ 1288909 h 1293672"/>
                <a:gd name="connsiteX5-47" fmla="*/ 269081 w 531018"/>
                <a:gd name="connsiteY5-48" fmla="*/ 1293672 h 1293672"/>
                <a:gd name="connsiteX0-49" fmla="*/ 269081 w 579721"/>
                <a:gd name="connsiteY0-50" fmla="*/ 1293672 h 1293672"/>
                <a:gd name="connsiteX1-51" fmla="*/ 269081 w 579721"/>
                <a:gd name="connsiteY1-52" fmla="*/ 1293672 h 1293672"/>
                <a:gd name="connsiteX2-53" fmla="*/ 0 w 579721"/>
                <a:gd name="connsiteY2-54" fmla="*/ 119716 h 1293672"/>
                <a:gd name="connsiteX3-55" fmla="*/ 459581 w 579721"/>
                <a:gd name="connsiteY3-56" fmla="*/ 122097 h 1293672"/>
                <a:gd name="connsiteX4-57" fmla="*/ 531018 w 579721"/>
                <a:gd name="connsiteY4-58" fmla="*/ 1288909 h 1293672"/>
                <a:gd name="connsiteX5-59" fmla="*/ 269081 w 579721"/>
                <a:gd name="connsiteY5-60" fmla="*/ 1293672 h 1293672"/>
                <a:gd name="connsiteX0-61" fmla="*/ 531018 w 579721"/>
                <a:gd name="connsiteY0-62" fmla="*/ 1288909 h 1293672"/>
                <a:gd name="connsiteX1-63" fmla="*/ 269081 w 579721"/>
                <a:gd name="connsiteY1-64" fmla="*/ 1293672 h 1293672"/>
                <a:gd name="connsiteX2-65" fmla="*/ 0 w 579721"/>
                <a:gd name="connsiteY2-66" fmla="*/ 119716 h 1293672"/>
                <a:gd name="connsiteX3-67" fmla="*/ 459581 w 579721"/>
                <a:gd name="connsiteY3-68" fmla="*/ 122097 h 1293672"/>
                <a:gd name="connsiteX4-69" fmla="*/ 531018 w 579721"/>
                <a:gd name="connsiteY4-70" fmla="*/ 1288909 h 1293672"/>
                <a:gd name="connsiteX0-71" fmla="*/ 531018 w 579721"/>
                <a:gd name="connsiteY0-72" fmla="*/ 1288909 h 1293672"/>
                <a:gd name="connsiteX1-73" fmla="*/ 269081 w 579721"/>
                <a:gd name="connsiteY1-74" fmla="*/ 1293672 h 1293672"/>
                <a:gd name="connsiteX2-75" fmla="*/ 0 w 579721"/>
                <a:gd name="connsiteY2-76" fmla="*/ 119716 h 1293672"/>
                <a:gd name="connsiteX3-77" fmla="*/ 459581 w 579721"/>
                <a:gd name="connsiteY3-78" fmla="*/ 122097 h 1293672"/>
                <a:gd name="connsiteX4-79" fmla="*/ 531018 w 579721"/>
                <a:gd name="connsiteY4-80" fmla="*/ 1288909 h 1293672"/>
                <a:gd name="connsiteX0-81" fmla="*/ 531018 w 579721"/>
                <a:gd name="connsiteY0-82" fmla="*/ 1288909 h 1293672"/>
                <a:gd name="connsiteX1-83" fmla="*/ 269081 w 579721"/>
                <a:gd name="connsiteY1-84" fmla="*/ 1293672 h 1293672"/>
                <a:gd name="connsiteX2-85" fmla="*/ 0 w 579721"/>
                <a:gd name="connsiteY2-86" fmla="*/ 119716 h 1293672"/>
                <a:gd name="connsiteX3-87" fmla="*/ 459581 w 579721"/>
                <a:gd name="connsiteY3-88" fmla="*/ 122097 h 1293672"/>
                <a:gd name="connsiteX4-89" fmla="*/ 531018 w 579721"/>
                <a:gd name="connsiteY4-90" fmla="*/ 1288909 h 1293672"/>
                <a:gd name="connsiteX0-91" fmla="*/ 531018 w 579721"/>
                <a:gd name="connsiteY0-92" fmla="*/ 1295958 h 1300721"/>
                <a:gd name="connsiteX1-93" fmla="*/ 269081 w 579721"/>
                <a:gd name="connsiteY1-94" fmla="*/ 1300721 h 1300721"/>
                <a:gd name="connsiteX2-95" fmla="*/ 0 w 579721"/>
                <a:gd name="connsiteY2-96" fmla="*/ 126765 h 1300721"/>
                <a:gd name="connsiteX3-97" fmla="*/ 459581 w 579721"/>
                <a:gd name="connsiteY3-98" fmla="*/ 129146 h 1300721"/>
                <a:gd name="connsiteX4-99" fmla="*/ 531018 w 579721"/>
                <a:gd name="connsiteY4-100" fmla="*/ 1295958 h 1300721"/>
                <a:gd name="connsiteX0-101" fmla="*/ 531018 w 642014"/>
                <a:gd name="connsiteY0-102" fmla="*/ 1295958 h 1406953"/>
                <a:gd name="connsiteX1-103" fmla="*/ 269081 w 642014"/>
                <a:gd name="connsiteY1-104" fmla="*/ 1300721 h 1406953"/>
                <a:gd name="connsiteX2-105" fmla="*/ 0 w 642014"/>
                <a:gd name="connsiteY2-106" fmla="*/ 126765 h 1406953"/>
                <a:gd name="connsiteX3-107" fmla="*/ 459581 w 642014"/>
                <a:gd name="connsiteY3-108" fmla="*/ 129146 h 1406953"/>
                <a:gd name="connsiteX4-109" fmla="*/ 642013 w 642014"/>
                <a:gd name="connsiteY4-110" fmla="*/ 1406953 h 1406953"/>
                <a:gd name="connsiteX0-111" fmla="*/ 269081 w 642013"/>
                <a:gd name="connsiteY0-112" fmla="*/ 1300721 h 1406953"/>
                <a:gd name="connsiteX1-113" fmla="*/ 0 w 642013"/>
                <a:gd name="connsiteY1-114" fmla="*/ 126765 h 1406953"/>
                <a:gd name="connsiteX2-115" fmla="*/ 459581 w 642013"/>
                <a:gd name="connsiteY2-116" fmla="*/ 129146 h 1406953"/>
                <a:gd name="connsiteX3-117" fmla="*/ 642013 w 642013"/>
                <a:gd name="connsiteY3-118" fmla="*/ 1406953 h 1406953"/>
                <a:gd name="connsiteX0-119" fmla="*/ 269081 w 459581"/>
                <a:gd name="connsiteY0-120" fmla="*/ 1300721 h 1300721"/>
                <a:gd name="connsiteX1-121" fmla="*/ 0 w 459581"/>
                <a:gd name="connsiteY1-122" fmla="*/ 126765 h 1300721"/>
                <a:gd name="connsiteX2-123" fmla="*/ 459581 w 459581"/>
                <a:gd name="connsiteY2-124" fmla="*/ 129146 h 1300721"/>
                <a:gd name="connsiteX0-125" fmla="*/ 269081 w 295279"/>
                <a:gd name="connsiteY0-126" fmla="*/ 1173956 h 1173956"/>
                <a:gd name="connsiteX1-127" fmla="*/ 0 w 295279"/>
                <a:gd name="connsiteY1-128" fmla="*/ 0 h 11739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95279" h="1173956">
                  <a:moveTo>
                    <a:pt x="269081" y="1173956"/>
                  </a:moveTo>
                  <a:cubicBezTo>
                    <a:pt x="360362" y="704055"/>
                    <a:pt x="199231" y="331787"/>
                    <a:pt x="0" y="0"/>
                  </a:cubicBezTo>
                </a:path>
              </a:pathLst>
            </a:custGeom>
            <a:solidFill>
              <a:srgbClr val="71AA66"/>
            </a:solidFill>
            <a:ln w="31750" cap="rnd">
              <a:solidFill>
                <a:srgbClr val="4673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5269684" y="2475444"/>
              <a:ext cx="1720372" cy="3225311"/>
            </a:xfrm>
            <a:custGeom>
              <a:avLst/>
              <a:gdLst>
                <a:gd name="connsiteX0" fmla="*/ 133350 w 977900"/>
                <a:gd name="connsiteY0" fmla="*/ 177800 h 2952750"/>
                <a:gd name="connsiteX1" fmla="*/ 876300 w 977900"/>
                <a:gd name="connsiteY1" fmla="*/ 0 h 2952750"/>
                <a:gd name="connsiteX2" fmla="*/ 977900 w 977900"/>
                <a:gd name="connsiteY2" fmla="*/ 2933700 h 2952750"/>
                <a:gd name="connsiteX3" fmla="*/ 0 w 977900"/>
                <a:gd name="connsiteY3" fmla="*/ 2952750 h 2952750"/>
                <a:gd name="connsiteX4" fmla="*/ 133350 w 977900"/>
                <a:gd name="connsiteY4" fmla="*/ 177800 h 2952750"/>
                <a:gd name="connsiteX0-1" fmla="*/ 138112 w 977900"/>
                <a:gd name="connsiteY0-2" fmla="*/ 220663 h 2952750"/>
                <a:gd name="connsiteX1-3" fmla="*/ 876300 w 977900"/>
                <a:gd name="connsiteY1-4" fmla="*/ 0 h 2952750"/>
                <a:gd name="connsiteX2-5" fmla="*/ 977900 w 977900"/>
                <a:gd name="connsiteY2-6" fmla="*/ 2933700 h 2952750"/>
                <a:gd name="connsiteX3-7" fmla="*/ 0 w 977900"/>
                <a:gd name="connsiteY3-8" fmla="*/ 2952750 h 2952750"/>
                <a:gd name="connsiteX4-9" fmla="*/ 138112 w 977900"/>
                <a:gd name="connsiteY4-10" fmla="*/ 220663 h 2952750"/>
                <a:gd name="connsiteX0-11" fmla="*/ 138112 w 977900"/>
                <a:gd name="connsiteY0-12" fmla="*/ 220663 h 2952750"/>
                <a:gd name="connsiteX1-13" fmla="*/ 876300 w 977900"/>
                <a:gd name="connsiteY1-14" fmla="*/ 0 h 2952750"/>
                <a:gd name="connsiteX2-15" fmla="*/ 977900 w 977900"/>
                <a:gd name="connsiteY2-16" fmla="*/ 2933700 h 2952750"/>
                <a:gd name="connsiteX3-17" fmla="*/ 0 w 977900"/>
                <a:gd name="connsiteY3-18" fmla="*/ 2952750 h 2952750"/>
                <a:gd name="connsiteX4-19" fmla="*/ 138112 w 977900"/>
                <a:gd name="connsiteY4-20" fmla="*/ 220663 h 2952750"/>
                <a:gd name="connsiteX0-21" fmla="*/ 138112 w 977900"/>
                <a:gd name="connsiteY0-22" fmla="*/ 297918 h 3030005"/>
                <a:gd name="connsiteX1-23" fmla="*/ 876300 w 977900"/>
                <a:gd name="connsiteY1-24" fmla="*/ 77255 h 3030005"/>
                <a:gd name="connsiteX2-25" fmla="*/ 977900 w 977900"/>
                <a:gd name="connsiteY2-26" fmla="*/ 3010955 h 3030005"/>
                <a:gd name="connsiteX3-27" fmla="*/ 0 w 977900"/>
                <a:gd name="connsiteY3-28" fmla="*/ 3030005 h 3030005"/>
                <a:gd name="connsiteX4-29" fmla="*/ 138112 w 977900"/>
                <a:gd name="connsiteY4-30" fmla="*/ 297918 h 3030005"/>
                <a:gd name="connsiteX0-31" fmla="*/ 138112 w 1224684"/>
                <a:gd name="connsiteY0-32" fmla="*/ 297918 h 3030005"/>
                <a:gd name="connsiteX1-33" fmla="*/ 876300 w 1224684"/>
                <a:gd name="connsiteY1-34" fmla="*/ 77255 h 3030005"/>
                <a:gd name="connsiteX2-35" fmla="*/ 977900 w 1224684"/>
                <a:gd name="connsiteY2-36" fmla="*/ 3010955 h 3030005"/>
                <a:gd name="connsiteX3-37" fmla="*/ 0 w 1224684"/>
                <a:gd name="connsiteY3-38" fmla="*/ 3030005 h 3030005"/>
                <a:gd name="connsiteX4-39" fmla="*/ 138112 w 1224684"/>
                <a:gd name="connsiteY4-40" fmla="*/ 297918 h 3030005"/>
                <a:gd name="connsiteX0-41" fmla="*/ 138112 w 1219187"/>
                <a:gd name="connsiteY0-42" fmla="*/ 297918 h 3030005"/>
                <a:gd name="connsiteX1-43" fmla="*/ 876300 w 1219187"/>
                <a:gd name="connsiteY1-44" fmla="*/ 77255 h 3030005"/>
                <a:gd name="connsiteX2-45" fmla="*/ 958850 w 1219187"/>
                <a:gd name="connsiteY2-46" fmla="*/ 3001430 h 3030005"/>
                <a:gd name="connsiteX3-47" fmla="*/ 0 w 1219187"/>
                <a:gd name="connsiteY3-48" fmla="*/ 3030005 h 3030005"/>
                <a:gd name="connsiteX4-49" fmla="*/ 138112 w 1219187"/>
                <a:gd name="connsiteY4-50" fmla="*/ 297918 h 3030005"/>
                <a:gd name="connsiteX0-51" fmla="*/ 138112 w 1370307"/>
                <a:gd name="connsiteY0-52" fmla="*/ 297918 h 3030005"/>
                <a:gd name="connsiteX1-53" fmla="*/ 876300 w 1370307"/>
                <a:gd name="connsiteY1-54" fmla="*/ 77255 h 3030005"/>
                <a:gd name="connsiteX2-55" fmla="*/ 958850 w 1370307"/>
                <a:gd name="connsiteY2-56" fmla="*/ 3001430 h 3030005"/>
                <a:gd name="connsiteX3-57" fmla="*/ 0 w 1370307"/>
                <a:gd name="connsiteY3-58" fmla="*/ 3030005 h 3030005"/>
                <a:gd name="connsiteX4-59" fmla="*/ 138112 w 1370307"/>
                <a:gd name="connsiteY4-60" fmla="*/ 297918 h 3030005"/>
                <a:gd name="connsiteX0-61" fmla="*/ 138112 w 1370307"/>
                <a:gd name="connsiteY0-62" fmla="*/ 297918 h 3157215"/>
                <a:gd name="connsiteX1-63" fmla="*/ 876300 w 1370307"/>
                <a:gd name="connsiteY1-64" fmla="*/ 77255 h 3157215"/>
                <a:gd name="connsiteX2-65" fmla="*/ 958850 w 1370307"/>
                <a:gd name="connsiteY2-66" fmla="*/ 3001430 h 3157215"/>
                <a:gd name="connsiteX3-67" fmla="*/ 0 w 1370307"/>
                <a:gd name="connsiteY3-68" fmla="*/ 3030005 h 3157215"/>
                <a:gd name="connsiteX4-69" fmla="*/ 138112 w 1370307"/>
                <a:gd name="connsiteY4-70" fmla="*/ 297918 h 3157215"/>
                <a:gd name="connsiteX0-71" fmla="*/ 138112 w 1370307"/>
                <a:gd name="connsiteY0-72" fmla="*/ 297918 h 3225311"/>
                <a:gd name="connsiteX1-73" fmla="*/ 876300 w 1370307"/>
                <a:gd name="connsiteY1-74" fmla="*/ 77255 h 3225311"/>
                <a:gd name="connsiteX2-75" fmla="*/ 958850 w 1370307"/>
                <a:gd name="connsiteY2-76" fmla="*/ 3001430 h 3225311"/>
                <a:gd name="connsiteX3-77" fmla="*/ 0 w 1370307"/>
                <a:gd name="connsiteY3-78" fmla="*/ 3030005 h 3225311"/>
                <a:gd name="connsiteX4-79" fmla="*/ 138112 w 1370307"/>
                <a:gd name="connsiteY4-80" fmla="*/ 297918 h 3225311"/>
                <a:gd name="connsiteX0-81" fmla="*/ 392816 w 1625011"/>
                <a:gd name="connsiteY0-82" fmla="*/ 297918 h 3225311"/>
                <a:gd name="connsiteX1-83" fmla="*/ 1131004 w 1625011"/>
                <a:gd name="connsiteY1-84" fmla="*/ 77255 h 3225311"/>
                <a:gd name="connsiteX2-85" fmla="*/ 1213554 w 1625011"/>
                <a:gd name="connsiteY2-86" fmla="*/ 3001430 h 3225311"/>
                <a:gd name="connsiteX3-87" fmla="*/ 254704 w 1625011"/>
                <a:gd name="connsiteY3-88" fmla="*/ 3030005 h 3225311"/>
                <a:gd name="connsiteX4-89" fmla="*/ 392816 w 1625011"/>
                <a:gd name="connsiteY4-90" fmla="*/ 297918 h 3225311"/>
                <a:gd name="connsiteX0-91" fmla="*/ 488177 w 1720372"/>
                <a:gd name="connsiteY0-92" fmla="*/ 297918 h 3225311"/>
                <a:gd name="connsiteX1-93" fmla="*/ 1226365 w 1720372"/>
                <a:gd name="connsiteY1-94" fmla="*/ 77255 h 3225311"/>
                <a:gd name="connsiteX2-95" fmla="*/ 1308915 w 1720372"/>
                <a:gd name="connsiteY2-96" fmla="*/ 3001430 h 3225311"/>
                <a:gd name="connsiteX3-97" fmla="*/ 350065 w 1720372"/>
                <a:gd name="connsiteY3-98" fmla="*/ 3030005 h 3225311"/>
                <a:gd name="connsiteX4-99" fmla="*/ 488177 w 1720372"/>
                <a:gd name="connsiteY4-100" fmla="*/ 297918 h 3225311"/>
                <a:gd name="connsiteX0-101" fmla="*/ 488177 w 1720372"/>
                <a:gd name="connsiteY0-102" fmla="*/ 297918 h 3225311"/>
                <a:gd name="connsiteX1-103" fmla="*/ 1226365 w 1720372"/>
                <a:gd name="connsiteY1-104" fmla="*/ 77255 h 3225311"/>
                <a:gd name="connsiteX2-105" fmla="*/ 1308915 w 1720372"/>
                <a:gd name="connsiteY2-106" fmla="*/ 3001430 h 3225311"/>
                <a:gd name="connsiteX3-107" fmla="*/ 350065 w 1720372"/>
                <a:gd name="connsiteY3-108" fmla="*/ 3030005 h 3225311"/>
                <a:gd name="connsiteX4-109" fmla="*/ 488177 w 1720372"/>
                <a:gd name="connsiteY4-110" fmla="*/ 297918 h 32253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20371" h="3225311">
                  <a:moveTo>
                    <a:pt x="488177" y="297918"/>
                  </a:moveTo>
                  <a:cubicBezTo>
                    <a:pt x="677090" y="-32811"/>
                    <a:pt x="1066027" y="-58741"/>
                    <a:pt x="1226365" y="77255"/>
                  </a:cubicBezTo>
                  <a:cubicBezTo>
                    <a:pt x="1965082" y="855130"/>
                    <a:pt x="1775110" y="2352143"/>
                    <a:pt x="1308915" y="3001430"/>
                  </a:cubicBezTo>
                  <a:cubicBezTo>
                    <a:pt x="1032161" y="3339568"/>
                    <a:pt x="493469" y="3249080"/>
                    <a:pt x="350065" y="3030005"/>
                  </a:cubicBezTo>
                  <a:cubicBezTo>
                    <a:pt x="-275410" y="1885946"/>
                    <a:pt x="42090" y="941914"/>
                    <a:pt x="488177" y="297918"/>
                  </a:cubicBezTo>
                  <a:close/>
                </a:path>
              </a:pathLst>
            </a:custGeom>
            <a:solidFill>
              <a:srgbClr val="F0A323"/>
            </a:solidFill>
            <a:ln w="31750" cap="rnd">
              <a:solidFill>
                <a:srgbClr val="D1820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 rot="7483595" flipH="1" flipV="1">
            <a:off x="443230" y="5250815"/>
            <a:ext cx="617855" cy="1993900"/>
            <a:chOff x="10529466" y="3986810"/>
            <a:chExt cx="696954" cy="2254445"/>
          </a:xfrm>
          <a:effectLst/>
        </p:grpSpPr>
        <p:sp>
          <p:nvSpPr>
            <p:cNvPr id="66" name="任意多边形: 形状 65"/>
            <p:cNvSpPr/>
            <p:nvPr/>
          </p:nvSpPr>
          <p:spPr>
            <a:xfrm>
              <a:off x="10529466" y="3986810"/>
              <a:ext cx="650122" cy="1087550"/>
            </a:xfrm>
            <a:custGeom>
              <a:avLst/>
              <a:gdLst>
                <a:gd name="connsiteX0" fmla="*/ 325761 w 650122"/>
                <a:gd name="connsiteY0" fmla="*/ 591 h 1087550"/>
                <a:gd name="connsiteX1" fmla="*/ 486198 w 650122"/>
                <a:gd name="connsiteY1" fmla="*/ 385163 h 1087550"/>
                <a:gd name="connsiteX2" fmla="*/ 490960 w 650122"/>
                <a:gd name="connsiteY2" fmla="*/ 666151 h 1087550"/>
                <a:gd name="connsiteX3" fmla="*/ 424285 w 650122"/>
                <a:gd name="connsiteY3" fmla="*/ 832838 h 1087550"/>
                <a:gd name="connsiteX4" fmla="*/ 451791 w 650122"/>
                <a:gd name="connsiteY4" fmla="*/ 1084320 h 1087550"/>
                <a:gd name="connsiteX5" fmla="*/ 416674 w 650122"/>
                <a:gd name="connsiteY5" fmla="*/ 1068868 h 1087550"/>
                <a:gd name="connsiteX6" fmla="*/ 374217 w 650122"/>
                <a:gd name="connsiteY6" fmla="*/ 1087550 h 1087550"/>
                <a:gd name="connsiteX7" fmla="*/ 343323 w 650122"/>
                <a:gd name="connsiteY7" fmla="*/ 785213 h 1087550"/>
                <a:gd name="connsiteX8" fmla="*/ 186160 w 650122"/>
                <a:gd name="connsiteY8" fmla="*/ 732826 h 1087550"/>
                <a:gd name="connsiteX9" fmla="*/ 145679 w 650122"/>
                <a:gd name="connsiteY9" fmla="*/ 330394 h 1087550"/>
                <a:gd name="connsiteX10" fmla="*/ 325761 w 650122"/>
                <a:gd name="connsiteY10" fmla="*/ 591 h 108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122" h="1087550">
                  <a:moveTo>
                    <a:pt x="325761" y="591"/>
                  </a:moveTo>
                  <a:cubicBezTo>
                    <a:pt x="417935" y="-9133"/>
                    <a:pt x="506836" y="100207"/>
                    <a:pt x="486198" y="385163"/>
                  </a:cubicBezTo>
                  <a:cubicBezTo>
                    <a:pt x="637804" y="264514"/>
                    <a:pt x="760836" y="498669"/>
                    <a:pt x="490960" y="666151"/>
                  </a:cubicBezTo>
                  <a:cubicBezTo>
                    <a:pt x="668760" y="576456"/>
                    <a:pt x="679873" y="858238"/>
                    <a:pt x="424285" y="832838"/>
                  </a:cubicBezTo>
                  <a:lnTo>
                    <a:pt x="451791" y="1084320"/>
                  </a:lnTo>
                  <a:lnTo>
                    <a:pt x="416674" y="1068868"/>
                  </a:lnTo>
                  <a:lnTo>
                    <a:pt x="374217" y="1087550"/>
                  </a:lnTo>
                  <a:lnTo>
                    <a:pt x="343323" y="785213"/>
                  </a:lnTo>
                  <a:cubicBezTo>
                    <a:pt x="198066" y="882051"/>
                    <a:pt x="95673" y="778863"/>
                    <a:pt x="186160" y="732826"/>
                  </a:cubicBezTo>
                  <a:cubicBezTo>
                    <a:pt x="-127371" y="468507"/>
                    <a:pt x="23440" y="266102"/>
                    <a:pt x="145679" y="330394"/>
                  </a:cubicBezTo>
                  <a:cubicBezTo>
                    <a:pt x="138138" y="139101"/>
                    <a:pt x="233587" y="10315"/>
                    <a:pt x="325761" y="591"/>
                  </a:cubicBezTo>
                  <a:close/>
                </a:path>
              </a:pathLst>
            </a:custGeom>
            <a:solidFill>
              <a:srgbClr val="7FBE40"/>
            </a:solidFill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10859203" y="4142512"/>
              <a:ext cx="82232" cy="906346"/>
            </a:xfrm>
            <a:custGeom>
              <a:avLst/>
              <a:gdLst>
                <a:gd name="connsiteX0" fmla="*/ 0 w 576262"/>
                <a:gd name="connsiteY0" fmla="*/ 247650 h 247650"/>
                <a:gd name="connsiteX1" fmla="*/ 576262 w 576262"/>
                <a:gd name="connsiteY1" fmla="*/ 0 h 247650"/>
                <a:gd name="connsiteX0-1" fmla="*/ 0 w 576262"/>
                <a:gd name="connsiteY0-2" fmla="*/ 247650 h 247650"/>
                <a:gd name="connsiteX1-3" fmla="*/ 576262 w 576262"/>
                <a:gd name="connsiteY1-4" fmla="*/ 0 h 247650"/>
                <a:gd name="connsiteX0-5" fmla="*/ 0 w 576262"/>
                <a:gd name="connsiteY0-6" fmla="*/ 247650 h 247650"/>
                <a:gd name="connsiteX1-7" fmla="*/ 576262 w 576262"/>
                <a:gd name="connsiteY1-8" fmla="*/ 0 h 247650"/>
                <a:gd name="connsiteX0-9" fmla="*/ 0 w 331401"/>
                <a:gd name="connsiteY0-10" fmla="*/ 526999 h 526999"/>
                <a:gd name="connsiteX1-11" fmla="*/ 331401 w 331401"/>
                <a:gd name="connsiteY1-12" fmla="*/ 0 h 526999"/>
                <a:gd name="connsiteX0-13" fmla="*/ 65505 w 143883"/>
                <a:gd name="connsiteY0-14" fmla="*/ 640808 h 640808"/>
                <a:gd name="connsiteX1-15" fmla="*/ 36512 w 143883"/>
                <a:gd name="connsiteY1-16" fmla="*/ 0 h 640808"/>
                <a:gd name="connsiteX0-17" fmla="*/ 101697 w 101697"/>
                <a:gd name="connsiteY0-18" fmla="*/ 640808 h 640808"/>
                <a:gd name="connsiteX1-19" fmla="*/ 72704 w 101697"/>
                <a:gd name="connsiteY1-20" fmla="*/ 0 h 640808"/>
                <a:gd name="connsiteX0-21" fmla="*/ 92888 w 92888"/>
                <a:gd name="connsiteY0-22" fmla="*/ 456300 h 456300"/>
                <a:gd name="connsiteX1-23" fmla="*/ 75966 w 92888"/>
                <a:gd name="connsiteY1-24" fmla="*/ 0 h 456300"/>
                <a:gd name="connsiteX0-25" fmla="*/ 27917 w 27917"/>
                <a:gd name="connsiteY0-26" fmla="*/ 456300 h 456300"/>
                <a:gd name="connsiteX1-27" fmla="*/ 10995 w 27917"/>
                <a:gd name="connsiteY1-28" fmla="*/ 0 h 456300"/>
                <a:gd name="connsiteX0-29" fmla="*/ 33316 w 33316"/>
                <a:gd name="connsiteY0-30" fmla="*/ 471819 h 471819"/>
                <a:gd name="connsiteX1-31" fmla="*/ 7773 w 33316"/>
                <a:gd name="connsiteY1-32" fmla="*/ 0 h 471819"/>
                <a:gd name="connsiteX0-33" fmla="*/ 59547 w 59547"/>
                <a:gd name="connsiteY0-34" fmla="*/ 656327 h 656327"/>
                <a:gd name="connsiteX1-35" fmla="*/ 2965 w 59547"/>
                <a:gd name="connsiteY1-36" fmla="*/ 0 h 6563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9547" h="656327">
                  <a:moveTo>
                    <a:pt x="59547" y="656327"/>
                  </a:moveTo>
                  <a:cubicBezTo>
                    <a:pt x="20813" y="370628"/>
                    <a:pt x="-9870" y="164416"/>
                    <a:pt x="2965" y="0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>
              <a:off x="10753757" y="4248759"/>
              <a:ext cx="187675" cy="127266"/>
            </a:xfrm>
            <a:custGeom>
              <a:avLst/>
              <a:gdLst>
                <a:gd name="connsiteX0" fmla="*/ 0 w 576262"/>
                <a:gd name="connsiteY0" fmla="*/ 247650 h 247650"/>
                <a:gd name="connsiteX1" fmla="*/ 576262 w 576262"/>
                <a:gd name="connsiteY1" fmla="*/ 0 h 247650"/>
                <a:gd name="connsiteX0-1" fmla="*/ 0 w 576262"/>
                <a:gd name="connsiteY0-2" fmla="*/ 247650 h 247650"/>
                <a:gd name="connsiteX1-3" fmla="*/ 576262 w 576262"/>
                <a:gd name="connsiteY1-4" fmla="*/ 0 h 247650"/>
                <a:gd name="connsiteX0-5" fmla="*/ 0 w 576262"/>
                <a:gd name="connsiteY0-6" fmla="*/ 247650 h 247650"/>
                <a:gd name="connsiteX1-7" fmla="*/ 576262 w 576262"/>
                <a:gd name="connsiteY1-8" fmla="*/ 0 h 247650"/>
                <a:gd name="connsiteX0-9" fmla="*/ 0 w 331401"/>
                <a:gd name="connsiteY0-10" fmla="*/ 526999 h 526999"/>
                <a:gd name="connsiteX1-11" fmla="*/ 331401 w 331401"/>
                <a:gd name="connsiteY1-12" fmla="*/ 0 h 526999"/>
                <a:gd name="connsiteX0-13" fmla="*/ 65505 w 143883"/>
                <a:gd name="connsiteY0-14" fmla="*/ 640808 h 640808"/>
                <a:gd name="connsiteX1-15" fmla="*/ 36512 w 143883"/>
                <a:gd name="connsiteY1-16" fmla="*/ 0 h 640808"/>
                <a:gd name="connsiteX0-17" fmla="*/ 101697 w 101697"/>
                <a:gd name="connsiteY0-18" fmla="*/ 640808 h 640808"/>
                <a:gd name="connsiteX1-19" fmla="*/ 72704 w 101697"/>
                <a:gd name="connsiteY1-20" fmla="*/ 0 h 640808"/>
                <a:gd name="connsiteX0-21" fmla="*/ 92888 w 92888"/>
                <a:gd name="connsiteY0-22" fmla="*/ 456300 h 456300"/>
                <a:gd name="connsiteX1-23" fmla="*/ 75966 w 92888"/>
                <a:gd name="connsiteY1-24" fmla="*/ 0 h 456300"/>
                <a:gd name="connsiteX0-25" fmla="*/ 27917 w 27917"/>
                <a:gd name="connsiteY0-26" fmla="*/ 456300 h 456300"/>
                <a:gd name="connsiteX1-27" fmla="*/ 10995 w 27917"/>
                <a:gd name="connsiteY1-28" fmla="*/ 0 h 456300"/>
                <a:gd name="connsiteX0-29" fmla="*/ 33316 w 33316"/>
                <a:gd name="connsiteY0-30" fmla="*/ 471819 h 471819"/>
                <a:gd name="connsiteX1-31" fmla="*/ 7773 w 33316"/>
                <a:gd name="connsiteY1-32" fmla="*/ 0 h 471819"/>
                <a:gd name="connsiteX0-33" fmla="*/ 174623 w 174623"/>
                <a:gd name="connsiteY0-34" fmla="*/ 518377 h 518377"/>
                <a:gd name="connsiteX1-35" fmla="*/ 786 w 174623"/>
                <a:gd name="connsiteY1-36" fmla="*/ 0 h 518377"/>
                <a:gd name="connsiteX0-37" fmla="*/ 109655 w 109655"/>
                <a:gd name="connsiteY0-38" fmla="*/ 140740 h 140740"/>
                <a:gd name="connsiteX1-39" fmla="*/ 1343 w 109655"/>
                <a:gd name="connsiteY1-40" fmla="*/ 0 h 140740"/>
                <a:gd name="connsiteX0-41" fmla="*/ 111194 w 111194"/>
                <a:gd name="connsiteY0-42" fmla="*/ 140740 h 143565"/>
                <a:gd name="connsiteX1-43" fmla="*/ 2882 w 111194"/>
                <a:gd name="connsiteY1-44" fmla="*/ 0 h 143565"/>
                <a:gd name="connsiteX0-45" fmla="*/ 106358 w 106357"/>
                <a:gd name="connsiteY0-46" fmla="*/ 16585 h 78628"/>
                <a:gd name="connsiteX1-47" fmla="*/ 3219 w 106357"/>
                <a:gd name="connsiteY1-48" fmla="*/ 0 h 78628"/>
                <a:gd name="connsiteX0-49" fmla="*/ 104648 w 104648"/>
                <a:gd name="connsiteY0-50" fmla="*/ 16585 h 94188"/>
                <a:gd name="connsiteX1-51" fmla="*/ 1509 w 104648"/>
                <a:gd name="connsiteY1-52" fmla="*/ 0 h 94188"/>
                <a:gd name="connsiteX0-53" fmla="*/ 104151 w 104151"/>
                <a:gd name="connsiteY0-54" fmla="*/ 16585 h 101459"/>
                <a:gd name="connsiteX1-55" fmla="*/ 1012 w 104151"/>
                <a:gd name="connsiteY1-56" fmla="*/ 0 h 101459"/>
                <a:gd name="connsiteX0-57" fmla="*/ 75156 w 75156"/>
                <a:gd name="connsiteY0-58" fmla="*/ 7963 h 97873"/>
                <a:gd name="connsiteX1-59" fmla="*/ 1331 w 75156"/>
                <a:gd name="connsiteY1-60" fmla="*/ 0 h 97873"/>
                <a:gd name="connsiteX0-61" fmla="*/ 95606 w 95606"/>
                <a:gd name="connsiteY0-62" fmla="*/ 13135 h 100000"/>
                <a:gd name="connsiteX1-63" fmla="*/ 1089 w 95606"/>
                <a:gd name="connsiteY1-64" fmla="*/ 0 h 100000"/>
                <a:gd name="connsiteX0-65" fmla="*/ 136698 w 136698"/>
                <a:gd name="connsiteY0-66" fmla="*/ 0 h 97287"/>
                <a:gd name="connsiteX1-67" fmla="*/ 797 w 136698"/>
                <a:gd name="connsiteY1-68" fmla="*/ 4108 h 97287"/>
                <a:gd name="connsiteX0-69" fmla="*/ 135901 w 135901"/>
                <a:gd name="connsiteY0-70" fmla="*/ 0 h 92160"/>
                <a:gd name="connsiteX1-71" fmla="*/ 0 w 135901"/>
                <a:gd name="connsiteY1-72" fmla="*/ 4108 h 92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5901" h="92160">
                  <a:moveTo>
                    <a:pt x="135901" y="0"/>
                  </a:moveTo>
                  <a:cubicBezTo>
                    <a:pt x="133378" y="81593"/>
                    <a:pt x="52689" y="156453"/>
                    <a:pt x="0" y="4108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>
              <a:off x="10760689" y="4424757"/>
              <a:ext cx="187675" cy="127266"/>
            </a:xfrm>
            <a:custGeom>
              <a:avLst/>
              <a:gdLst>
                <a:gd name="connsiteX0" fmla="*/ 0 w 576262"/>
                <a:gd name="connsiteY0" fmla="*/ 247650 h 247650"/>
                <a:gd name="connsiteX1" fmla="*/ 576262 w 576262"/>
                <a:gd name="connsiteY1" fmla="*/ 0 h 247650"/>
                <a:gd name="connsiteX0-1" fmla="*/ 0 w 576262"/>
                <a:gd name="connsiteY0-2" fmla="*/ 247650 h 247650"/>
                <a:gd name="connsiteX1-3" fmla="*/ 576262 w 576262"/>
                <a:gd name="connsiteY1-4" fmla="*/ 0 h 247650"/>
                <a:gd name="connsiteX0-5" fmla="*/ 0 w 576262"/>
                <a:gd name="connsiteY0-6" fmla="*/ 247650 h 247650"/>
                <a:gd name="connsiteX1-7" fmla="*/ 576262 w 576262"/>
                <a:gd name="connsiteY1-8" fmla="*/ 0 h 247650"/>
                <a:gd name="connsiteX0-9" fmla="*/ 0 w 331401"/>
                <a:gd name="connsiteY0-10" fmla="*/ 526999 h 526999"/>
                <a:gd name="connsiteX1-11" fmla="*/ 331401 w 331401"/>
                <a:gd name="connsiteY1-12" fmla="*/ 0 h 526999"/>
                <a:gd name="connsiteX0-13" fmla="*/ 65505 w 143883"/>
                <a:gd name="connsiteY0-14" fmla="*/ 640808 h 640808"/>
                <a:gd name="connsiteX1-15" fmla="*/ 36512 w 143883"/>
                <a:gd name="connsiteY1-16" fmla="*/ 0 h 640808"/>
                <a:gd name="connsiteX0-17" fmla="*/ 101697 w 101697"/>
                <a:gd name="connsiteY0-18" fmla="*/ 640808 h 640808"/>
                <a:gd name="connsiteX1-19" fmla="*/ 72704 w 101697"/>
                <a:gd name="connsiteY1-20" fmla="*/ 0 h 640808"/>
                <a:gd name="connsiteX0-21" fmla="*/ 92888 w 92888"/>
                <a:gd name="connsiteY0-22" fmla="*/ 456300 h 456300"/>
                <a:gd name="connsiteX1-23" fmla="*/ 75966 w 92888"/>
                <a:gd name="connsiteY1-24" fmla="*/ 0 h 456300"/>
                <a:gd name="connsiteX0-25" fmla="*/ 27917 w 27917"/>
                <a:gd name="connsiteY0-26" fmla="*/ 456300 h 456300"/>
                <a:gd name="connsiteX1-27" fmla="*/ 10995 w 27917"/>
                <a:gd name="connsiteY1-28" fmla="*/ 0 h 456300"/>
                <a:gd name="connsiteX0-29" fmla="*/ 33316 w 33316"/>
                <a:gd name="connsiteY0-30" fmla="*/ 471819 h 471819"/>
                <a:gd name="connsiteX1-31" fmla="*/ 7773 w 33316"/>
                <a:gd name="connsiteY1-32" fmla="*/ 0 h 471819"/>
                <a:gd name="connsiteX0-33" fmla="*/ 174623 w 174623"/>
                <a:gd name="connsiteY0-34" fmla="*/ 518377 h 518377"/>
                <a:gd name="connsiteX1-35" fmla="*/ 786 w 174623"/>
                <a:gd name="connsiteY1-36" fmla="*/ 0 h 518377"/>
                <a:gd name="connsiteX0-37" fmla="*/ 109655 w 109655"/>
                <a:gd name="connsiteY0-38" fmla="*/ 140740 h 140740"/>
                <a:gd name="connsiteX1-39" fmla="*/ 1343 w 109655"/>
                <a:gd name="connsiteY1-40" fmla="*/ 0 h 140740"/>
                <a:gd name="connsiteX0-41" fmla="*/ 111194 w 111194"/>
                <a:gd name="connsiteY0-42" fmla="*/ 140740 h 143565"/>
                <a:gd name="connsiteX1-43" fmla="*/ 2882 w 111194"/>
                <a:gd name="connsiteY1-44" fmla="*/ 0 h 143565"/>
                <a:gd name="connsiteX0-45" fmla="*/ 106358 w 106357"/>
                <a:gd name="connsiteY0-46" fmla="*/ 16585 h 78628"/>
                <a:gd name="connsiteX1-47" fmla="*/ 3219 w 106357"/>
                <a:gd name="connsiteY1-48" fmla="*/ 0 h 78628"/>
                <a:gd name="connsiteX0-49" fmla="*/ 104648 w 104648"/>
                <a:gd name="connsiteY0-50" fmla="*/ 16585 h 94188"/>
                <a:gd name="connsiteX1-51" fmla="*/ 1509 w 104648"/>
                <a:gd name="connsiteY1-52" fmla="*/ 0 h 94188"/>
                <a:gd name="connsiteX0-53" fmla="*/ 104151 w 104151"/>
                <a:gd name="connsiteY0-54" fmla="*/ 16585 h 101459"/>
                <a:gd name="connsiteX1-55" fmla="*/ 1012 w 104151"/>
                <a:gd name="connsiteY1-56" fmla="*/ 0 h 101459"/>
                <a:gd name="connsiteX0-57" fmla="*/ 75156 w 75156"/>
                <a:gd name="connsiteY0-58" fmla="*/ 7963 h 97873"/>
                <a:gd name="connsiteX1-59" fmla="*/ 1331 w 75156"/>
                <a:gd name="connsiteY1-60" fmla="*/ 0 h 97873"/>
                <a:gd name="connsiteX0-61" fmla="*/ 95606 w 95606"/>
                <a:gd name="connsiteY0-62" fmla="*/ 13135 h 100000"/>
                <a:gd name="connsiteX1-63" fmla="*/ 1089 w 95606"/>
                <a:gd name="connsiteY1-64" fmla="*/ 0 h 100000"/>
                <a:gd name="connsiteX0-65" fmla="*/ 136698 w 136698"/>
                <a:gd name="connsiteY0-66" fmla="*/ 0 h 97287"/>
                <a:gd name="connsiteX1-67" fmla="*/ 797 w 136698"/>
                <a:gd name="connsiteY1-68" fmla="*/ 4108 h 97287"/>
                <a:gd name="connsiteX0-69" fmla="*/ 135901 w 135901"/>
                <a:gd name="connsiteY0-70" fmla="*/ 0 h 92160"/>
                <a:gd name="connsiteX1-71" fmla="*/ 0 w 135901"/>
                <a:gd name="connsiteY1-72" fmla="*/ 4108 h 92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5901" h="92160">
                  <a:moveTo>
                    <a:pt x="135901" y="0"/>
                  </a:moveTo>
                  <a:cubicBezTo>
                    <a:pt x="133378" y="81593"/>
                    <a:pt x="52689" y="156453"/>
                    <a:pt x="0" y="4108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>
              <a:off x="10781729" y="4588503"/>
              <a:ext cx="187675" cy="127266"/>
            </a:xfrm>
            <a:custGeom>
              <a:avLst/>
              <a:gdLst>
                <a:gd name="connsiteX0" fmla="*/ 0 w 576262"/>
                <a:gd name="connsiteY0" fmla="*/ 247650 h 247650"/>
                <a:gd name="connsiteX1" fmla="*/ 576262 w 576262"/>
                <a:gd name="connsiteY1" fmla="*/ 0 h 247650"/>
                <a:gd name="connsiteX0-1" fmla="*/ 0 w 576262"/>
                <a:gd name="connsiteY0-2" fmla="*/ 247650 h 247650"/>
                <a:gd name="connsiteX1-3" fmla="*/ 576262 w 576262"/>
                <a:gd name="connsiteY1-4" fmla="*/ 0 h 247650"/>
                <a:gd name="connsiteX0-5" fmla="*/ 0 w 576262"/>
                <a:gd name="connsiteY0-6" fmla="*/ 247650 h 247650"/>
                <a:gd name="connsiteX1-7" fmla="*/ 576262 w 576262"/>
                <a:gd name="connsiteY1-8" fmla="*/ 0 h 247650"/>
                <a:gd name="connsiteX0-9" fmla="*/ 0 w 331401"/>
                <a:gd name="connsiteY0-10" fmla="*/ 526999 h 526999"/>
                <a:gd name="connsiteX1-11" fmla="*/ 331401 w 331401"/>
                <a:gd name="connsiteY1-12" fmla="*/ 0 h 526999"/>
                <a:gd name="connsiteX0-13" fmla="*/ 65505 w 143883"/>
                <a:gd name="connsiteY0-14" fmla="*/ 640808 h 640808"/>
                <a:gd name="connsiteX1-15" fmla="*/ 36512 w 143883"/>
                <a:gd name="connsiteY1-16" fmla="*/ 0 h 640808"/>
                <a:gd name="connsiteX0-17" fmla="*/ 101697 w 101697"/>
                <a:gd name="connsiteY0-18" fmla="*/ 640808 h 640808"/>
                <a:gd name="connsiteX1-19" fmla="*/ 72704 w 101697"/>
                <a:gd name="connsiteY1-20" fmla="*/ 0 h 640808"/>
                <a:gd name="connsiteX0-21" fmla="*/ 92888 w 92888"/>
                <a:gd name="connsiteY0-22" fmla="*/ 456300 h 456300"/>
                <a:gd name="connsiteX1-23" fmla="*/ 75966 w 92888"/>
                <a:gd name="connsiteY1-24" fmla="*/ 0 h 456300"/>
                <a:gd name="connsiteX0-25" fmla="*/ 27917 w 27917"/>
                <a:gd name="connsiteY0-26" fmla="*/ 456300 h 456300"/>
                <a:gd name="connsiteX1-27" fmla="*/ 10995 w 27917"/>
                <a:gd name="connsiteY1-28" fmla="*/ 0 h 456300"/>
                <a:gd name="connsiteX0-29" fmla="*/ 33316 w 33316"/>
                <a:gd name="connsiteY0-30" fmla="*/ 471819 h 471819"/>
                <a:gd name="connsiteX1-31" fmla="*/ 7773 w 33316"/>
                <a:gd name="connsiteY1-32" fmla="*/ 0 h 471819"/>
                <a:gd name="connsiteX0-33" fmla="*/ 174623 w 174623"/>
                <a:gd name="connsiteY0-34" fmla="*/ 518377 h 518377"/>
                <a:gd name="connsiteX1-35" fmla="*/ 786 w 174623"/>
                <a:gd name="connsiteY1-36" fmla="*/ 0 h 518377"/>
                <a:gd name="connsiteX0-37" fmla="*/ 109655 w 109655"/>
                <a:gd name="connsiteY0-38" fmla="*/ 140740 h 140740"/>
                <a:gd name="connsiteX1-39" fmla="*/ 1343 w 109655"/>
                <a:gd name="connsiteY1-40" fmla="*/ 0 h 140740"/>
                <a:gd name="connsiteX0-41" fmla="*/ 111194 w 111194"/>
                <a:gd name="connsiteY0-42" fmla="*/ 140740 h 143565"/>
                <a:gd name="connsiteX1-43" fmla="*/ 2882 w 111194"/>
                <a:gd name="connsiteY1-44" fmla="*/ 0 h 143565"/>
                <a:gd name="connsiteX0-45" fmla="*/ 106358 w 106357"/>
                <a:gd name="connsiteY0-46" fmla="*/ 16585 h 78628"/>
                <a:gd name="connsiteX1-47" fmla="*/ 3219 w 106357"/>
                <a:gd name="connsiteY1-48" fmla="*/ 0 h 78628"/>
                <a:gd name="connsiteX0-49" fmla="*/ 104648 w 104648"/>
                <a:gd name="connsiteY0-50" fmla="*/ 16585 h 94188"/>
                <a:gd name="connsiteX1-51" fmla="*/ 1509 w 104648"/>
                <a:gd name="connsiteY1-52" fmla="*/ 0 h 94188"/>
                <a:gd name="connsiteX0-53" fmla="*/ 104151 w 104151"/>
                <a:gd name="connsiteY0-54" fmla="*/ 16585 h 101459"/>
                <a:gd name="connsiteX1-55" fmla="*/ 1012 w 104151"/>
                <a:gd name="connsiteY1-56" fmla="*/ 0 h 101459"/>
                <a:gd name="connsiteX0-57" fmla="*/ 75156 w 75156"/>
                <a:gd name="connsiteY0-58" fmla="*/ 7963 h 97873"/>
                <a:gd name="connsiteX1-59" fmla="*/ 1331 w 75156"/>
                <a:gd name="connsiteY1-60" fmla="*/ 0 h 97873"/>
                <a:gd name="connsiteX0-61" fmla="*/ 95606 w 95606"/>
                <a:gd name="connsiteY0-62" fmla="*/ 13135 h 100000"/>
                <a:gd name="connsiteX1-63" fmla="*/ 1089 w 95606"/>
                <a:gd name="connsiteY1-64" fmla="*/ 0 h 100000"/>
                <a:gd name="connsiteX0-65" fmla="*/ 136698 w 136698"/>
                <a:gd name="connsiteY0-66" fmla="*/ 0 h 97287"/>
                <a:gd name="connsiteX1-67" fmla="*/ 797 w 136698"/>
                <a:gd name="connsiteY1-68" fmla="*/ 4108 h 97287"/>
                <a:gd name="connsiteX0-69" fmla="*/ 135901 w 135901"/>
                <a:gd name="connsiteY0-70" fmla="*/ 0 h 92160"/>
                <a:gd name="connsiteX1-71" fmla="*/ 0 w 135901"/>
                <a:gd name="connsiteY1-72" fmla="*/ 4108 h 92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5901" h="92160">
                  <a:moveTo>
                    <a:pt x="135901" y="0"/>
                  </a:moveTo>
                  <a:cubicBezTo>
                    <a:pt x="133378" y="81593"/>
                    <a:pt x="52689" y="156453"/>
                    <a:pt x="0" y="4108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>
              <a:off x="10723570" y="5028642"/>
              <a:ext cx="502850" cy="1212613"/>
            </a:xfrm>
            <a:custGeom>
              <a:avLst/>
              <a:gdLst>
                <a:gd name="connsiteX0" fmla="*/ 6343 w 502850"/>
                <a:gd name="connsiteY0" fmla="*/ 291071 h 1212613"/>
                <a:gd name="connsiteX1" fmla="*/ 49205 w 502850"/>
                <a:gd name="connsiteY1" fmla="*/ 76758 h 1212613"/>
                <a:gd name="connsiteX2" fmla="*/ 201605 w 502850"/>
                <a:gd name="connsiteY2" fmla="*/ 558 h 1212613"/>
                <a:gd name="connsiteX3" fmla="*/ 444493 w 502850"/>
                <a:gd name="connsiteY3" fmla="*/ 86283 h 1212613"/>
                <a:gd name="connsiteX4" fmla="*/ 501643 w 502850"/>
                <a:gd name="connsiteY4" fmla="*/ 624446 h 1212613"/>
                <a:gd name="connsiteX5" fmla="*/ 411155 w 502850"/>
                <a:gd name="connsiteY5" fmla="*/ 1195946 h 1212613"/>
                <a:gd name="connsiteX6" fmla="*/ 168268 w 502850"/>
                <a:gd name="connsiteY6" fmla="*/ 986396 h 1212613"/>
                <a:gd name="connsiteX7" fmla="*/ 6343 w 502850"/>
                <a:gd name="connsiteY7" fmla="*/ 291071 h 121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850" h="1212613">
                  <a:moveTo>
                    <a:pt x="6343" y="291071"/>
                  </a:moveTo>
                  <a:cubicBezTo>
                    <a:pt x="-13501" y="139465"/>
                    <a:pt x="16661" y="125177"/>
                    <a:pt x="49205" y="76758"/>
                  </a:cubicBezTo>
                  <a:cubicBezTo>
                    <a:pt x="81749" y="28339"/>
                    <a:pt x="135724" y="-1029"/>
                    <a:pt x="201605" y="558"/>
                  </a:cubicBezTo>
                  <a:cubicBezTo>
                    <a:pt x="267486" y="2145"/>
                    <a:pt x="394487" y="-17698"/>
                    <a:pt x="444493" y="86283"/>
                  </a:cubicBezTo>
                  <a:cubicBezTo>
                    <a:pt x="494499" y="190264"/>
                    <a:pt x="507199" y="439502"/>
                    <a:pt x="501643" y="624446"/>
                  </a:cubicBezTo>
                  <a:cubicBezTo>
                    <a:pt x="496087" y="809390"/>
                    <a:pt x="466718" y="1135621"/>
                    <a:pt x="411155" y="1195946"/>
                  </a:cubicBezTo>
                  <a:cubicBezTo>
                    <a:pt x="355592" y="1256271"/>
                    <a:pt x="234943" y="1145146"/>
                    <a:pt x="168268" y="986396"/>
                  </a:cubicBezTo>
                  <a:cubicBezTo>
                    <a:pt x="101593" y="827646"/>
                    <a:pt x="26187" y="442677"/>
                    <a:pt x="6343" y="291071"/>
                  </a:cubicBezTo>
                  <a:close/>
                </a:path>
              </a:pathLst>
            </a:custGeom>
            <a:solidFill>
              <a:srgbClr val="EE9437"/>
            </a:solidFill>
            <a:ln>
              <a:solidFill>
                <a:srgbClr val="E37B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 bwMode="auto">
            <a:xfrm>
              <a:off x="10769476" y="5131891"/>
              <a:ext cx="399855" cy="979190"/>
            </a:xfrm>
            <a:custGeom>
              <a:avLst/>
              <a:gdLst>
                <a:gd name="connsiteX0" fmla="*/ 203335 w 399855"/>
                <a:gd name="connsiteY0" fmla="*/ 950791 h 979190"/>
                <a:gd name="connsiteX1" fmla="*/ 271492 w 399855"/>
                <a:gd name="connsiteY1" fmla="*/ 950791 h 979190"/>
                <a:gd name="connsiteX2" fmla="*/ 285124 w 399855"/>
                <a:gd name="connsiteY2" fmla="*/ 964044 h 979190"/>
                <a:gd name="connsiteX3" fmla="*/ 271492 w 399855"/>
                <a:gd name="connsiteY3" fmla="*/ 979190 h 979190"/>
                <a:gd name="connsiteX4" fmla="*/ 203335 w 399855"/>
                <a:gd name="connsiteY4" fmla="*/ 979190 h 979190"/>
                <a:gd name="connsiteX5" fmla="*/ 189704 w 399855"/>
                <a:gd name="connsiteY5" fmla="*/ 964044 h 979190"/>
                <a:gd name="connsiteX6" fmla="*/ 203335 w 399855"/>
                <a:gd name="connsiteY6" fmla="*/ 950791 h 979190"/>
                <a:gd name="connsiteX7" fmla="*/ 125184 w 399855"/>
                <a:gd name="connsiteY7" fmla="*/ 817642 h 979190"/>
                <a:gd name="connsiteX8" fmla="*/ 191394 w 399855"/>
                <a:gd name="connsiteY8" fmla="*/ 817642 h 979190"/>
                <a:gd name="connsiteX9" fmla="*/ 206973 w 399855"/>
                <a:gd name="connsiteY9" fmla="*/ 831274 h 979190"/>
                <a:gd name="connsiteX10" fmla="*/ 191394 w 399855"/>
                <a:gd name="connsiteY10" fmla="*/ 844905 h 979190"/>
                <a:gd name="connsiteX11" fmla="*/ 125184 w 399855"/>
                <a:gd name="connsiteY11" fmla="*/ 844905 h 979190"/>
                <a:gd name="connsiteX12" fmla="*/ 111553 w 399855"/>
                <a:gd name="connsiteY12" fmla="*/ 831274 h 979190"/>
                <a:gd name="connsiteX13" fmla="*/ 125184 w 399855"/>
                <a:gd name="connsiteY13" fmla="*/ 817642 h 979190"/>
                <a:gd name="connsiteX14" fmla="*/ 251045 w 399855"/>
                <a:gd name="connsiteY14" fmla="*/ 787743 h 979190"/>
                <a:gd name="connsiteX15" fmla="*/ 317255 w 399855"/>
                <a:gd name="connsiteY15" fmla="*/ 787743 h 979190"/>
                <a:gd name="connsiteX16" fmla="*/ 332834 w 399855"/>
                <a:gd name="connsiteY16" fmla="*/ 801375 h 979190"/>
                <a:gd name="connsiteX17" fmla="*/ 317255 w 399855"/>
                <a:gd name="connsiteY17" fmla="*/ 815006 h 979190"/>
                <a:gd name="connsiteX18" fmla="*/ 251045 w 399855"/>
                <a:gd name="connsiteY18" fmla="*/ 815006 h 979190"/>
                <a:gd name="connsiteX19" fmla="*/ 237414 w 399855"/>
                <a:gd name="connsiteY19" fmla="*/ 801375 h 979190"/>
                <a:gd name="connsiteX20" fmla="*/ 251045 w 399855"/>
                <a:gd name="connsiteY20" fmla="*/ 787743 h 979190"/>
                <a:gd name="connsiteX21" fmla="*/ 194085 w 399855"/>
                <a:gd name="connsiteY21" fmla="*/ 699746 h 979190"/>
                <a:gd name="connsiteX22" fmla="*/ 261431 w 399855"/>
                <a:gd name="connsiteY22" fmla="*/ 699746 h 979190"/>
                <a:gd name="connsiteX23" fmla="*/ 274900 w 399855"/>
                <a:gd name="connsiteY23" fmla="*/ 713378 h 979190"/>
                <a:gd name="connsiteX24" fmla="*/ 261431 w 399855"/>
                <a:gd name="connsiteY24" fmla="*/ 727009 h 979190"/>
                <a:gd name="connsiteX25" fmla="*/ 194085 w 399855"/>
                <a:gd name="connsiteY25" fmla="*/ 727009 h 979190"/>
                <a:gd name="connsiteX26" fmla="*/ 180616 w 399855"/>
                <a:gd name="connsiteY26" fmla="*/ 713378 h 979190"/>
                <a:gd name="connsiteX27" fmla="*/ 194085 w 399855"/>
                <a:gd name="connsiteY27" fmla="*/ 699746 h 979190"/>
                <a:gd name="connsiteX28" fmla="*/ 76705 w 399855"/>
                <a:gd name="connsiteY28" fmla="*/ 510007 h 979190"/>
                <a:gd name="connsiteX29" fmla="*/ 144862 w 399855"/>
                <a:gd name="connsiteY29" fmla="*/ 510007 h 979190"/>
                <a:gd name="connsiteX30" fmla="*/ 158494 w 399855"/>
                <a:gd name="connsiteY30" fmla="*/ 523790 h 979190"/>
                <a:gd name="connsiteX31" fmla="*/ 144862 w 399855"/>
                <a:gd name="connsiteY31" fmla="*/ 539542 h 979190"/>
                <a:gd name="connsiteX32" fmla="*/ 76705 w 399855"/>
                <a:gd name="connsiteY32" fmla="*/ 539542 h 979190"/>
                <a:gd name="connsiteX33" fmla="*/ 63074 w 399855"/>
                <a:gd name="connsiteY33" fmla="*/ 523790 h 979190"/>
                <a:gd name="connsiteX34" fmla="*/ 76705 w 399855"/>
                <a:gd name="connsiteY34" fmla="*/ 510007 h 979190"/>
                <a:gd name="connsiteX35" fmla="*/ 288531 w 399855"/>
                <a:gd name="connsiteY35" fmla="*/ 508906 h 979190"/>
                <a:gd name="connsiteX36" fmla="*/ 356689 w 399855"/>
                <a:gd name="connsiteY36" fmla="*/ 508906 h 979190"/>
                <a:gd name="connsiteX37" fmla="*/ 370320 w 399855"/>
                <a:gd name="connsiteY37" fmla="*/ 522689 h 979190"/>
                <a:gd name="connsiteX38" fmla="*/ 356689 w 399855"/>
                <a:gd name="connsiteY38" fmla="*/ 538441 h 979190"/>
                <a:gd name="connsiteX39" fmla="*/ 288531 w 399855"/>
                <a:gd name="connsiteY39" fmla="*/ 538441 h 979190"/>
                <a:gd name="connsiteX40" fmla="*/ 274900 w 399855"/>
                <a:gd name="connsiteY40" fmla="*/ 522689 h 979190"/>
                <a:gd name="connsiteX41" fmla="*/ 288531 w 399855"/>
                <a:gd name="connsiteY41" fmla="*/ 508906 h 979190"/>
                <a:gd name="connsiteX42" fmla="*/ 156761 w 399855"/>
                <a:gd name="connsiteY42" fmla="*/ 385087 h 979190"/>
                <a:gd name="connsiteX43" fmla="*/ 224918 w 399855"/>
                <a:gd name="connsiteY43" fmla="*/ 385087 h 979190"/>
                <a:gd name="connsiteX44" fmla="*/ 238550 w 399855"/>
                <a:gd name="connsiteY44" fmla="*/ 398719 h 979190"/>
                <a:gd name="connsiteX45" fmla="*/ 224918 w 399855"/>
                <a:gd name="connsiteY45" fmla="*/ 412350 h 979190"/>
                <a:gd name="connsiteX46" fmla="*/ 156761 w 399855"/>
                <a:gd name="connsiteY46" fmla="*/ 412350 h 979190"/>
                <a:gd name="connsiteX47" fmla="*/ 143130 w 399855"/>
                <a:gd name="connsiteY47" fmla="*/ 398719 h 979190"/>
                <a:gd name="connsiteX48" fmla="*/ 156761 w 399855"/>
                <a:gd name="connsiteY48" fmla="*/ 385087 h 979190"/>
                <a:gd name="connsiteX49" fmla="*/ 318067 w 399855"/>
                <a:gd name="connsiteY49" fmla="*/ 274900 h 979190"/>
                <a:gd name="connsiteX50" fmla="*/ 386224 w 399855"/>
                <a:gd name="connsiteY50" fmla="*/ 274900 h 979190"/>
                <a:gd name="connsiteX51" fmla="*/ 399855 w 399855"/>
                <a:gd name="connsiteY51" fmla="*/ 290046 h 979190"/>
                <a:gd name="connsiteX52" fmla="*/ 386224 w 399855"/>
                <a:gd name="connsiteY52" fmla="*/ 303299 h 979190"/>
                <a:gd name="connsiteX53" fmla="*/ 318067 w 399855"/>
                <a:gd name="connsiteY53" fmla="*/ 303299 h 979190"/>
                <a:gd name="connsiteX54" fmla="*/ 304435 w 399855"/>
                <a:gd name="connsiteY54" fmla="*/ 290046 h 979190"/>
                <a:gd name="connsiteX55" fmla="*/ 318067 w 399855"/>
                <a:gd name="connsiteY55" fmla="*/ 274900 h 979190"/>
                <a:gd name="connsiteX56" fmla="*/ 34078 w 399855"/>
                <a:gd name="connsiteY56" fmla="*/ 226054 h 979190"/>
                <a:gd name="connsiteX57" fmla="*/ 100288 w 399855"/>
                <a:gd name="connsiteY57" fmla="*/ 226054 h 979190"/>
                <a:gd name="connsiteX58" fmla="*/ 115867 w 399855"/>
                <a:gd name="connsiteY58" fmla="*/ 239686 h 979190"/>
                <a:gd name="connsiteX59" fmla="*/ 100288 w 399855"/>
                <a:gd name="connsiteY59" fmla="*/ 253317 h 979190"/>
                <a:gd name="connsiteX60" fmla="*/ 34078 w 399855"/>
                <a:gd name="connsiteY60" fmla="*/ 253317 h 979190"/>
                <a:gd name="connsiteX61" fmla="*/ 20447 w 399855"/>
                <a:gd name="connsiteY61" fmla="*/ 239686 h 979190"/>
                <a:gd name="connsiteX62" fmla="*/ 34078 w 399855"/>
                <a:gd name="connsiteY62" fmla="*/ 226054 h 979190"/>
                <a:gd name="connsiteX63" fmla="*/ 232870 w 399855"/>
                <a:gd name="connsiteY63" fmla="*/ 147674 h 979190"/>
                <a:gd name="connsiteX64" fmla="*/ 301027 w 399855"/>
                <a:gd name="connsiteY64" fmla="*/ 147674 h 979190"/>
                <a:gd name="connsiteX65" fmla="*/ 314659 w 399855"/>
                <a:gd name="connsiteY65" fmla="*/ 161306 h 979190"/>
                <a:gd name="connsiteX66" fmla="*/ 301027 w 399855"/>
                <a:gd name="connsiteY66" fmla="*/ 174937 h 979190"/>
                <a:gd name="connsiteX67" fmla="*/ 232870 w 399855"/>
                <a:gd name="connsiteY67" fmla="*/ 174937 h 979190"/>
                <a:gd name="connsiteX68" fmla="*/ 219239 w 399855"/>
                <a:gd name="connsiteY68" fmla="*/ 161306 h 979190"/>
                <a:gd name="connsiteX69" fmla="*/ 232870 w 399855"/>
                <a:gd name="connsiteY69" fmla="*/ 147674 h 979190"/>
                <a:gd name="connsiteX70" fmla="*/ 13469 w 399855"/>
                <a:gd name="connsiteY70" fmla="*/ 62477 h 979190"/>
                <a:gd name="connsiteX71" fmla="*/ 80815 w 399855"/>
                <a:gd name="connsiteY71" fmla="*/ 62477 h 979190"/>
                <a:gd name="connsiteX72" fmla="*/ 94284 w 399855"/>
                <a:gd name="connsiteY72" fmla="*/ 76109 h 979190"/>
                <a:gd name="connsiteX73" fmla="*/ 80815 w 399855"/>
                <a:gd name="connsiteY73" fmla="*/ 89740 h 979190"/>
                <a:gd name="connsiteX74" fmla="*/ 13469 w 399855"/>
                <a:gd name="connsiteY74" fmla="*/ 89740 h 979190"/>
                <a:gd name="connsiteX75" fmla="*/ 0 w 399855"/>
                <a:gd name="connsiteY75" fmla="*/ 76109 h 979190"/>
                <a:gd name="connsiteX76" fmla="*/ 13469 w 399855"/>
                <a:gd name="connsiteY76" fmla="*/ 62477 h 979190"/>
                <a:gd name="connsiteX77" fmla="*/ 318067 w 399855"/>
                <a:gd name="connsiteY77" fmla="*/ 0 h 979190"/>
                <a:gd name="connsiteX78" fmla="*/ 386224 w 399855"/>
                <a:gd name="connsiteY78" fmla="*/ 0 h 979190"/>
                <a:gd name="connsiteX79" fmla="*/ 399855 w 399855"/>
                <a:gd name="connsiteY79" fmla="*/ 13632 h 979190"/>
                <a:gd name="connsiteX80" fmla="*/ 386224 w 399855"/>
                <a:gd name="connsiteY80" fmla="*/ 27263 h 979190"/>
                <a:gd name="connsiteX81" fmla="*/ 318067 w 399855"/>
                <a:gd name="connsiteY81" fmla="*/ 27263 h 979190"/>
                <a:gd name="connsiteX82" fmla="*/ 304435 w 399855"/>
                <a:gd name="connsiteY82" fmla="*/ 13632 h 979190"/>
                <a:gd name="connsiteX83" fmla="*/ 318067 w 399855"/>
                <a:gd name="connsiteY83" fmla="*/ 0 h 97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99855" h="979190">
                  <a:moveTo>
                    <a:pt x="203335" y="950791"/>
                  </a:moveTo>
                  <a:cubicBezTo>
                    <a:pt x="271492" y="950791"/>
                    <a:pt x="271492" y="950791"/>
                    <a:pt x="271492" y="950791"/>
                  </a:cubicBezTo>
                  <a:cubicBezTo>
                    <a:pt x="279282" y="950791"/>
                    <a:pt x="285124" y="956471"/>
                    <a:pt x="285124" y="964044"/>
                  </a:cubicBezTo>
                  <a:cubicBezTo>
                    <a:pt x="285124" y="971617"/>
                    <a:pt x="279282" y="979190"/>
                    <a:pt x="271492" y="979190"/>
                  </a:cubicBezTo>
                  <a:cubicBezTo>
                    <a:pt x="203335" y="979190"/>
                    <a:pt x="203335" y="979190"/>
                    <a:pt x="203335" y="979190"/>
                  </a:cubicBezTo>
                  <a:cubicBezTo>
                    <a:pt x="195546" y="979190"/>
                    <a:pt x="189704" y="971617"/>
                    <a:pt x="189704" y="964044"/>
                  </a:cubicBezTo>
                  <a:cubicBezTo>
                    <a:pt x="189704" y="956471"/>
                    <a:pt x="195546" y="950791"/>
                    <a:pt x="203335" y="950791"/>
                  </a:cubicBezTo>
                  <a:close/>
                  <a:moveTo>
                    <a:pt x="125184" y="817642"/>
                  </a:moveTo>
                  <a:cubicBezTo>
                    <a:pt x="191394" y="817642"/>
                    <a:pt x="191394" y="817642"/>
                    <a:pt x="191394" y="817642"/>
                  </a:cubicBezTo>
                  <a:cubicBezTo>
                    <a:pt x="199183" y="817642"/>
                    <a:pt x="206973" y="823484"/>
                    <a:pt x="206973" y="831274"/>
                  </a:cubicBezTo>
                  <a:cubicBezTo>
                    <a:pt x="206973" y="839063"/>
                    <a:pt x="199183" y="844905"/>
                    <a:pt x="191394" y="844905"/>
                  </a:cubicBezTo>
                  <a:cubicBezTo>
                    <a:pt x="125184" y="844905"/>
                    <a:pt x="125184" y="844905"/>
                    <a:pt x="125184" y="844905"/>
                  </a:cubicBezTo>
                  <a:cubicBezTo>
                    <a:pt x="117395" y="844905"/>
                    <a:pt x="111553" y="839063"/>
                    <a:pt x="111553" y="831274"/>
                  </a:cubicBezTo>
                  <a:cubicBezTo>
                    <a:pt x="111553" y="823484"/>
                    <a:pt x="117395" y="817642"/>
                    <a:pt x="125184" y="817642"/>
                  </a:cubicBezTo>
                  <a:close/>
                  <a:moveTo>
                    <a:pt x="251045" y="787743"/>
                  </a:moveTo>
                  <a:cubicBezTo>
                    <a:pt x="317255" y="787743"/>
                    <a:pt x="317255" y="787743"/>
                    <a:pt x="317255" y="787743"/>
                  </a:cubicBezTo>
                  <a:cubicBezTo>
                    <a:pt x="325045" y="787743"/>
                    <a:pt x="332834" y="793585"/>
                    <a:pt x="332834" y="801375"/>
                  </a:cubicBezTo>
                  <a:cubicBezTo>
                    <a:pt x="332834" y="809164"/>
                    <a:pt x="325045" y="815006"/>
                    <a:pt x="317255" y="815006"/>
                  </a:cubicBezTo>
                  <a:cubicBezTo>
                    <a:pt x="251045" y="815006"/>
                    <a:pt x="251045" y="815006"/>
                    <a:pt x="251045" y="815006"/>
                  </a:cubicBezTo>
                  <a:cubicBezTo>
                    <a:pt x="243256" y="815006"/>
                    <a:pt x="237414" y="809164"/>
                    <a:pt x="237414" y="801375"/>
                  </a:cubicBezTo>
                  <a:cubicBezTo>
                    <a:pt x="237414" y="793585"/>
                    <a:pt x="243256" y="787743"/>
                    <a:pt x="251045" y="787743"/>
                  </a:cubicBezTo>
                  <a:close/>
                  <a:moveTo>
                    <a:pt x="194085" y="699746"/>
                  </a:moveTo>
                  <a:cubicBezTo>
                    <a:pt x="261431" y="699746"/>
                    <a:pt x="261431" y="699746"/>
                    <a:pt x="261431" y="699746"/>
                  </a:cubicBezTo>
                  <a:cubicBezTo>
                    <a:pt x="269127" y="699746"/>
                    <a:pt x="274900" y="705588"/>
                    <a:pt x="274900" y="713378"/>
                  </a:cubicBezTo>
                  <a:cubicBezTo>
                    <a:pt x="274900" y="721167"/>
                    <a:pt x="269127" y="727009"/>
                    <a:pt x="261431" y="727009"/>
                  </a:cubicBezTo>
                  <a:cubicBezTo>
                    <a:pt x="194085" y="727009"/>
                    <a:pt x="194085" y="727009"/>
                    <a:pt x="194085" y="727009"/>
                  </a:cubicBezTo>
                  <a:cubicBezTo>
                    <a:pt x="186388" y="727009"/>
                    <a:pt x="180616" y="721167"/>
                    <a:pt x="180616" y="713378"/>
                  </a:cubicBezTo>
                  <a:cubicBezTo>
                    <a:pt x="180616" y="705588"/>
                    <a:pt x="186388" y="699746"/>
                    <a:pt x="194085" y="699746"/>
                  </a:cubicBezTo>
                  <a:close/>
                  <a:moveTo>
                    <a:pt x="76705" y="510007"/>
                  </a:moveTo>
                  <a:cubicBezTo>
                    <a:pt x="144862" y="510007"/>
                    <a:pt x="144862" y="510007"/>
                    <a:pt x="144862" y="510007"/>
                  </a:cubicBezTo>
                  <a:cubicBezTo>
                    <a:pt x="152652" y="510007"/>
                    <a:pt x="158494" y="515914"/>
                    <a:pt x="158494" y="523790"/>
                  </a:cubicBezTo>
                  <a:cubicBezTo>
                    <a:pt x="158494" y="531666"/>
                    <a:pt x="152652" y="539542"/>
                    <a:pt x="144862" y="539542"/>
                  </a:cubicBezTo>
                  <a:cubicBezTo>
                    <a:pt x="76705" y="539542"/>
                    <a:pt x="76705" y="539542"/>
                    <a:pt x="76705" y="539542"/>
                  </a:cubicBezTo>
                  <a:cubicBezTo>
                    <a:pt x="68916" y="539542"/>
                    <a:pt x="63074" y="531666"/>
                    <a:pt x="63074" y="523790"/>
                  </a:cubicBezTo>
                  <a:cubicBezTo>
                    <a:pt x="63074" y="515914"/>
                    <a:pt x="68916" y="510007"/>
                    <a:pt x="76705" y="510007"/>
                  </a:cubicBezTo>
                  <a:close/>
                  <a:moveTo>
                    <a:pt x="288531" y="508906"/>
                  </a:moveTo>
                  <a:cubicBezTo>
                    <a:pt x="356689" y="508906"/>
                    <a:pt x="356689" y="508906"/>
                    <a:pt x="356689" y="508906"/>
                  </a:cubicBezTo>
                  <a:cubicBezTo>
                    <a:pt x="364478" y="508906"/>
                    <a:pt x="370320" y="514813"/>
                    <a:pt x="370320" y="522689"/>
                  </a:cubicBezTo>
                  <a:cubicBezTo>
                    <a:pt x="370320" y="530565"/>
                    <a:pt x="364478" y="538441"/>
                    <a:pt x="356689" y="538441"/>
                  </a:cubicBezTo>
                  <a:cubicBezTo>
                    <a:pt x="288531" y="538441"/>
                    <a:pt x="288531" y="538441"/>
                    <a:pt x="288531" y="538441"/>
                  </a:cubicBezTo>
                  <a:cubicBezTo>
                    <a:pt x="280742" y="538441"/>
                    <a:pt x="274900" y="530565"/>
                    <a:pt x="274900" y="522689"/>
                  </a:cubicBezTo>
                  <a:cubicBezTo>
                    <a:pt x="274900" y="514813"/>
                    <a:pt x="280742" y="508906"/>
                    <a:pt x="288531" y="508906"/>
                  </a:cubicBezTo>
                  <a:close/>
                  <a:moveTo>
                    <a:pt x="156761" y="385087"/>
                  </a:moveTo>
                  <a:cubicBezTo>
                    <a:pt x="224918" y="385087"/>
                    <a:pt x="224918" y="385087"/>
                    <a:pt x="224918" y="385087"/>
                  </a:cubicBezTo>
                  <a:cubicBezTo>
                    <a:pt x="232708" y="385087"/>
                    <a:pt x="238550" y="390929"/>
                    <a:pt x="238550" y="398719"/>
                  </a:cubicBezTo>
                  <a:cubicBezTo>
                    <a:pt x="238550" y="406508"/>
                    <a:pt x="232708" y="412350"/>
                    <a:pt x="224918" y="412350"/>
                  </a:cubicBezTo>
                  <a:cubicBezTo>
                    <a:pt x="156761" y="412350"/>
                    <a:pt x="156761" y="412350"/>
                    <a:pt x="156761" y="412350"/>
                  </a:cubicBezTo>
                  <a:cubicBezTo>
                    <a:pt x="148972" y="412350"/>
                    <a:pt x="143130" y="406508"/>
                    <a:pt x="143130" y="398719"/>
                  </a:cubicBezTo>
                  <a:cubicBezTo>
                    <a:pt x="143130" y="390929"/>
                    <a:pt x="148972" y="385087"/>
                    <a:pt x="156761" y="385087"/>
                  </a:cubicBezTo>
                  <a:close/>
                  <a:moveTo>
                    <a:pt x="318067" y="274900"/>
                  </a:moveTo>
                  <a:cubicBezTo>
                    <a:pt x="386224" y="274900"/>
                    <a:pt x="386224" y="274900"/>
                    <a:pt x="386224" y="274900"/>
                  </a:cubicBezTo>
                  <a:cubicBezTo>
                    <a:pt x="394013" y="274900"/>
                    <a:pt x="399855" y="282473"/>
                    <a:pt x="399855" y="290046"/>
                  </a:cubicBezTo>
                  <a:cubicBezTo>
                    <a:pt x="399855" y="297619"/>
                    <a:pt x="394013" y="303299"/>
                    <a:pt x="386224" y="303299"/>
                  </a:cubicBezTo>
                  <a:cubicBezTo>
                    <a:pt x="318067" y="303299"/>
                    <a:pt x="318067" y="303299"/>
                    <a:pt x="318067" y="303299"/>
                  </a:cubicBezTo>
                  <a:cubicBezTo>
                    <a:pt x="310277" y="303299"/>
                    <a:pt x="304435" y="297619"/>
                    <a:pt x="304435" y="290046"/>
                  </a:cubicBezTo>
                  <a:cubicBezTo>
                    <a:pt x="304435" y="282473"/>
                    <a:pt x="310277" y="274900"/>
                    <a:pt x="318067" y="274900"/>
                  </a:cubicBezTo>
                  <a:close/>
                  <a:moveTo>
                    <a:pt x="34078" y="226054"/>
                  </a:moveTo>
                  <a:cubicBezTo>
                    <a:pt x="100288" y="226054"/>
                    <a:pt x="100288" y="226054"/>
                    <a:pt x="100288" y="226054"/>
                  </a:cubicBezTo>
                  <a:cubicBezTo>
                    <a:pt x="108077" y="226054"/>
                    <a:pt x="115867" y="231896"/>
                    <a:pt x="115867" y="239686"/>
                  </a:cubicBezTo>
                  <a:cubicBezTo>
                    <a:pt x="115867" y="247475"/>
                    <a:pt x="108077" y="253317"/>
                    <a:pt x="100288" y="253317"/>
                  </a:cubicBezTo>
                  <a:cubicBezTo>
                    <a:pt x="34078" y="253317"/>
                    <a:pt x="34078" y="253317"/>
                    <a:pt x="34078" y="253317"/>
                  </a:cubicBezTo>
                  <a:cubicBezTo>
                    <a:pt x="26289" y="253317"/>
                    <a:pt x="20447" y="247475"/>
                    <a:pt x="20447" y="239686"/>
                  </a:cubicBezTo>
                  <a:cubicBezTo>
                    <a:pt x="20447" y="231896"/>
                    <a:pt x="26289" y="226054"/>
                    <a:pt x="34078" y="226054"/>
                  </a:cubicBezTo>
                  <a:close/>
                  <a:moveTo>
                    <a:pt x="232870" y="147674"/>
                  </a:moveTo>
                  <a:cubicBezTo>
                    <a:pt x="301027" y="147674"/>
                    <a:pt x="301027" y="147674"/>
                    <a:pt x="301027" y="147674"/>
                  </a:cubicBezTo>
                  <a:cubicBezTo>
                    <a:pt x="306870" y="147674"/>
                    <a:pt x="314659" y="153516"/>
                    <a:pt x="314659" y="161306"/>
                  </a:cubicBezTo>
                  <a:cubicBezTo>
                    <a:pt x="314659" y="169095"/>
                    <a:pt x="306870" y="174937"/>
                    <a:pt x="301027" y="174937"/>
                  </a:cubicBezTo>
                  <a:cubicBezTo>
                    <a:pt x="232870" y="174937"/>
                    <a:pt x="232870" y="174937"/>
                    <a:pt x="232870" y="174937"/>
                  </a:cubicBezTo>
                  <a:cubicBezTo>
                    <a:pt x="225081" y="174937"/>
                    <a:pt x="219239" y="169095"/>
                    <a:pt x="219239" y="161306"/>
                  </a:cubicBezTo>
                  <a:cubicBezTo>
                    <a:pt x="219239" y="153516"/>
                    <a:pt x="225081" y="147674"/>
                    <a:pt x="232870" y="147674"/>
                  </a:cubicBezTo>
                  <a:close/>
                  <a:moveTo>
                    <a:pt x="13469" y="62477"/>
                  </a:moveTo>
                  <a:cubicBezTo>
                    <a:pt x="80815" y="62477"/>
                    <a:pt x="80815" y="62477"/>
                    <a:pt x="80815" y="62477"/>
                  </a:cubicBezTo>
                  <a:cubicBezTo>
                    <a:pt x="88511" y="62477"/>
                    <a:pt x="94284" y="68319"/>
                    <a:pt x="94284" y="76109"/>
                  </a:cubicBezTo>
                  <a:cubicBezTo>
                    <a:pt x="94284" y="83898"/>
                    <a:pt x="88511" y="89740"/>
                    <a:pt x="80815" y="89740"/>
                  </a:cubicBezTo>
                  <a:cubicBezTo>
                    <a:pt x="13469" y="89740"/>
                    <a:pt x="13469" y="89740"/>
                    <a:pt x="13469" y="89740"/>
                  </a:cubicBezTo>
                  <a:cubicBezTo>
                    <a:pt x="5772" y="89740"/>
                    <a:pt x="0" y="83898"/>
                    <a:pt x="0" y="76109"/>
                  </a:cubicBezTo>
                  <a:cubicBezTo>
                    <a:pt x="0" y="68319"/>
                    <a:pt x="5772" y="62477"/>
                    <a:pt x="13469" y="62477"/>
                  </a:cubicBezTo>
                  <a:close/>
                  <a:moveTo>
                    <a:pt x="318067" y="0"/>
                  </a:moveTo>
                  <a:cubicBezTo>
                    <a:pt x="386224" y="0"/>
                    <a:pt x="386224" y="0"/>
                    <a:pt x="386224" y="0"/>
                  </a:cubicBezTo>
                  <a:cubicBezTo>
                    <a:pt x="394013" y="0"/>
                    <a:pt x="399855" y="5842"/>
                    <a:pt x="399855" y="13632"/>
                  </a:cubicBezTo>
                  <a:cubicBezTo>
                    <a:pt x="399855" y="21421"/>
                    <a:pt x="394013" y="27263"/>
                    <a:pt x="386224" y="27263"/>
                  </a:cubicBezTo>
                  <a:cubicBezTo>
                    <a:pt x="318067" y="27263"/>
                    <a:pt x="318067" y="27263"/>
                    <a:pt x="318067" y="27263"/>
                  </a:cubicBezTo>
                  <a:cubicBezTo>
                    <a:pt x="310277" y="27263"/>
                    <a:pt x="304435" y="21421"/>
                    <a:pt x="304435" y="13632"/>
                  </a:cubicBezTo>
                  <a:cubicBezTo>
                    <a:pt x="304435" y="5842"/>
                    <a:pt x="310277" y="0"/>
                    <a:pt x="318067" y="0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0680700" y="5255260"/>
            <a:ext cx="1198245" cy="1238250"/>
            <a:chOff x="5566242" y="3846180"/>
            <a:chExt cx="3663365" cy="3598076"/>
          </a:xfrm>
        </p:grpSpPr>
        <p:sp>
          <p:nvSpPr>
            <p:cNvPr id="85" name="任意多边形: 形状 84"/>
            <p:cNvSpPr/>
            <p:nvPr/>
          </p:nvSpPr>
          <p:spPr>
            <a:xfrm rot="862303" flipH="1">
              <a:off x="8519962" y="4455242"/>
              <a:ext cx="709645" cy="1057291"/>
            </a:xfrm>
            <a:custGeom>
              <a:avLst/>
              <a:gdLst>
                <a:gd name="connsiteX0" fmla="*/ 82550 w 355600"/>
                <a:gd name="connsiteY0" fmla="*/ 654050 h 654050"/>
                <a:gd name="connsiteX1" fmla="*/ 0 w 355600"/>
                <a:gd name="connsiteY1" fmla="*/ 152400 h 654050"/>
                <a:gd name="connsiteX2" fmla="*/ 273050 w 355600"/>
                <a:gd name="connsiteY2" fmla="*/ 0 h 654050"/>
                <a:gd name="connsiteX3" fmla="*/ 355600 w 355600"/>
                <a:gd name="connsiteY3" fmla="*/ 400050 h 654050"/>
                <a:gd name="connsiteX4" fmla="*/ 82550 w 355600"/>
                <a:gd name="connsiteY4" fmla="*/ 654050 h 654050"/>
                <a:gd name="connsiteX0-1" fmla="*/ 82550 w 355600"/>
                <a:gd name="connsiteY0-2" fmla="*/ 654050 h 654050"/>
                <a:gd name="connsiteX1-3" fmla="*/ 0 w 355600"/>
                <a:gd name="connsiteY1-4" fmla="*/ 159544 h 654050"/>
                <a:gd name="connsiteX2-5" fmla="*/ 273050 w 355600"/>
                <a:gd name="connsiteY2-6" fmla="*/ 0 h 654050"/>
                <a:gd name="connsiteX3-7" fmla="*/ 355600 w 355600"/>
                <a:gd name="connsiteY3-8" fmla="*/ 400050 h 654050"/>
                <a:gd name="connsiteX4-9" fmla="*/ 82550 w 355600"/>
                <a:gd name="connsiteY4-10" fmla="*/ 654050 h 654050"/>
                <a:gd name="connsiteX0-11" fmla="*/ 156915 w 429965"/>
                <a:gd name="connsiteY0-12" fmla="*/ 654050 h 654050"/>
                <a:gd name="connsiteX1-13" fmla="*/ 74365 w 429965"/>
                <a:gd name="connsiteY1-14" fmla="*/ 159544 h 654050"/>
                <a:gd name="connsiteX2-15" fmla="*/ 347415 w 429965"/>
                <a:gd name="connsiteY2-16" fmla="*/ 0 h 654050"/>
                <a:gd name="connsiteX3-17" fmla="*/ 429965 w 429965"/>
                <a:gd name="connsiteY3-18" fmla="*/ 400050 h 654050"/>
                <a:gd name="connsiteX4-19" fmla="*/ 156915 w 429965"/>
                <a:gd name="connsiteY4-20" fmla="*/ 654050 h 654050"/>
                <a:gd name="connsiteX0-21" fmla="*/ 178556 w 451606"/>
                <a:gd name="connsiteY0-22" fmla="*/ 654050 h 654050"/>
                <a:gd name="connsiteX1-23" fmla="*/ 96006 w 451606"/>
                <a:gd name="connsiteY1-24" fmla="*/ 159544 h 654050"/>
                <a:gd name="connsiteX2-25" fmla="*/ 369056 w 451606"/>
                <a:gd name="connsiteY2-26" fmla="*/ 0 h 654050"/>
                <a:gd name="connsiteX3-27" fmla="*/ 451606 w 451606"/>
                <a:gd name="connsiteY3-28" fmla="*/ 400050 h 654050"/>
                <a:gd name="connsiteX4-29" fmla="*/ 178556 w 451606"/>
                <a:gd name="connsiteY4-30" fmla="*/ 654050 h 654050"/>
                <a:gd name="connsiteX0-31" fmla="*/ 212365 w 485415"/>
                <a:gd name="connsiteY0-32" fmla="*/ 766079 h 766079"/>
                <a:gd name="connsiteX1-33" fmla="*/ 129815 w 485415"/>
                <a:gd name="connsiteY1-34" fmla="*/ 271573 h 766079"/>
                <a:gd name="connsiteX2-35" fmla="*/ 402865 w 485415"/>
                <a:gd name="connsiteY2-36" fmla="*/ 112029 h 766079"/>
                <a:gd name="connsiteX3-37" fmla="*/ 485415 w 485415"/>
                <a:gd name="connsiteY3-38" fmla="*/ 512079 h 766079"/>
                <a:gd name="connsiteX4-39" fmla="*/ 212365 w 485415"/>
                <a:gd name="connsiteY4-40" fmla="*/ 766079 h 766079"/>
                <a:gd name="connsiteX0-41" fmla="*/ 301168 w 574218"/>
                <a:gd name="connsiteY0-42" fmla="*/ 775466 h 775466"/>
                <a:gd name="connsiteX1-43" fmla="*/ 218618 w 574218"/>
                <a:gd name="connsiteY1-44" fmla="*/ 280960 h 775466"/>
                <a:gd name="connsiteX2-45" fmla="*/ 491668 w 574218"/>
                <a:gd name="connsiteY2-46" fmla="*/ 121416 h 775466"/>
                <a:gd name="connsiteX3-47" fmla="*/ 574218 w 574218"/>
                <a:gd name="connsiteY3-48" fmla="*/ 521466 h 775466"/>
                <a:gd name="connsiteX4-49" fmla="*/ 301168 w 574218"/>
                <a:gd name="connsiteY4-50" fmla="*/ 775466 h 775466"/>
                <a:gd name="connsiteX0-51" fmla="*/ 301168 w 574218"/>
                <a:gd name="connsiteY0-52" fmla="*/ 860946 h 860946"/>
                <a:gd name="connsiteX1-53" fmla="*/ 218618 w 574218"/>
                <a:gd name="connsiteY1-54" fmla="*/ 366440 h 860946"/>
                <a:gd name="connsiteX2-55" fmla="*/ 491668 w 574218"/>
                <a:gd name="connsiteY2-56" fmla="*/ 206896 h 860946"/>
                <a:gd name="connsiteX3-57" fmla="*/ 574218 w 574218"/>
                <a:gd name="connsiteY3-58" fmla="*/ 606946 h 860946"/>
                <a:gd name="connsiteX4-59" fmla="*/ 301168 w 574218"/>
                <a:gd name="connsiteY4-60" fmla="*/ 860946 h 860946"/>
                <a:gd name="connsiteX0-61" fmla="*/ 301168 w 574218"/>
                <a:gd name="connsiteY0-62" fmla="*/ 863969 h 863969"/>
                <a:gd name="connsiteX1-63" fmla="*/ 218618 w 574218"/>
                <a:gd name="connsiteY1-64" fmla="*/ 369463 h 863969"/>
                <a:gd name="connsiteX2-65" fmla="*/ 458330 w 574218"/>
                <a:gd name="connsiteY2-66" fmla="*/ 200394 h 863969"/>
                <a:gd name="connsiteX3-67" fmla="*/ 574218 w 574218"/>
                <a:gd name="connsiteY3-68" fmla="*/ 609969 h 863969"/>
                <a:gd name="connsiteX4-69" fmla="*/ 301168 w 574218"/>
                <a:gd name="connsiteY4-70" fmla="*/ 863969 h 863969"/>
                <a:gd name="connsiteX0-71" fmla="*/ 301168 w 574218"/>
                <a:gd name="connsiteY0-72" fmla="*/ 987612 h 987612"/>
                <a:gd name="connsiteX1-73" fmla="*/ 218618 w 574218"/>
                <a:gd name="connsiteY1-74" fmla="*/ 493106 h 987612"/>
                <a:gd name="connsiteX2-75" fmla="*/ 458330 w 574218"/>
                <a:gd name="connsiteY2-76" fmla="*/ 324037 h 987612"/>
                <a:gd name="connsiteX3-77" fmla="*/ 574218 w 574218"/>
                <a:gd name="connsiteY3-78" fmla="*/ 733612 h 987612"/>
                <a:gd name="connsiteX4-79" fmla="*/ 301168 w 574218"/>
                <a:gd name="connsiteY4-80" fmla="*/ 987612 h 987612"/>
                <a:gd name="connsiteX0-81" fmla="*/ 301168 w 574218"/>
                <a:gd name="connsiteY0-82" fmla="*/ 991308 h 991308"/>
                <a:gd name="connsiteX1-83" fmla="*/ 218618 w 574218"/>
                <a:gd name="connsiteY1-84" fmla="*/ 496802 h 991308"/>
                <a:gd name="connsiteX2-85" fmla="*/ 458330 w 574218"/>
                <a:gd name="connsiteY2-86" fmla="*/ 327733 h 991308"/>
                <a:gd name="connsiteX3-87" fmla="*/ 574218 w 574218"/>
                <a:gd name="connsiteY3-88" fmla="*/ 737308 h 991308"/>
                <a:gd name="connsiteX4-89" fmla="*/ 301168 w 574218"/>
                <a:gd name="connsiteY4-90" fmla="*/ 991308 h 991308"/>
                <a:gd name="connsiteX0-91" fmla="*/ 301168 w 579787"/>
                <a:gd name="connsiteY0-92" fmla="*/ 991308 h 991308"/>
                <a:gd name="connsiteX1-93" fmla="*/ 218618 w 579787"/>
                <a:gd name="connsiteY1-94" fmla="*/ 496802 h 991308"/>
                <a:gd name="connsiteX2-95" fmla="*/ 458330 w 579787"/>
                <a:gd name="connsiteY2-96" fmla="*/ 327733 h 991308"/>
                <a:gd name="connsiteX3-97" fmla="*/ 574218 w 579787"/>
                <a:gd name="connsiteY3-98" fmla="*/ 737308 h 991308"/>
                <a:gd name="connsiteX4-99" fmla="*/ 301168 w 579787"/>
                <a:gd name="connsiteY4-100" fmla="*/ 991308 h 991308"/>
                <a:gd name="connsiteX0-101" fmla="*/ 301168 w 612777"/>
                <a:gd name="connsiteY0-102" fmla="*/ 991308 h 991308"/>
                <a:gd name="connsiteX1-103" fmla="*/ 218618 w 612777"/>
                <a:gd name="connsiteY1-104" fmla="*/ 496802 h 991308"/>
                <a:gd name="connsiteX2-105" fmla="*/ 458330 w 612777"/>
                <a:gd name="connsiteY2-106" fmla="*/ 327733 h 991308"/>
                <a:gd name="connsiteX3-107" fmla="*/ 574218 w 612777"/>
                <a:gd name="connsiteY3-108" fmla="*/ 737308 h 991308"/>
                <a:gd name="connsiteX4-109" fmla="*/ 301168 w 612777"/>
                <a:gd name="connsiteY4-110" fmla="*/ 991308 h 991308"/>
                <a:gd name="connsiteX0-111" fmla="*/ 301168 w 588478"/>
                <a:gd name="connsiteY0-112" fmla="*/ 991308 h 991308"/>
                <a:gd name="connsiteX1-113" fmla="*/ 218618 w 588478"/>
                <a:gd name="connsiteY1-114" fmla="*/ 496802 h 991308"/>
                <a:gd name="connsiteX2-115" fmla="*/ 458330 w 588478"/>
                <a:gd name="connsiteY2-116" fmla="*/ 327733 h 991308"/>
                <a:gd name="connsiteX3-117" fmla="*/ 528974 w 588478"/>
                <a:gd name="connsiteY3-118" fmla="*/ 711114 h 991308"/>
                <a:gd name="connsiteX4-119" fmla="*/ 301168 w 588478"/>
                <a:gd name="connsiteY4-120" fmla="*/ 991308 h 991308"/>
                <a:gd name="connsiteX0-121" fmla="*/ 301168 w 708878"/>
                <a:gd name="connsiteY0-122" fmla="*/ 991308 h 991308"/>
                <a:gd name="connsiteX1-123" fmla="*/ 218618 w 708878"/>
                <a:gd name="connsiteY1-124" fmla="*/ 496802 h 991308"/>
                <a:gd name="connsiteX2-125" fmla="*/ 458330 w 708878"/>
                <a:gd name="connsiteY2-126" fmla="*/ 327733 h 991308"/>
                <a:gd name="connsiteX3-127" fmla="*/ 528974 w 708878"/>
                <a:gd name="connsiteY3-128" fmla="*/ 711114 h 991308"/>
                <a:gd name="connsiteX4-129" fmla="*/ 301168 w 708878"/>
                <a:gd name="connsiteY4-130" fmla="*/ 991308 h 991308"/>
                <a:gd name="connsiteX0-131" fmla="*/ 301168 w 701169"/>
                <a:gd name="connsiteY0-132" fmla="*/ 1044663 h 1044663"/>
                <a:gd name="connsiteX1-133" fmla="*/ 218618 w 701169"/>
                <a:gd name="connsiteY1-134" fmla="*/ 550157 h 1044663"/>
                <a:gd name="connsiteX2-135" fmla="*/ 458330 w 701169"/>
                <a:gd name="connsiteY2-136" fmla="*/ 381088 h 1044663"/>
                <a:gd name="connsiteX3-137" fmla="*/ 528974 w 701169"/>
                <a:gd name="connsiteY3-138" fmla="*/ 764469 h 1044663"/>
                <a:gd name="connsiteX4-139" fmla="*/ 301168 w 701169"/>
                <a:gd name="connsiteY4-140" fmla="*/ 1044663 h 10446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01169" h="1044663">
                  <a:moveTo>
                    <a:pt x="301168" y="1044663"/>
                  </a:moveTo>
                  <a:cubicBezTo>
                    <a:pt x="-119255" y="896497"/>
                    <a:pt x="-53902" y="-249414"/>
                    <a:pt x="218618" y="550157"/>
                  </a:cubicBezTo>
                  <a:cubicBezTo>
                    <a:pt x="159617" y="-210255"/>
                    <a:pt x="469707" y="43744"/>
                    <a:pt x="458330" y="381088"/>
                  </a:cubicBezTo>
                  <a:cubicBezTo>
                    <a:pt x="637453" y="-443618"/>
                    <a:pt x="864202" y="251707"/>
                    <a:pt x="528974" y="764469"/>
                  </a:cubicBezTo>
                  <a:lnTo>
                    <a:pt x="301168" y="1044663"/>
                  </a:lnTo>
                  <a:close/>
                </a:path>
              </a:pathLst>
            </a:custGeom>
            <a:solidFill>
              <a:srgbClr val="F7930D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6940497" y="6858000"/>
              <a:ext cx="353211" cy="586256"/>
            </a:xfrm>
            <a:custGeom>
              <a:avLst/>
              <a:gdLst>
                <a:gd name="connsiteX0" fmla="*/ 57150 w 185737"/>
                <a:gd name="connsiteY0" fmla="*/ 0 h 376238"/>
                <a:gd name="connsiteX1" fmla="*/ 71437 w 185737"/>
                <a:gd name="connsiteY1" fmla="*/ 261938 h 376238"/>
                <a:gd name="connsiteX2" fmla="*/ 0 w 185737"/>
                <a:gd name="connsiteY2" fmla="*/ 323850 h 376238"/>
                <a:gd name="connsiteX3" fmla="*/ 80962 w 185737"/>
                <a:gd name="connsiteY3" fmla="*/ 376238 h 376238"/>
                <a:gd name="connsiteX4" fmla="*/ 185737 w 185737"/>
                <a:gd name="connsiteY4" fmla="*/ 295275 h 376238"/>
                <a:gd name="connsiteX5" fmla="*/ 161925 w 185737"/>
                <a:gd name="connsiteY5" fmla="*/ 219075 h 376238"/>
                <a:gd name="connsiteX6" fmla="*/ 57150 w 185737"/>
                <a:gd name="connsiteY6" fmla="*/ 0 h 376238"/>
                <a:gd name="connsiteX0-1" fmla="*/ 57150 w 185737"/>
                <a:gd name="connsiteY0-2" fmla="*/ 0 h 376238"/>
                <a:gd name="connsiteX1-3" fmla="*/ 71437 w 185737"/>
                <a:gd name="connsiteY1-4" fmla="*/ 261938 h 376238"/>
                <a:gd name="connsiteX2-5" fmla="*/ 0 w 185737"/>
                <a:gd name="connsiteY2-6" fmla="*/ 323850 h 376238"/>
                <a:gd name="connsiteX3-7" fmla="*/ 80962 w 185737"/>
                <a:gd name="connsiteY3-8" fmla="*/ 376238 h 376238"/>
                <a:gd name="connsiteX4-9" fmla="*/ 185737 w 185737"/>
                <a:gd name="connsiteY4-10" fmla="*/ 295275 h 376238"/>
                <a:gd name="connsiteX5-11" fmla="*/ 161925 w 185737"/>
                <a:gd name="connsiteY5-12" fmla="*/ 219075 h 376238"/>
                <a:gd name="connsiteX6-13" fmla="*/ 123825 w 185737"/>
                <a:gd name="connsiteY6-14" fmla="*/ 133350 h 376238"/>
                <a:gd name="connsiteX7" fmla="*/ 57150 w 185737"/>
                <a:gd name="connsiteY7" fmla="*/ 0 h 376238"/>
                <a:gd name="connsiteX0-15" fmla="*/ 57150 w 185737"/>
                <a:gd name="connsiteY0-16" fmla="*/ 33337 h 409575"/>
                <a:gd name="connsiteX1-17" fmla="*/ 71437 w 185737"/>
                <a:gd name="connsiteY1-18" fmla="*/ 295275 h 409575"/>
                <a:gd name="connsiteX2-19" fmla="*/ 0 w 185737"/>
                <a:gd name="connsiteY2-20" fmla="*/ 357187 h 409575"/>
                <a:gd name="connsiteX3-21" fmla="*/ 80962 w 185737"/>
                <a:gd name="connsiteY3-22" fmla="*/ 409575 h 409575"/>
                <a:gd name="connsiteX4-23" fmla="*/ 185737 w 185737"/>
                <a:gd name="connsiteY4-24" fmla="*/ 328612 h 409575"/>
                <a:gd name="connsiteX5-25" fmla="*/ 161925 w 185737"/>
                <a:gd name="connsiteY5-26" fmla="*/ 252412 h 409575"/>
                <a:gd name="connsiteX6-27" fmla="*/ 133350 w 185737"/>
                <a:gd name="connsiteY6-28" fmla="*/ 0 h 409575"/>
                <a:gd name="connsiteX7-29" fmla="*/ 57150 w 185737"/>
                <a:gd name="connsiteY7-30" fmla="*/ 33337 h 409575"/>
                <a:gd name="connsiteX0-31" fmla="*/ 57150 w 185737"/>
                <a:gd name="connsiteY0-32" fmla="*/ 33337 h 409575"/>
                <a:gd name="connsiteX1-33" fmla="*/ 71437 w 185737"/>
                <a:gd name="connsiteY1-34" fmla="*/ 295275 h 409575"/>
                <a:gd name="connsiteX2-35" fmla="*/ 0 w 185737"/>
                <a:gd name="connsiteY2-36" fmla="*/ 357187 h 409575"/>
                <a:gd name="connsiteX3-37" fmla="*/ 80962 w 185737"/>
                <a:gd name="connsiteY3-38" fmla="*/ 409575 h 409575"/>
                <a:gd name="connsiteX4-39" fmla="*/ 185737 w 185737"/>
                <a:gd name="connsiteY4-40" fmla="*/ 328612 h 409575"/>
                <a:gd name="connsiteX5-41" fmla="*/ 161925 w 185737"/>
                <a:gd name="connsiteY5-42" fmla="*/ 252412 h 409575"/>
                <a:gd name="connsiteX6-43" fmla="*/ 133350 w 185737"/>
                <a:gd name="connsiteY6-44" fmla="*/ 0 h 409575"/>
                <a:gd name="connsiteX7-45" fmla="*/ 57150 w 185737"/>
                <a:gd name="connsiteY7-46" fmla="*/ 33337 h 409575"/>
                <a:gd name="connsiteX0-47" fmla="*/ 57150 w 192124"/>
                <a:gd name="connsiteY0-48" fmla="*/ 33337 h 409575"/>
                <a:gd name="connsiteX1-49" fmla="*/ 71437 w 192124"/>
                <a:gd name="connsiteY1-50" fmla="*/ 295275 h 409575"/>
                <a:gd name="connsiteX2-51" fmla="*/ 0 w 192124"/>
                <a:gd name="connsiteY2-52" fmla="*/ 357187 h 409575"/>
                <a:gd name="connsiteX3-53" fmla="*/ 80962 w 192124"/>
                <a:gd name="connsiteY3-54" fmla="*/ 409575 h 409575"/>
                <a:gd name="connsiteX4-55" fmla="*/ 185737 w 192124"/>
                <a:gd name="connsiteY4-56" fmla="*/ 328612 h 409575"/>
                <a:gd name="connsiteX5-57" fmla="*/ 161925 w 192124"/>
                <a:gd name="connsiteY5-58" fmla="*/ 252412 h 409575"/>
                <a:gd name="connsiteX6-59" fmla="*/ 133350 w 192124"/>
                <a:gd name="connsiteY6-60" fmla="*/ 0 h 409575"/>
                <a:gd name="connsiteX7-61" fmla="*/ 57150 w 192124"/>
                <a:gd name="connsiteY7-62" fmla="*/ 33337 h 409575"/>
                <a:gd name="connsiteX0-63" fmla="*/ 57150 w 200704"/>
                <a:gd name="connsiteY0-64" fmla="*/ 33337 h 409575"/>
                <a:gd name="connsiteX1-65" fmla="*/ 71437 w 200704"/>
                <a:gd name="connsiteY1-66" fmla="*/ 295275 h 409575"/>
                <a:gd name="connsiteX2-67" fmla="*/ 0 w 200704"/>
                <a:gd name="connsiteY2-68" fmla="*/ 357187 h 409575"/>
                <a:gd name="connsiteX3-69" fmla="*/ 80962 w 200704"/>
                <a:gd name="connsiteY3-70" fmla="*/ 409575 h 409575"/>
                <a:gd name="connsiteX4-71" fmla="*/ 185737 w 200704"/>
                <a:gd name="connsiteY4-72" fmla="*/ 328612 h 409575"/>
                <a:gd name="connsiteX5-73" fmla="*/ 161925 w 200704"/>
                <a:gd name="connsiteY5-74" fmla="*/ 252412 h 409575"/>
                <a:gd name="connsiteX6-75" fmla="*/ 133350 w 200704"/>
                <a:gd name="connsiteY6-76" fmla="*/ 0 h 409575"/>
                <a:gd name="connsiteX7-77" fmla="*/ 57150 w 200704"/>
                <a:gd name="connsiteY7-78" fmla="*/ 33337 h 409575"/>
                <a:gd name="connsiteX0-79" fmla="*/ 57150 w 200704"/>
                <a:gd name="connsiteY0-80" fmla="*/ 33337 h 409575"/>
                <a:gd name="connsiteX1-81" fmla="*/ 71437 w 200704"/>
                <a:gd name="connsiteY1-82" fmla="*/ 295275 h 409575"/>
                <a:gd name="connsiteX2-83" fmla="*/ 0 w 200704"/>
                <a:gd name="connsiteY2-84" fmla="*/ 357187 h 409575"/>
                <a:gd name="connsiteX3-85" fmla="*/ 80962 w 200704"/>
                <a:gd name="connsiteY3-86" fmla="*/ 409575 h 409575"/>
                <a:gd name="connsiteX4-87" fmla="*/ 185737 w 200704"/>
                <a:gd name="connsiteY4-88" fmla="*/ 328612 h 409575"/>
                <a:gd name="connsiteX5-89" fmla="*/ 161925 w 200704"/>
                <a:gd name="connsiteY5-90" fmla="*/ 252412 h 409575"/>
                <a:gd name="connsiteX6-91" fmla="*/ 133350 w 200704"/>
                <a:gd name="connsiteY6-92" fmla="*/ 0 h 409575"/>
                <a:gd name="connsiteX7-93" fmla="*/ 57150 w 200704"/>
                <a:gd name="connsiteY7-94" fmla="*/ 33337 h 409575"/>
                <a:gd name="connsiteX0-95" fmla="*/ 57150 w 200704"/>
                <a:gd name="connsiteY0-96" fmla="*/ 33337 h 438724"/>
                <a:gd name="connsiteX1-97" fmla="*/ 71437 w 200704"/>
                <a:gd name="connsiteY1-98" fmla="*/ 295275 h 438724"/>
                <a:gd name="connsiteX2-99" fmla="*/ 0 w 200704"/>
                <a:gd name="connsiteY2-100" fmla="*/ 357187 h 438724"/>
                <a:gd name="connsiteX3-101" fmla="*/ 80962 w 200704"/>
                <a:gd name="connsiteY3-102" fmla="*/ 409575 h 438724"/>
                <a:gd name="connsiteX4-103" fmla="*/ 185737 w 200704"/>
                <a:gd name="connsiteY4-104" fmla="*/ 328612 h 438724"/>
                <a:gd name="connsiteX5-105" fmla="*/ 161925 w 200704"/>
                <a:gd name="connsiteY5-106" fmla="*/ 252412 h 438724"/>
                <a:gd name="connsiteX6-107" fmla="*/ 133350 w 200704"/>
                <a:gd name="connsiteY6-108" fmla="*/ 0 h 438724"/>
                <a:gd name="connsiteX7-109" fmla="*/ 57150 w 200704"/>
                <a:gd name="connsiteY7-110" fmla="*/ 33337 h 438724"/>
                <a:gd name="connsiteX0-111" fmla="*/ 57150 w 200704"/>
                <a:gd name="connsiteY0-112" fmla="*/ 33337 h 442906"/>
                <a:gd name="connsiteX1-113" fmla="*/ 71437 w 200704"/>
                <a:gd name="connsiteY1-114" fmla="*/ 295275 h 442906"/>
                <a:gd name="connsiteX2-115" fmla="*/ 0 w 200704"/>
                <a:gd name="connsiteY2-116" fmla="*/ 357187 h 442906"/>
                <a:gd name="connsiteX3-117" fmla="*/ 80962 w 200704"/>
                <a:gd name="connsiteY3-118" fmla="*/ 409575 h 442906"/>
                <a:gd name="connsiteX4-119" fmla="*/ 185737 w 200704"/>
                <a:gd name="connsiteY4-120" fmla="*/ 328612 h 442906"/>
                <a:gd name="connsiteX5-121" fmla="*/ 161925 w 200704"/>
                <a:gd name="connsiteY5-122" fmla="*/ 252412 h 442906"/>
                <a:gd name="connsiteX6-123" fmla="*/ 133350 w 200704"/>
                <a:gd name="connsiteY6-124" fmla="*/ 0 h 442906"/>
                <a:gd name="connsiteX7-125" fmla="*/ 57150 w 200704"/>
                <a:gd name="connsiteY7-126" fmla="*/ 33337 h 442906"/>
                <a:gd name="connsiteX0-127" fmla="*/ 57150 w 200704"/>
                <a:gd name="connsiteY0-128" fmla="*/ 33337 h 437310"/>
                <a:gd name="connsiteX1-129" fmla="*/ 71437 w 200704"/>
                <a:gd name="connsiteY1-130" fmla="*/ 295275 h 437310"/>
                <a:gd name="connsiteX2-131" fmla="*/ 0 w 200704"/>
                <a:gd name="connsiteY2-132" fmla="*/ 357187 h 437310"/>
                <a:gd name="connsiteX3-133" fmla="*/ 80962 w 200704"/>
                <a:gd name="connsiteY3-134" fmla="*/ 402432 h 437310"/>
                <a:gd name="connsiteX4-135" fmla="*/ 185737 w 200704"/>
                <a:gd name="connsiteY4-136" fmla="*/ 328612 h 437310"/>
                <a:gd name="connsiteX5-137" fmla="*/ 161925 w 200704"/>
                <a:gd name="connsiteY5-138" fmla="*/ 252412 h 437310"/>
                <a:gd name="connsiteX6-139" fmla="*/ 133350 w 200704"/>
                <a:gd name="connsiteY6-140" fmla="*/ 0 h 437310"/>
                <a:gd name="connsiteX7-141" fmla="*/ 57150 w 200704"/>
                <a:gd name="connsiteY7-142" fmla="*/ 33337 h 437310"/>
                <a:gd name="connsiteX0-143" fmla="*/ 57150 w 200704"/>
                <a:gd name="connsiteY0-144" fmla="*/ 33337 h 437310"/>
                <a:gd name="connsiteX1-145" fmla="*/ 71437 w 200704"/>
                <a:gd name="connsiteY1-146" fmla="*/ 295275 h 437310"/>
                <a:gd name="connsiteX2-147" fmla="*/ 0 w 200704"/>
                <a:gd name="connsiteY2-148" fmla="*/ 357187 h 437310"/>
                <a:gd name="connsiteX3-149" fmla="*/ 80962 w 200704"/>
                <a:gd name="connsiteY3-150" fmla="*/ 402432 h 437310"/>
                <a:gd name="connsiteX4-151" fmla="*/ 185737 w 200704"/>
                <a:gd name="connsiteY4-152" fmla="*/ 328612 h 437310"/>
                <a:gd name="connsiteX5-153" fmla="*/ 161925 w 200704"/>
                <a:gd name="connsiteY5-154" fmla="*/ 252412 h 437310"/>
                <a:gd name="connsiteX6-155" fmla="*/ 133350 w 200704"/>
                <a:gd name="connsiteY6-156" fmla="*/ 0 h 437310"/>
                <a:gd name="connsiteX7-157" fmla="*/ 57150 w 200704"/>
                <a:gd name="connsiteY7-158" fmla="*/ 33337 h 437310"/>
                <a:gd name="connsiteX0-159" fmla="*/ 70766 w 214320"/>
                <a:gd name="connsiteY0-160" fmla="*/ 33337 h 437310"/>
                <a:gd name="connsiteX1-161" fmla="*/ 85053 w 214320"/>
                <a:gd name="connsiteY1-162" fmla="*/ 295275 h 437310"/>
                <a:gd name="connsiteX2-163" fmla="*/ 13616 w 214320"/>
                <a:gd name="connsiteY2-164" fmla="*/ 357187 h 437310"/>
                <a:gd name="connsiteX3-165" fmla="*/ 94578 w 214320"/>
                <a:gd name="connsiteY3-166" fmla="*/ 402432 h 437310"/>
                <a:gd name="connsiteX4-167" fmla="*/ 199353 w 214320"/>
                <a:gd name="connsiteY4-168" fmla="*/ 328612 h 437310"/>
                <a:gd name="connsiteX5-169" fmla="*/ 175541 w 214320"/>
                <a:gd name="connsiteY5-170" fmla="*/ 252412 h 437310"/>
                <a:gd name="connsiteX6-171" fmla="*/ 146966 w 214320"/>
                <a:gd name="connsiteY6-172" fmla="*/ 0 h 437310"/>
                <a:gd name="connsiteX7-173" fmla="*/ 70766 w 214320"/>
                <a:gd name="connsiteY7-174" fmla="*/ 33337 h 437310"/>
                <a:gd name="connsiteX0-175" fmla="*/ 111868 w 255422"/>
                <a:gd name="connsiteY0-176" fmla="*/ 33337 h 437310"/>
                <a:gd name="connsiteX1-177" fmla="*/ 126155 w 255422"/>
                <a:gd name="connsiteY1-178" fmla="*/ 295275 h 437310"/>
                <a:gd name="connsiteX2-179" fmla="*/ 54718 w 255422"/>
                <a:gd name="connsiteY2-180" fmla="*/ 357187 h 437310"/>
                <a:gd name="connsiteX3-181" fmla="*/ 135680 w 255422"/>
                <a:gd name="connsiteY3-182" fmla="*/ 402432 h 437310"/>
                <a:gd name="connsiteX4-183" fmla="*/ 240455 w 255422"/>
                <a:gd name="connsiteY4-184" fmla="*/ 328612 h 437310"/>
                <a:gd name="connsiteX5-185" fmla="*/ 216643 w 255422"/>
                <a:gd name="connsiteY5-186" fmla="*/ 252412 h 437310"/>
                <a:gd name="connsiteX6-187" fmla="*/ 188068 w 255422"/>
                <a:gd name="connsiteY6-188" fmla="*/ 0 h 437310"/>
                <a:gd name="connsiteX7-189" fmla="*/ 111868 w 255422"/>
                <a:gd name="connsiteY7-190" fmla="*/ 33337 h 437310"/>
                <a:gd name="connsiteX0-191" fmla="*/ 119919 w 263473"/>
                <a:gd name="connsiteY0-192" fmla="*/ 33337 h 437310"/>
                <a:gd name="connsiteX1-193" fmla="*/ 134206 w 263473"/>
                <a:gd name="connsiteY1-194" fmla="*/ 295275 h 437310"/>
                <a:gd name="connsiteX2-195" fmla="*/ 62769 w 263473"/>
                <a:gd name="connsiteY2-196" fmla="*/ 357187 h 437310"/>
                <a:gd name="connsiteX3-197" fmla="*/ 143731 w 263473"/>
                <a:gd name="connsiteY3-198" fmla="*/ 402432 h 437310"/>
                <a:gd name="connsiteX4-199" fmla="*/ 248506 w 263473"/>
                <a:gd name="connsiteY4-200" fmla="*/ 328612 h 437310"/>
                <a:gd name="connsiteX5-201" fmla="*/ 224694 w 263473"/>
                <a:gd name="connsiteY5-202" fmla="*/ 252412 h 437310"/>
                <a:gd name="connsiteX6-203" fmla="*/ 196119 w 263473"/>
                <a:gd name="connsiteY6-204" fmla="*/ 0 h 437310"/>
                <a:gd name="connsiteX7-205" fmla="*/ 119919 w 263473"/>
                <a:gd name="connsiteY7-206" fmla="*/ 33337 h 437310"/>
                <a:gd name="connsiteX0-207" fmla="*/ 119919 w 263473"/>
                <a:gd name="connsiteY0-208" fmla="*/ 33337 h 437310"/>
                <a:gd name="connsiteX1-209" fmla="*/ 134206 w 263473"/>
                <a:gd name="connsiteY1-210" fmla="*/ 295275 h 437310"/>
                <a:gd name="connsiteX2-211" fmla="*/ 62769 w 263473"/>
                <a:gd name="connsiteY2-212" fmla="*/ 357187 h 437310"/>
                <a:gd name="connsiteX3-213" fmla="*/ 143731 w 263473"/>
                <a:gd name="connsiteY3-214" fmla="*/ 402432 h 437310"/>
                <a:gd name="connsiteX4-215" fmla="*/ 248506 w 263473"/>
                <a:gd name="connsiteY4-216" fmla="*/ 328612 h 437310"/>
                <a:gd name="connsiteX5-217" fmla="*/ 224694 w 263473"/>
                <a:gd name="connsiteY5-218" fmla="*/ 252412 h 437310"/>
                <a:gd name="connsiteX6-219" fmla="*/ 196119 w 263473"/>
                <a:gd name="connsiteY6-220" fmla="*/ 0 h 437310"/>
                <a:gd name="connsiteX7-221" fmla="*/ 119919 w 263473"/>
                <a:gd name="connsiteY7-222" fmla="*/ 33337 h 437310"/>
                <a:gd name="connsiteX0-223" fmla="*/ 119919 w 263473"/>
                <a:gd name="connsiteY0-224" fmla="*/ 33337 h 437310"/>
                <a:gd name="connsiteX1-225" fmla="*/ 134206 w 263473"/>
                <a:gd name="connsiteY1-226" fmla="*/ 295275 h 437310"/>
                <a:gd name="connsiteX2-227" fmla="*/ 62769 w 263473"/>
                <a:gd name="connsiteY2-228" fmla="*/ 357187 h 437310"/>
                <a:gd name="connsiteX3-229" fmla="*/ 143731 w 263473"/>
                <a:gd name="connsiteY3-230" fmla="*/ 402432 h 437310"/>
                <a:gd name="connsiteX4-231" fmla="*/ 248506 w 263473"/>
                <a:gd name="connsiteY4-232" fmla="*/ 328612 h 437310"/>
                <a:gd name="connsiteX5-233" fmla="*/ 224694 w 263473"/>
                <a:gd name="connsiteY5-234" fmla="*/ 252412 h 437310"/>
                <a:gd name="connsiteX6-235" fmla="*/ 196119 w 263473"/>
                <a:gd name="connsiteY6-236" fmla="*/ 0 h 437310"/>
                <a:gd name="connsiteX7-237" fmla="*/ 119919 w 263473"/>
                <a:gd name="connsiteY7-238" fmla="*/ 33337 h 437310"/>
                <a:gd name="connsiteX0-239" fmla="*/ 119919 w 263473"/>
                <a:gd name="connsiteY0-240" fmla="*/ 33337 h 437310"/>
                <a:gd name="connsiteX1-241" fmla="*/ 134206 w 263473"/>
                <a:gd name="connsiteY1-242" fmla="*/ 295275 h 437310"/>
                <a:gd name="connsiteX2-243" fmla="*/ 62769 w 263473"/>
                <a:gd name="connsiteY2-244" fmla="*/ 357187 h 437310"/>
                <a:gd name="connsiteX3-245" fmla="*/ 143731 w 263473"/>
                <a:gd name="connsiteY3-246" fmla="*/ 402432 h 437310"/>
                <a:gd name="connsiteX4-247" fmla="*/ 248506 w 263473"/>
                <a:gd name="connsiteY4-248" fmla="*/ 328612 h 437310"/>
                <a:gd name="connsiteX5-249" fmla="*/ 224694 w 263473"/>
                <a:gd name="connsiteY5-250" fmla="*/ 252412 h 437310"/>
                <a:gd name="connsiteX6-251" fmla="*/ 196119 w 263473"/>
                <a:gd name="connsiteY6-252" fmla="*/ 0 h 437310"/>
                <a:gd name="connsiteX7-253" fmla="*/ 119919 w 263473"/>
                <a:gd name="connsiteY7-254" fmla="*/ 33337 h 4373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29" y="connsiteY7-30"/>
                </a:cxn>
              </a:cxnLst>
              <a:rect l="l" t="t" r="r" b="b"/>
              <a:pathLst>
                <a:path w="263473" h="437310">
                  <a:moveTo>
                    <a:pt x="119919" y="33337"/>
                  </a:moveTo>
                  <a:cubicBezTo>
                    <a:pt x="153256" y="125412"/>
                    <a:pt x="181832" y="188912"/>
                    <a:pt x="134206" y="295275"/>
                  </a:cubicBezTo>
                  <a:cubicBezTo>
                    <a:pt x="65150" y="258762"/>
                    <a:pt x="-84869" y="362744"/>
                    <a:pt x="62769" y="357187"/>
                  </a:cubicBezTo>
                  <a:cubicBezTo>
                    <a:pt x="27844" y="427038"/>
                    <a:pt x="61976" y="449262"/>
                    <a:pt x="143731" y="402432"/>
                  </a:cubicBezTo>
                  <a:cubicBezTo>
                    <a:pt x="161987" y="482600"/>
                    <a:pt x="230250" y="410368"/>
                    <a:pt x="248506" y="328612"/>
                  </a:cubicBezTo>
                  <a:cubicBezTo>
                    <a:pt x="264381" y="310356"/>
                    <a:pt x="280256" y="275431"/>
                    <a:pt x="224694" y="252412"/>
                  </a:cubicBezTo>
                  <a:cubicBezTo>
                    <a:pt x="215169" y="168275"/>
                    <a:pt x="224694" y="107950"/>
                    <a:pt x="196119" y="0"/>
                  </a:cubicBezTo>
                  <a:lnTo>
                    <a:pt x="119919" y="33337"/>
                  </a:lnTo>
                  <a:close/>
                </a:path>
              </a:pathLst>
            </a:custGeom>
            <a:solidFill>
              <a:srgbClr val="EF8324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7530547" y="6858000"/>
              <a:ext cx="353211" cy="586256"/>
            </a:xfrm>
            <a:custGeom>
              <a:avLst/>
              <a:gdLst>
                <a:gd name="connsiteX0" fmla="*/ 57150 w 185737"/>
                <a:gd name="connsiteY0" fmla="*/ 0 h 376238"/>
                <a:gd name="connsiteX1" fmla="*/ 71437 w 185737"/>
                <a:gd name="connsiteY1" fmla="*/ 261938 h 376238"/>
                <a:gd name="connsiteX2" fmla="*/ 0 w 185737"/>
                <a:gd name="connsiteY2" fmla="*/ 323850 h 376238"/>
                <a:gd name="connsiteX3" fmla="*/ 80962 w 185737"/>
                <a:gd name="connsiteY3" fmla="*/ 376238 h 376238"/>
                <a:gd name="connsiteX4" fmla="*/ 185737 w 185737"/>
                <a:gd name="connsiteY4" fmla="*/ 295275 h 376238"/>
                <a:gd name="connsiteX5" fmla="*/ 161925 w 185737"/>
                <a:gd name="connsiteY5" fmla="*/ 219075 h 376238"/>
                <a:gd name="connsiteX6" fmla="*/ 57150 w 185737"/>
                <a:gd name="connsiteY6" fmla="*/ 0 h 376238"/>
                <a:gd name="connsiteX0-1" fmla="*/ 57150 w 185737"/>
                <a:gd name="connsiteY0-2" fmla="*/ 0 h 376238"/>
                <a:gd name="connsiteX1-3" fmla="*/ 71437 w 185737"/>
                <a:gd name="connsiteY1-4" fmla="*/ 261938 h 376238"/>
                <a:gd name="connsiteX2-5" fmla="*/ 0 w 185737"/>
                <a:gd name="connsiteY2-6" fmla="*/ 323850 h 376238"/>
                <a:gd name="connsiteX3-7" fmla="*/ 80962 w 185737"/>
                <a:gd name="connsiteY3-8" fmla="*/ 376238 h 376238"/>
                <a:gd name="connsiteX4-9" fmla="*/ 185737 w 185737"/>
                <a:gd name="connsiteY4-10" fmla="*/ 295275 h 376238"/>
                <a:gd name="connsiteX5-11" fmla="*/ 161925 w 185737"/>
                <a:gd name="connsiteY5-12" fmla="*/ 219075 h 376238"/>
                <a:gd name="connsiteX6-13" fmla="*/ 123825 w 185737"/>
                <a:gd name="connsiteY6-14" fmla="*/ 133350 h 376238"/>
                <a:gd name="connsiteX7" fmla="*/ 57150 w 185737"/>
                <a:gd name="connsiteY7" fmla="*/ 0 h 376238"/>
                <a:gd name="connsiteX0-15" fmla="*/ 57150 w 185737"/>
                <a:gd name="connsiteY0-16" fmla="*/ 33337 h 409575"/>
                <a:gd name="connsiteX1-17" fmla="*/ 71437 w 185737"/>
                <a:gd name="connsiteY1-18" fmla="*/ 295275 h 409575"/>
                <a:gd name="connsiteX2-19" fmla="*/ 0 w 185737"/>
                <a:gd name="connsiteY2-20" fmla="*/ 357187 h 409575"/>
                <a:gd name="connsiteX3-21" fmla="*/ 80962 w 185737"/>
                <a:gd name="connsiteY3-22" fmla="*/ 409575 h 409575"/>
                <a:gd name="connsiteX4-23" fmla="*/ 185737 w 185737"/>
                <a:gd name="connsiteY4-24" fmla="*/ 328612 h 409575"/>
                <a:gd name="connsiteX5-25" fmla="*/ 161925 w 185737"/>
                <a:gd name="connsiteY5-26" fmla="*/ 252412 h 409575"/>
                <a:gd name="connsiteX6-27" fmla="*/ 133350 w 185737"/>
                <a:gd name="connsiteY6-28" fmla="*/ 0 h 409575"/>
                <a:gd name="connsiteX7-29" fmla="*/ 57150 w 185737"/>
                <a:gd name="connsiteY7-30" fmla="*/ 33337 h 409575"/>
                <a:gd name="connsiteX0-31" fmla="*/ 57150 w 185737"/>
                <a:gd name="connsiteY0-32" fmla="*/ 33337 h 409575"/>
                <a:gd name="connsiteX1-33" fmla="*/ 71437 w 185737"/>
                <a:gd name="connsiteY1-34" fmla="*/ 295275 h 409575"/>
                <a:gd name="connsiteX2-35" fmla="*/ 0 w 185737"/>
                <a:gd name="connsiteY2-36" fmla="*/ 357187 h 409575"/>
                <a:gd name="connsiteX3-37" fmla="*/ 80962 w 185737"/>
                <a:gd name="connsiteY3-38" fmla="*/ 409575 h 409575"/>
                <a:gd name="connsiteX4-39" fmla="*/ 185737 w 185737"/>
                <a:gd name="connsiteY4-40" fmla="*/ 328612 h 409575"/>
                <a:gd name="connsiteX5-41" fmla="*/ 161925 w 185737"/>
                <a:gd name="connsiteY5-42" fmla="*/ 252412 h 409575"/>
                <a:gd name="connsiteX6-43" fmla="*/ 133350 w 185737"/>
                <a:gd name="connsiteY6-44" fmla="*/ 0 h 409575"/>
                <a:gd name="connsiteX7-45" fmla="*/ 57150 w 185737"/>
                <a:gd name="connsiteY7-46" fmla="*/ 33337 h 409575"/>
                <a:gd name="connsiteX0-47" fmla="*/ 57150 w 192124"/>
                <a:gd name="connsiteY0-48" fmla="*/ 33337 h 409575"/>
                <a:gd name="connsiteX1-49" fmla="*/ 71437 w 192124"/>
                <a:gd name="connsiteY1-50" fmla="*/ 295275 h 409575"/>
                <a:gd name="connsiteX2-51" fmla="*/ 0 w 192124"/>
                <a:gd name="connsiteY2-52" fmla="*/ 357187 h 409575"/>
                <a:gd name="connsiteX3-53" fmla="*/ 80962 w 192124"/>
                <a:gd name="connsiteY3-54" fmla="*/ 409575 h 409575"/>
                <a:gd name="connsiteX4-55" fmla="*/ 185737 w 192124"/>
                <a:gd name="connsiteY4-56" fmla="*/ 328612 h 409575"/>
                <a:gd name="connsiteX5-57" fmla="*/ 161925 w 192124"/>
                <a:gd name="connsiteY5-58" fmla="*/ 252412 h 409575"/>
                <a:gd name="connsiteX6-59" fmla="*/ 133350 w 192124"/>
                <a:gd name="connsiteY6-60" fmla="*/ 0 h 409575"/>
                <a:gd name="connsiteX7-61" fmla="*/ 57150 w 192124"/>
                <a:gd name="connsiteY7-62" fmla="*/ 33337 h 409575"/>
                <a:gd name="connsiteX0-63" fmla="*/ 57150 w 200704"/>
                <a:gd name="connsiteY0-64" fmla="*/ 33337 h 409575"/>
                <a:gd name="connsiteX1-65" fmla="*/ 71437 w 200704"/>
                <a:gd name="connsiteY1-66" fmla="*/ 295275 h 409575"/>
                <a:gd name="connsiteX2-67" fmla="*/ 0 w 200704"/>
                <a:gd name="connsiteY2-68" fmla="*/ 357187 h 409575"/>
                <a:gd name="connsiteX3-69" fmla="*/ 80962 w 200704"/>
                <a:gd name="connsiteY3-70" fmla="*/ 409575 h 409575"/>
                <a:gd name="connsiteX4-71" fmla="*/ 185737 w 200704"/>
                <a:gd name="connsiteY4-72" fmla="*/ 328612 h 409575"/>
                <a:gd name="connsiteX5-73" fmla="*/ 161925 w 200704"/>
                <a:gd name="connsiteY5-74" fmla="*/ 252412 h 409575"/>
                <a:gd name="connsiteX6-75" fmla="*/ 133350 w 200704"/>
                <a:gd name="connsiteY6-76" fmla="*/ 0 h 409575"/>
                <a:gd name="connsiteX7-77" fmla="*/ 57150 w 200704"/>
                <a:gd name="connsiteY7-78" fmla="*/ 33337 h 409575"/>
                <a:gd name="connsiteX0-79" fmla="*/ 57150 w 200704"/>
                <a:gd name="connsiteY0-80" fmla="*/ 33337 h 409575"/>
                <a:gd name="connsiteX1-81" fmla="*/ 71437 w 200704"/>
                <a:gd name="connsiteY1-82" fmla="*/ 295275 h 409575"/>
                <a:gd name="connsiteX2-83" fmla="*/ 0 w 200704"/>
                <a:gd name="connsiteY2-84" fmla="*/ 357187 h 409575"/>
                <a:gd name="connsiteX3-85" fmla="*/ 80962 w 200704"/>
                <a:gd name="connsiteY3-86" fmla="*/ 409575 h 409575"/>
                <a:gd name="connsiteX4-87" fmla="*/ 185737 w 200704"/>
                <a:gd name="connsiteY4-88" fmla="*/ 328612 h 409575"/>
                <a:gd name="connsiteX5-89" fmla="*/ 161925 w 200704"/>
                <a:gd name="connsiteY5-90" fmla="*/ 252412 h 409575"/>
                <a:gd name="connsiteX6-91" fmla="*/ 133350 w 200704"/>
                <a:gd name="connsiteY6-92" fmla="*/ 0 h 409575"/>
                <a:gd name="connsiteX7-93" fmla="*/ 57150 w 200704"/>
                <a:gd name="connsiteY7-94" fmla="*/ 33337 h 409575"/>
                <a:gd name="connsiteX0-95" fmla="*/ 57150 w 200704"/>
                <a:gd name="connsiteY0-96" fmla="*/ 33337 h 438724"/>
                <a:gd name="connsiteX1-97" fmla="*/ 71437 w 200704"/>
                <a:gd name="connsiteY1-98" fmla="*/ 295275 h 438724"/>
                <a:gd name="connsiteX2-99" fmla="*/ 0 w 200704"/>
                <a:gd name="connsiteY2-100" fmla="*/ 357187 h 438724"/>
                <a:gd name="connsiteX3-101" fmla="*/ 80962 w 200704"/>
                <a:gd name="connsiteY3-102" fmla="*/ 409575 h 438724"/>
                <a:gd name="connsiteX4-103" fmla="*/ 185737 w 200704"/>
                <a:gd name="connsiteY4-104" fmla="*/ 328612 h 438724"/>
                <a:gd name="connsiteX5-105" fmla="*/ 161925 w 200704"/>
                <a:gd name="connsiteY5-106" fmla="*/ 252412 h 438724"/>
                <a:gd name="connsiteX6-107" fmla="*/ 133350 w 200704"/>
                <a:gd name="connsiteY6-108" fmla="*/ 0 h 438724"/>
                <a:gd name="connsiteX7-109" fmla="*/ 57150 w 200704"/>
                <a:gd name="connsiteY7-110" fmla="*/ 33337 h 438724"/>
                <a:gd name="connsiteX0-111" fmla="*/ 57150 w 200704"/>
                <a:gd name="connsiteY0-112" fmla="*/ 33337 h 442906"/>
                <a:gd name="connsiteX1-113" fmla="*/ 71437 w 200704"/>
                <a:gd name="connsiteY1-114" fmla="*/ 295275 h 442906"/>
                <a:gd name="connsiteX2-115" fmla="*/ 0 w 200704"/>
                <a:gd name="connsiteY2-116" fmla="*/ 357187 h 442906"/>
                <a:gd name="connsiteX3-117" fmla="*/ 80962 w 200704"/>
                <a:gd name="connsiteY3-118" fmla="*/ 409575 h 442906"/>
                <a:gd name="connsiteX4-119" fmla="*/ 185737 w 200704"/>
                <a:gd name="connsiteY4-120" fmla="*/ 328612 h 442906"/>
                <a:gd name="connsiteX5-121" fmla="*/ 161925 w 200704"/>
                <a:gd name="connsiteY5-122" fmla="*/ 252412 h 442906"/>
                <a:gd name="connsiteX6-123" fmla="*/ 133350 w 200704"/>
                <a:gd name="connsiteY6-124" fmla="*/ 0 h 442906"/>
                <a:gd name="connsiteX7-125" fmla="*/ 57150 w 200704"/>
                <a:gd name="connsiteY7-126" fmla="*/ 33337 h 442906"/>
                <a:gd name="connsiteX0-127" fmla="*/ 57150 w 200704"/>
                <a:gd name="connsiteY0-128" fmla="*/ 33337 h 437310"/>
                <a:gd name="connsiteX1-129" fmla="*/ 71437 w 200704"/>
                <a:gd name="connsiteY1-130" fmla="*/ 295275 h 437310"/>
                <a:gd name="connsiteX2-131" fmla="*/ 0 w 200704"/>
                <a:gd name="connsiteY2-132" fmla="*/ 357187 h 437310"/>
                <a:gd name="connsiteX3-133" fmla="*/ 80962 w 200704"/>
                <a:gd name="connsiteY3-134" fmla="*/ 402432 h 437310"/>
                <a:gd name="connsiteX4-135" fmla="*/ 185737 w 200704"/>
                <a:gd name="connsiteY4-136" fmla="*/ 328612 h 437310"/>
                <a:gd name="connsiteX5-137" fmla="*/ 161925 w 200704"/>
                <a:gd name="connsiteY5-138" fmla="*/ 252412 h 437310"/>
                <a:gd name="connsiteX6-139" fmla="*/ 133350 w 200704"/>
                <a:gd name="connsiteY6-140" fmla="*/ 0 h 437310"/>
                <a:gd name="connsiteX7-141" fmla="*/ 57150 w 200704"/>
                <a:gd name="connsiteY7-142" fmla="*/ 33337 h 437310"/>
                <a:gd name="connsiteX0-143" fmla="*/ 57150 w 200704"/>
                <a:gd name="connsiteY0-144" fmla="*/ 33337 h 437310"/>
                <a:gd name="connsiteX1-145" fmla="*/ 71437 w 200704"/>
                <a:gd name="connsiteY1-146" fmla="*/ 295275 h 437310"/>
                <a:gd name="connsiteX2-147" fmla="*/ 0 w 200704"/>
                <a:gd name="connsiteY2-148" fmla="*/ 357187 h 437310"/>
                <a:gd name="connsiteX3-149" fmla="*/ 80962 w 200704"/>
                <a:gd name="connsiteY3-150" fmla="*/ 402432 h 437310"/>
                <a:gd name="connsiteX4-151" fmla="*/ 185737 w 200704"/>
                <a:gd name="connsiteY4-152" fmla="*/ 328612 h 437310"/>
                <a:gd name="connsiteX5-153" fmla="*/ 161925 w 200704"/>
                <a:gd name="connsiteY5-154" fmla="*/ 252412 h 437310"/>
                <a:gd name="connsiteX6-155" fmla="*/ 133350 w 200704"/>
                <a:gd name="connsiteY6-156" fmla="*/ 0 h 437310"/>
                <a:gd name="connsiteX7-157" fmla="*/ 57150 w 200704"/>
                <a:gd name="connsiteY7-158" fmla="*/ 33337 h 437310"/>
                <a:gd name="connsiteX0-159" fmla="*/ 70766 w 214320"/>
                <a:gd name="connsiteY0-160" fmla="*/ 33337 h 437310"/>
                <a:gd name="connsiteX1-161" fmla="*/ 85053 w 214320"/>
                <a:gd name="connsiteY1-162" fmla="*/ 295275 h 437310"/>
                <a:gd name="connsiteX2-163" fmla="*/ 13616 w 214320"/>
                <a:gd name="connsiteY2-164" fmla="*/ 357187 h 437310"/>
                <a:gd name="connsiteX3-165" fmla="*/ 94578 w 214320"/>
                <a:gd name="connsiteY3-166" fmla="*/ 402432 h 437310"/>
                <a:gd name="connsiteX4-167" fmla="*/ 199353 w 214320"/>
                <a:gd name="connsiteY4-168" fmla="*/ 328612 h 437310"/>
                <a:gd name="connsiteX5-169" fmla="*/ 175541 w 214320"/>
                <a:gd name="connsiteY5-170" fmla="*/ 252412 h 437310"/>
                <a:gd name="connsiteX6-171" fmla="*/ 146966 w 214320"/>
                <a:gd name="connsiteY6-172" fmla="*/ 0 h 437310"/>
                <a:gd name="connsiteX7-173" fmla="*/ 70766 w 214320"/>
                <a:gd name="connsiteY7-174" fmla="*/ 33337 h 437310"/>
                <a:gd name="connsiteX0-175" fmla="*/ 111868 w 255422"/>
                <a:gd name="connsiteY0-176" fmla="*/ 33337 h 437310"/>
                <a:gd name="connsiteX1-177" fmla="*/ 126155 w 255422"/>
                <a:gd name="connsiteY1-178" fmla="*/ 295275 h 437310"/>
                <a:gd name="connsiteX2-179" fmla="*/ 54718 w 255422"/>
                <a:gd name="connsiteY2-180" fmla="*/ 357187 h 437310"/>
                <a:gd name="connsiteX3-181" fmla="*/ 135680 w 255422"/>
                <a:gd name="connsiteY3-182" fmla="*/ 402432 h 437310"/>
                <a:gd name="connsiteX4-183" fmla="*/ 240455 w 255422"/>
                <a:gd name="connsiteY4-184" fmla="*/ 328612 h 437310"/>
                <a:gd name="connsiteX5-185" fmla="*/ 216643 w 255422"/>
                <a:gd name="connsiteY5-186" fmla="*/ 252412 h 437310"/>
                <a:gd name="connsiteX6-187" fmla="*/ 188068 w 255422"/>
                <a:gd name="connsiteY6-188" fmla="*/ 0 h 437310"/>
                <a:gd name="connsiteX7-189" fmla="*/ 111868 w 255422"/>
                <a:gd name="connsiteY7-190" fmla="*/ 33337 h 437310"/>
                <a:gd name="connsiteX0-191" fmla="*/ 119919 w 263473"/>
                <a:gd name="connsiteY0-192" fmla="*/ 33337 h 437310"/>
                <a:gd name="connsiteX1-193" fmla="*/ 134206 w 263473"/>
                <a:gd name="connsiteY1-194" fmla="*/ 295275 h 437310"/>
                <a:gd name="connsiteX2-195" fmla="*/ 62769 w 263473"/>
                <a:gd name="connsiteY2-196" fmla="*/ 357187 h 437310"/>
                <a:gd name="connsiteX3-197" fmla="*/ 143731 w 263473"/>
                <a:gd name="connsiteY3-198" fmla="*/ 402432 h 437310"/>
                <a:gd name="connsiteX4-199" fmla="*/ 248506 w 263473"/>
                <a:gd name="connsiteY4-200" fmla="*/ 328612 h 437310"/>
                <a:gd name="connsiteX5-201" fmla="*/ 224694 w 263473"/>
                <a:gd name="connsiteY5-202" fmla="*/ 252412 h 437310"/>
                <a:gd name="connsiteX6-203" fmla="*/ 196119 w 263473"/>
                <a:gd name="connsiteY6-204" fmla="*/ 0 h 437310"/>
                <a:gd name="connsiteX7-205" fmla="*/ 119919 w 263473"/>
                <a:gd name="connsiteY7-206" fmla="*/ 33337 h 437310"/>
                <a:gd name="connsiteX0-207" fmla="*/ 119919 w 263473"/>
                <a:gd name="connsiteY0-208" fmla="*/ 33337 h 437310"/>
                <a:gd name="connsiteX1-209" fmla="*/ 134206 w 263473"/>
                <a:gd name="connsiteY1-210" fmla="*/ 295275 h 437310"/>
                <a:gd name="connsiteX2-211" fmla="*/ 62769 w 263473"/>
                <a:gd name="connsiteY2-212" fmla="*/ 357187 h 437310"/>
                <a:gd name="connsiteX3-213" fmla="*/ 143731 w 263473"/>
                <a:gd name="connsiteY3-214" fmla="*/ 402432 h 437310"/>
                <a:gd name="connsiteX4-215" fmla="*/ 248506 w 263473"/>
                <a:gd name="connsiteY4-216" fmla="*/ 328612 h 437310"/>
                <a:gd name="connsiteX5-217" fmla="*/ 224694 w 263473"/>
                <a:gd name="connsiteY5-218" fmla="*/ 252412 h 437310"/>
                <a:gd name="connsiteX6-219" fmla="*/ 196119 w 263473"/>
                <a:gd name="connsiteY6-220" fmla="*/ 0 h 437310"/>
                <a:gd name="connsiteX7-221" fmla="*/ 119919 w 263473"/>
                <a:gd name="connsiteY7-222" fmla="*/ 33337 h 437310"/>
                <a:gd name="connsiteX0-223" fmla="*/ 119919 w 263473"/>
                <a:gd name="connsiteY0-224" fmla="*/ 33337 h 437310"/>
                <a:gd name="connsiteX1-225" fmla="*/ 134206 w 263473"/>
                <a:gd name="connsiteY1-226" fmla="*/ 295275 h 437310"/>
                <a:gd name="connsiteX2-227" fmla="*/ 62769 w 263473"/>
                <a:gd name="connsiteY2-228" fmla="*/ 357187 h 437310"/>
                <a:gd name="connsiteX3-229" fmla="*/ 143731 w 263473"/>
                <a:gd name="connsiteY3-230" fmla="*/ 402432 h 437310"/>
                <a:gd name="connsiteX4-231" fmla="*/ 248506 w 263473"/>
                <a:gd name="connsiteY4-232" fmla="*/ 328612 h 437310"/>
                <a:gd name="connsiteX5-233" fmla="*/ 224694 w 263473"/>
                <a:gd name="connsiteY5-234" fmla="*/ 252412 h 437310"/>
                <a:gd name="connsiteX6-235" fmla="*/ 196119 w 263473"/>
                <a:gd name="connsiteY6-236" fmla="*/ 0 h 437310"/>
                <a:gd name="connsiteX7-237" fmla="*/ 119919 w 263473"/>
                <a:gd name="connsiteY7-238" fmla="*/ 33337 h 437310"/>
                <a:gd name="connsiteX0-239" fmla="*/ 119919 w 263473"/>
                <a:gd name="connsiteY0-240" fmla="*/ 33337 h 437310"/>
                <a:gd name="connsiteX1-241" fmla="*/ 134206 w 263473"/>
                <a:gd name="connsiteY1-242" fmla="*/ 295275 h 437310"/>
                <a:gd name="connsiteX2-243" fmla="*/ 62769 w 263473"/>
                <a:gd name="connsiteY2-244" fmla="*/ 357187 h 437310"/>
                <a:gd name="connsiteX3-245" fmla="*/ 143731 w 263473"/>
                <a:gd name="connsiteY3-246" fmla="*/ 402432 h 437310"/>
                <a:gd name="connsiteX4-247" fmla="*/ 248506 w 263473"/>
                <a:gd name="connsiteY4-248" fmla="*/ 328612 h 437310"/>
                <a:gd name="connsiteX5-249" fmla="*/ 224694 w 263473"/>
                <a:gd name="connsiteY5-250" fmla="*/ 252412 h 437310"/>
                <a:gd name="connsiteX6-251" fmla="*/ 196119 w 263473"/>
                <a:gd name="connsiteY6-252" fmla="*/ 0 h 437310"/>
                <a:gd name="connsiteX7-253" fmla="*/ 119919 w 263473"/>
                <a:gd name="connsiteY7-254" fmla="*/ 33337 h 4373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29" y="connsiteY7-30"/>
                </a:cxn>
              </a:cxnLst>
              <a:rect l="l" t="t" r="r" b="b"/>
              <a:pathLst>
                <a:path w="263473" h="437310">
                  <a:moveTo>
                    <a:pt x="119919" y="33337"/>
                  </a:moveTo>
                  <a:cubicBezTo>
                    <a:pt x="153256" y="125412"/>
                    <a:pt x="181832" y="188912"/>
                    <a:pt x="134206" y="295275"/>
                  </a:cubicBezTo>
                  <a:cubicBezTo>
                    <a:pt x="65150" y="258762"/>
                    <a:pt x="-84869" y="362744"/>
                    <a:pt x="62769" y="357187"/>
                  </a:cubicBezTo>
                  <a:cubicBezTo>
                    <a:pt x="27844" y="427038"/>
                    <a:pt x="61976" y="449262"/>
                    <a:pt x="143731" y="402432"/>
                  </a:cubicBezTo>
                  <a:cubicBezTo>
                    <a:pt x="161987" y="482600"/>
                    <a:pt x="230250" y="410368"/>
                    <a:pt x="248506" y="328612"/>
                  </a:cubicBezTo>
                  <a:cubicBezTo>
                    <a:pt x="264381" y="310356"/>
                    <a:pt x="280256" y="275431"/>
                    <a:pt x="224694" y="252412"/>
                  </a:cubicBezTo>
                  <a:cubicBezTo>
                    <a:pt x="215169" y="168275"/>
                    <a:pt x="224694" y="107950"/>
                    <a:pt x="196119" y="0"/>
                  </a:cubicBezTo>
                  <a:lnTo>
                    <a:pt x="119919" y="33337"/>
                  </a:lnTo>
                  <a:close/>
                </a:path>
              </a:pathLst>
            </a:custGeom>
            <a:solidFill>
              <a:srgbClr val="EF8324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等腰三角形 87"/>
            <p:cNvSpPr/>
            <p:nvPr/>
          </p:nvSpPr>
          <p:spPr>
            <a:xfrm rot="17213684">
              <a:off x="5562572" y="4754390"/>
              <a:ext cx="200879" cy="193539"/>
            </a:xfrm>
            <a:prstGeom prst="triangle">
              <a:avLst/>
            </a:prstGeom>
            <a:solidFill>
              <a:srgbClr val="F0871E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: 形状 88"/>
            <p:cNvSpPr/>
            <p:nvPr/>
          </p:nvSpPr>
          <p:spPr>
            <a:xfrm>
              <a:off x="5690724" y="3846671"/>
              <a:ext cx="3285992" cy="3120705"/>
            </a:xfrm>
            <a:custGeom>
              <a:avLst/>
              <a:gdLst>
                <a:gd name="connsiteX0" fmla="*/ 693632 w 2032165"/>
                <a:gd name="connsiteY0" fmla="*/ 531 h 2048588"/>
                <a:gd name="connsiteX1" fmla="*/ 1199107 w 2032165"/>
                <a:gd name="connsiteY1" fmla="*/ 221813 h 2048588"/>
                <a:gd name="connsiteX2" fmla="*/ 1346861 w 2032165"/>
                <a:gd name="connsiteY2" fmla="*/ 536263 h 2048588"/>
                <a:gd name="connsiteX3" fmla="*/ 1879548 w 2032165"/>
                <a:gd name="connsiteY3" fmla="*/ 874009 h 2048588"/>
                <a:gd name="connsiteX4" fmla="*/ 1945651 w 2032165"/>
                <a:gd name="connsiteY4" fmla="*/ 893419 h 2048588"/>
                <a:gd name="connsiteX5" fmla="*/ 2027302 w 2032165"/>
                <a:gd name="connsiteY5" fmla="*/ 951651 h 2048588"/>
                <a:gd name="connsiteX6" fmla="*/ 1202994 w 2032165"/>
                <a:gd name="connsiteY6" fmla="*/ 1887245 h 2048588"/>
                <a:gd name="connsiteX7" fmla="*/ 1229559 w 2032165"/>
                <a:gd name="connsiteY7" fmla="*/ 2048588 h 2048588"/>
                <a:gd name="connsiteX8" fmla="*/ 1163031 w 2032165"/>
                <a:gd name="connsiteY8" fmla="*/ 2048588 h 2048588"/>
                <a:gd name="connsiteX9" fmla="*/ 1152447 w 2032165"/>
                <a:gd name="connsiteY9" fmla="*/ 1902771 h 2048588"/>
                <a:gd name="connsiteX10" fmla="*/ 965810 w 2032165"/>
                <a:gd name="connsiteY10" fmla="*/ 1929946 h 2048588"/>
                <a:gd name="connsiteX11" fmla="*/ 814169 w 2032165"/>
                <a:gd name="connsiteY11" fmla="*/ 1918302 h 2048588"/>
                <a:gd name="connsiteX12" fmla="*/ 748070 w 2032165"/>
                <a:gd name="connsiteY12" fmla="*/ 1906654 h 2048588"/>
                <a:gd name="connsiteX13" fmla="*/ 9304 w 2032165"/>
                <a:gd name="connsiteY13" fmla="*/ 955534 h 2048588"/>
                <a:gd name="connsiteX14" fmla="*/ 1525 w 2032165"/>
                <a:gd name="connsiteY14" fmla="*/ 804129 h 2048588"/>
                <a:gd name="connsiteX15" fmla="*/ 59851 w 2032165"/>
                <a:gd name="connsiteY15" fmla="*/ 505205 h 2048588"/>
                <a:gd name="connsiteX16" fmla="*/ 693632 w 2032165"/>
                <a:gd name="connsiteY16" fmla="*/ 531 h 2048588"/>
                <a:gd name="connsiteX0-1" fmla="*/ 693632 w 2032165"/>
                <a:gd name="connsiteY0-2" fmla="*/ 531 h 2048588"/>
                <a:gd name="connsiteX1-3" fmla="*/ 1199107 w 2032165"/>
                <a:gd name="connsiteY1-4" fmla="*/ 221813 h 2048588"/>
                <a:gd name="connsiteX2-5" fmla="*/ 1346861 w 2032165"/>
                <a:gd name="connsiteY2-6" fmla="*/ 536263 h 2048588"/>
                <a:gd name="connsiteX3-7" fmla="*/ 1879548 w 2032165"/>
                <a:gd name="connsiteY3-8" fmla="*/ 874009 h 2048588"/>
                <a:gd name="connsiteX4-9" fmla="*/ 1945651 w 2032165"/>
                <a:gd name="connsiteY4-10" fmla="*/ 893419 h 2048588"/>
                <a:gd name="connsiteX5-11" fmla="*/ 2027302 w 2032165"/>
                <a:gd name="connsiteY5-12" fmla="*/ 951651 h 2048588"/>
                <a:gd name="connsiteX6-13" fmla="*/ 1202994 w 2032165"/>
                <a:gd name="connsiteY6-14" fmla="*/ 1887245 h 2048588"/>
                <a:gd name="connsiteX7-15" fmla="*/ 1229559 w 2032165"/>
                <a:gd name="connsiteY7-16" fmla="*/ 2048588 h 2048588"/>
                <a:gd name="connsiteX8-17" fmla="*/ 1152447 w 2032165"/>
                <a:gd name="connsiteY8-18" fmla="*/ 1902771 h 2048588"/>
                <a:gd name="connsiteX9-19" fmla="*/ 965810 w 2032165"/>
                <a:gd name="connsiteY9-20" fmla="*/ 1929946 h 2048588"/>
                <a:gd name="connsiteX10-21" fmla="*/ 814169 w 2032165"/>
                <a:gd name="connsiteY10-22" fmla="*/ 1918302 h 2048588"/>
                <a:gd name="connsiteX11-23" fmla="*/ 748070 w 2032165"/>
                <a:gd name="connsiteY11-24" fmla="*/ 1906654 h 2048588"/>
                <a:gd name="connsiteX12-25" fmla="*/ 9304 w 2032165"/>
                <a:gd name="connsiteY12-26" fmla="*/ 955534 h 2048588"/>
                <a:gd name="connsiteX13-27" fmla="*/ 1525 w 2032165"/>
                <a:gd name="connsiteY13-28" fmla="*/ 804129 h 2048588"/>
                <a:gd name="connsiteX14-29" fmla="*/ 59851 w 2032165"/>
                <a:gd name="connsiteY14-30" fmla="*/ 505205 h 2048588"/>
                <a:gd name="connsiteX15-31" fmla="*/ 693632 w 2032165"/>
                <a:gd name="connsiteY15-32" fmla="*/ 531 h 2048588"/>
                <a:gd name="connsiteX0-33" fmla="*/ 693632 w 2032165"/>
                <a:gd name="connsiteY0-34" fmla="*/ 531 h 1929946"/>
                <a:gd name="connsiteX1-35" fmla="*/ 1199107 w 2032165"/>
                <a:gd name="connsiteY1-36" fmla="*/ 221813 h 1929946"/>
                <a:gd name="connsiteX2-37" fmla="*/ 1346861 w 2032165"/>
                <a:gd name="connsiteY2-38" fmla="*/ 536263 h 1929946"/>
                <a:gd name="connsiteX3-39" fmla="*/ 1879548 w 2032165"/>
                <a:gd name="connsiteY3-40" fmla="*/ 874009 h 1929946"/>
                <a:gd name="connsiteX4-41" fmla="*/ 1945651 w 2032165"/>
                <a:gd name="connsiteY4-42" fmla="*/ 893419 h 1929946"/>
                <a:gd name="connsiteX5-43" fmla="*/ 2027302 w 2032165"/>
                <a:gd name="connsiteY5-44" fmla="*/ 951651 h 1929946"/>
                <a:gd name="connsiteX6-45" fmla="*/ 1202994 w 2032165"/>
                <a:gd name="connsiteY6-46" fmla="*/ 1887245 h 1929946"/>
                <a:gd name="connsiteX7-47" fmla="*/ 1152447 w 2032165"/>
                <a:gd name="connsiteY7-48" fmla="*/ 1902771 h 1929946"/>
                <a:gd name="connsiteX8-49" fmla="*/ 965810 w 2032165"/>
                <a:gd name="connsiteY8-50" fmla="*/ 1929946 h 1929946"/>
                <a:gd name="connsiteX9-51" fmla="*/ 814169 w 2032165"/>
                <a:gd name="connsiteY9-52" fmla="*/ 1918302 h 1929946"/>
                <a:gd name="connsiteX10-53" fmla="*/ 748070 w 2032165"/>
                <a:gd name="connsiteY10-54" fmla="*/ 1906654 h 1929946"/>
                <a:gd name="connsiteX11-55" fmla="*/ 9304 w 2032165"/>
                <a:gd name="connsiteY11-56" fmla="*/ 955534 h 1929946"/>
                <a:gd name="connsiteX12-57" fmla="*/ 1525 w 2032165"/>
                <a:gd name="connsiteY12-58" fmla="*/ 804129 h 1929946"/>
                <a:gd name="connsiteX13-59" fmla="*/ 59851 w 2032165"/>
                <a:gd name="connsiteY13-60" fmla="*/ 505205 h 1929946"/>
                <a:gd name="connsiteX14-61" fmla="*/ 693632 w 2032165"/>
                <a:gd name="connsiteY14-62" fmla="*/ 531 h 1929946"/>
                <a:gd name="connsiteX0-63" fmla="*/ 693632 w 2032165"/>
                <a:gd name="connsiteY0-64" fmla="*/ 531 h 1929946"/>
                <a:gd name="connsiteX1-65" fmla="*/ 1199107 w 2032165"/>
                <a:gd name="connsiteY1-66" fmla="*/ 221813 h 1929946"/>
                <a:gd name="connsiteX2-67" fmla="*/ 1346861 w 2032165"/>
                <a:gd name="connsiteY2-68" fmla="*/ 536263 h 1929946"/>
                <a:gd name="connsiteX3-69" fmla="*/ 1879548 w 2032165"/>
                <a:gd name="connsiteY3-70" fmla="*/ 874009 h 1929946"/>
                <a:gd name="connsiteX4-71" fmla="*/ 1945651 w 2032165"/>
                <a:gd name="connsiteY4-72" fmla="*/ 893419 h 1929946"/>
                <a:gd name="connsiteX5-73" fmla="*/ 2027302 w 2032165"/>
                <a:gd name="connsiteY5-74" fmla="*/ 951651 h 1929946"/>
                <a:gd name="connsiteX6-75" fmla="*/ 1202994 w 2032165"/>
                <a:gd name="connsiteY6-76" fmla="*/ 1887245 h 1929946"/>
                <a:gd name="connsiteX7-77" fmla="*/ 1152447 w 2032165"/>
                <a:gd name="connsiteY7-78" fmla="*/ 1902771 h 1929946"/>
                <a:gd name="connsiteX8-79" fmla="*/ 965810 w 2032165"/>
                <a:gd name="connsiteY8-80" fmla="*/ 1929946 h 1929946"/>
                <a:gd name="connsiteX9-81" fmla="*/ 814169 w 2032165"/>
                <a:gd name="connsiteY9-82" fmla="*/ 1918302 h 1929946"/>
                <a:gd name="connsiteX10-83" fmla="*/ 748070 w 2032165"/>
                <a:gd name="connsiteY10-84" fmla="*/ 1906654 h 1929946"/>
                <a:gd name="connsiteX11-85" fmla="*/ 9304 w 2032165"/>
                <a:gd name="connsiteY11-86" fmla="*/ 955534 h 1929946"/>
                <a:gd name="connsiteX12-87" fmla="*/ 1525 w 2032165"/>
                <a:gd name="connsiteY12-88" fmla="*/ 804129 h 1929946"/>
                <a:gd name="connsiteX13-89" fmla="*/ 59851 w 2032165"/>
                <a:gd name="connsiteY13-90" fmla="*/ 505205 h 1929946"/>
                <a:gd name="connsiteX14-91" fmla="*/ 693632 w 2032165"/>
                <a:gd name="connsiteY14-92" fmla="*/ 531 h 19299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2032165" h="1929946">
                  <a:moveTo>
                    <a:pt x="693632" y="531"/>
                  </a:moveTo>
                  <a:cubicBezTo>
                    <a:pt x="884159" y="-7234"/>
                    <a:pt x="1078569" y="70408"/>
                    <a:pt x="1199107" y="221813"/>
                  </a:cubicBezTo>
                  <a:cubicBezTo>
                    <a:pt x="1269093" y="314981"/>
                    <a:pt x="1304088" y="427563"/>
                    <a:pt x="1346861" y="536263"/>
                  </a:cubicBezTo>
                  <a:cubicBezTo>
                    <a:pt x="1412960" y="722604"/>
                    <a:pt x="1630700" y="1165167"/>
                    <a:pt x="1879548" y="874009"/>
                  </a:cubicBezTo>
                  <a:cubicBezTo>
                    <a:pt x="1902878" y="850717"/>
                    <a:pt x="1937873" y="870127"/>
                    <a:pt x="1945651" y="893419"/>
                  </a:cubicBezTo>
                  <a:cubicBezTo>
                    <a:pt x="1984533" y="870127"/>
                    <a:pt x="2050632" y="897302"/>
                    <a:pt x="2027302" y="951651"/>
                  </a:cubicBezTo>
                  <a:cubicBezTo>
                    <a:pt x="1883439" y="1351509"/>
                    <a:pt x="1615148" y="1759132"/>
                    <a:pt x="1202994" y="1887245"/>
                  </a:cubicBezTo>
                  <a:lnTo>
                    <a:pt x="1152447" y="1902771"/>
                  </a:lnTo>
                  <a:cubicBezTo>
                    <a:pt x="1094121" y="1918302"/>
                    <a:pt x="1028022" y="1926064"/>
                    <a:pt x="965810" y="1929946"/>
                  </a:cubicBezTo>
                  <a:cubicBezTo>
                    <a:pt x="911376" y="1929946"/>
                    <a:pt x="860829" y="1926064"/>
                    <a:pt x="814169" y="1918302"/>
                  </a:cubicBezTo>
                  <a:cubicBezTo>
                    <a:pt x="777879" y="1914420"/>
                    <a:pt x="775057" y="1919477"/>
                    <a:pt x="748070" y="1906654"/>
                  </a:cubicBezTo>
                  <a:cubicBezTo>
                    <a:pt x="343690" y="1797955"/>
                    <a:pt x="59851" y="1359274"/>
                    <a:pt x="9304" y="955534"/>
                  </a:cubicBezTo>
                  <a:cubicBezTo>
                    <a:pt x="1525" y="905067"/>
                    <a:pt x="-2362" y="854600"/>
                    <a:pt x="1525" y="804129"/>
                  </a:cubicBezTo>
                  <a:cubicBezTo>
                    <a:pt x="9949" y="729074"/>
                    <a:pt x="11175" y="683588"/>
                    <a:pt x="59851" y="505205"/>
                  </a:cubicBezTo>
                  <a:cubicBezTo>
                    <a:pt x="157058" y="233457"/>
                    <a:pt x="374798" y="12175"/>
                    <a:pt x="693632" y="531"/>
                  </a:cubicBezTo>
                  <a:close/>
                </a:path>
              </a:pathLst>
            </a:custGeom>
            <a:solidFill>
              <a:srgbClr val="F9B04C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: 形状 89"/>
            <p:cNvSpPr/>
            <p:nvPr/>
          </p:nvSpPr>
          <p:spPr>
            <a:xfrm>
              <a:off x="5690761" y="3846180"/>
              <a:ext cx="2580584" cy="1737390"/>
            </a:xfrm>
            <a:custGeom>
              <a:avLst/>
              <a:gdLst>
                <a:gd name="connsiteX0" fmla="*/ 1121597 w 2580584"/>
                <a:gd name="connsiteY0" fmla="*/ 858 h 1737390"/>
                <a:gd name="connsiteX1" fmla="*/ 1938945 w 2580584"/>
                <a:gd name="connsiteY1" fmla="*/ 358669 h 1737390"/>
                <a:gd name="connsiteX2" fmla="*/ 2177862 w 2580584"/>
                <a:gd name="connsiteY2" fmla="*/ 867132 h 1737390"/>
                <a:gd name="connsiteX3" fmla="*/ 2556287 w 2580584"/>
                <a:gd name="connsiteY3" fmla="*/ 1483969 h 1737390"/>
                <a:gd name="connsiteX4" fmla="*/ 2580584 w 2580584"/>
                <a:gd name="connsiteY4" fmla="*/ 1500827 h 1737390"/>
                <a:gd name="connsiteX5" fmla="*/ 2547593 w 2580584"/>
                <a:gd name="connsiteY5" fmla="*/ 1527494 h 1737390"/>
                <a:gd name="connsiteX6" fmla="*/ 2251526 w 2580584"/>
                <a:gd name="connsiteY6" fmla="*/ 1641733 h 1737390"/>
                <a:gd name="connsiteX7" fmla="*/ 1654076 w 2580584"/>
                <a:gd name="connsiteY7" fmla="*/ 1288694 h 1737390"/>
                <a:gd name="connsiteX8" fmla="*/ 1477557 w 2580584"/>
                <a:gd name="connsiteY8" fmla="*/ 1641733 h 1737390"/>
                <a:gd name="connsiteX9" fmla="*/ 988734 w 2580584"/>
                <a:gd name="connsiteY9" fmla="*/ 1438057 h 1737390"/>
                <a:gd name="connsiteX10" fmla="*/ 594960 w 2580584"/>
                <a:gd name="connsiteY10" fmla="*/ 1736782 h 1737390"/>
                <a:gd name="connsiteX11" fmla="*/ 214764 w 2580584"/>
                <a:gd name="connsiteY11" fmla="*/ 1343008 h 1737390"/>
                <a:gd name="connsiteX12" fmla="*/ 38245 w 2580584"/>
                <a:gd name="connsiteY12" fmla="*/ 1546684 h 1737390"/>
                <a:gd name="connsiteX13" fmla="*/ 16429 w 2580584"/>
                <a:gd name="connsiteY13" fmla="*/ 1553726 h 1737390"/>
                <a:gd name="connsiteX14" fmla="*/ 15045 w 2580584"/>
                <a:gd name="connsiteY14" fmla="*/ 1545089 h 1737390"/>
                <a:gd name="connsiteX15" fmla="*/ 2466 w 2580584"/>
                <a:gd name="connsiteY15" fmla="*/ 1300268 h 1737390"/>
                <a:gd name="connsiteX16" fmla="*/ 96779 w 2580584"/>
                <a:gd name="connsiteY16" fmla="*/ 816911 h 1737390"/>
                <a:gd name="connsiteX17" fmla="*/ 1121597 w 2580584"/>
                <a:gd name="connsiteY17" fmla="*/ 858 h 173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80584" h="1737390">
                  <a:moveTo>
                    <a:pt x="1121597" y="858"/>
                  </a:moveTo>
                  <a:cubicBezTo>
                    <a:pt x="1429677" y="-11698"/>
                    <a:pt x="1744036" y="113848"/>
                    <a:pt x="1938945" y="358669"/>
                  </a:cubicBezTo>
                  <a:cubicBezTo>
                    <a:pt x="2052112" y="509321"/>
                    <a:pt x="2108698" y="691365"/>
                    <a:pt x="2177862" y="867132"/>
                  </a:cubicBezTo>
                  <a:cubicBezTo>
                    <a:pt x="2237983" y="1036620"/>
                    <a:pt x="2375687" y="1337197"/>
                    <a:pt x="2556287" y="1483969"/>
                  </a:cubicBezTo>
                  <a:lnTo>
                    <a:pt x="2580584" y="1500827"/>
                  </a:lnTo>
                  <a:lnTo>
                    <a:pt x="2547593" y="1527494"/>
                  </a:lnTo>
                  <a:cubicBezTo>
                    <a:pt x="2448904" y="1598206"/>
                    <a:pt x="2342757" y="1623699"/>
                    <a:pt x="2251526" y="1641733"/>
                  </a:cubicBezTo>
                  <a:cubicBezTo>
                    <a:pt x="2056902" y="1680206"/>
                    <a:pt x="1783071" y="1288694"/>
                    <a:pt x="1654076" y="1288694"/>
                  </a:cubicBezTo>
                  <a:cubicBezTo>
                    <a:pt x="1525081" y="1288694"/>
                    <a:pt x="1588446" y="1616838"/>
                    <a:pt x="1477557" y="1641733"/>
                  </a:cubicBezTo>
                  <a:cubicBezTo>
                    <a:pt x="1366667" y="1666627"/>
                    <a:pt x="1135834" y="1422216"/>
                    <a:pt x="988734" y="1438057"/>
                  </a:cubicBezTo>
                  <a:cubicBezTo>
                    <a:pt x="841634" y="1453897"/>
                    <a:pt x="723955" y="1752623"/>
                    <a:pt x="594960" y="1736782"/>
                  </a:cubicBezTo>
                  <a:cubicBezTo>
                    <a:pt x="465965" y="1720941"/>
                    <a:pt x="307551" y="1374691"/>
                    <a:pt x="214764" y="1343008"/>
                  </a:cubicBezTo>
                  <a:cubicBezTo>
                    <a:pt x="121977" y="1311324"/>
                    <a:pt x="146872" y="1508211"/>
                    <a:pt x="38245" y="1546684"/>
                  </a:cubicBezTo>
                  <a:lnTo>
                    <a:pt x="16429" y="1553726"/>
                  </a:lnTo>
                  <a:lnTo>
                    <a:pt x="15045" y="1545089"/>
                  </a:lnTo>
                  <a:cubicBezTo>
                    <a:pt x="2466" y="1463484"/>
                    <a:pt x="-3820" y="1381880"/>
                    <a:pt x="2466" y="1300268"/>
                  </a:cubicBezTo>
                  <a:cubicBezTo>
                    <a:pt x="16088" y="1178905"/>
                    <a:pt x="18070" y="1105355"/>
                    <a:pt x="96779" y="816911"/>
                  </a:cubicBezTo>
                  <a:cubicBezTo>
                    <a:pt x="253962" y="377497"/>
                    <a:pt x="606045" y="19686"/>
                    <a:pt x="1121597" y="858"/>
                  </a:cubicBezTo>
                  <a:close/>
                </a:path>
              </a:pathLst>
            </a:custGeom>
            <a:solidFill>
              <a:srgbClr val="F5D75F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: 形状 90"/>
            <p:cNvSpPr/>
            <p:nvPr/>
          </p:nvSpPr>
          <p:spPr>
            <a:xfrm>
              <a:off x="6897239" y="5330516"/>
              <a:ext cx="1391270" cy="1588276"/>
            </a:xfrm>
            <a:custGeom>
              <a:avLst/>
              <a:gdLst>
                <a:gd name="connsiteX0" fmla="*/ 452437 w 600075"/>
                <a:gd name="connsiteY0" fmla="*/ 0 h 523875"/>
                <a:gd name="connsiteX1" fmla="*/ 600075 w 600075"/>
                <a:gd name="connsiteY1" fmla="*/ 161925 h 523875"/>
                <a:gd name="connsiteX2" fmla="*/ 585787 w 600075"/>
                <a:gd name="connsiteY2" fmla="*/ 328612 h 523875"/>
                <a:gd name="connsiteX3" fmla="*/ 590550 w 600075"/>
                <a:gd name="connsiteY3" fmla="*/ 523875 h 523875"/>
                <a:gd name="connsiteX4" fmla="*/ 0 w 600075"/>
                <a:gd name="connsiteY4" fmla="*/ 500062 h 523875"/>
                <a:gd name="connsiteX5" fmla="*/ 452437 w 600075"/>
                <a:gd name="connsiteY5" fmla="*/ 0 h 523875"/>
                <a:gd name="connsiteX0-1" fmla="*/ 452437 w 600075"/>
                <a:gd name="connsiteY0-2" fmla="*/ 208764 h 732639"/>
                <a:gd name="connsiteX1-3" fmla="*/ 600075 w 600075"/>
                <a:gd name="connsiteY1-4" fmla="*/ 370689 h 732639"/>
                <a:gd name="connsiteX2-5" fmla="*/ 585787 w 600075"/>
                <a:gd name="connsiteY2-6" fmla="*/ 537376 h 732639"/>
                <a:gd name="connsiteX3-7" fmla="*/ 590550 w 600075"/>
                <a:gd name="connsiteY3-8" fmla="*/ 732639 h 732639"/>
                <a:gd name="connsiteX4-9" fmla="*/ 0 w 600075"/>
                <a:gd name="connsiteY4-10" fmla="*/ 708826 h 732639"/>
                <a:gd name="connsiteX5-11" fmla="*/ 452437 w 600075"/>
                <a:gd name="connsiteY5-12" fmla="*/ 208764 h 732639"/>
                <a:gd name="connsiteX0-13" fmla="*/ 543922 w 691560"/>
                <a:gd name="connsiteY0-14" fmla="*/ 233609 h 757484"/>
                <a:gd name="connsiteX1-15" fmla="*/ 691560 w 691560"/>
                <a:gd name="connsiteY1-16" fmla="*/ 395534 h 757484"/>
                <a:gd name="connsiteX2-17" fmla="*/ 677272 w 691560"/>
                <a:gd name="connsiteY2-18" fmla="*/ 562221 h 757484"/>
                <a:gd name="connsiteX3-19" fmla="*/ 682035 w 691560"/>
                <a:gd name="connsiteY3-20" fmla="*/ 757484 h 757484"/>
                <a:gd name="connsiteX4-21" fmla="*/ 91485 w 691560"/>
                <a:gd name="connsiteY4-22" fmla="*/ 733671 h 757484"/>
                <a:gd name="connsiteX5-23" fmla="*/ 543922 w 691560"/>
                <a:gd name="connsiteY5-24" fmla="*/ 233609 h 757484"/>
                <a:gd name="connsiteX0-25" fmla="*/ 543922 w 691560"/>
                <a:gd name="connsiteY0-26" fmla="*/ 233609 h 757484"/>
                <a:gd name="connsiteX1-27" fmla="*/ 691560 w 691560"/>
                <a:gd name="connsiteY1-28" fmla="*/ 395534 h 757484"/>
                <a:gd name="connsiteX2-29" fmla="*/ 677272 w 691560"/>
                <a:gd name="connsiteY2-30" fmla="*/ 562221 h 757484"/>
                <a:gd name="connsiteX3-31" fmla="*/ 682035 w 691560"/>
                <a:gd name="connsiteY3-32" fmla="*/ 757484 h 757484"/>
                <a:gd name="connsiteX4-33" fmla="*/ 91485 w 691560"/>
                <a:gd name="connsiteY4-34" fmla="*/ 733671 h 757484"/>
                <a:gd name="connsiteX5-35" fmla="*/ 543922 w 691560"/>
                <a:gd name="connsiteY5-36" fmla="*/ 233609 h 757484"/>
                <a:gd name="connsiteX0-37" fmla="*/ 543922 w 738030"/>
                <a:gd name="connsiteY0-38" fmla="*/ 233609 h 757484"/>
                <a:gd name="connsiteX1-39" fmla="*/ 691560 w 738030"/>
                <a:gd name="connsiteY1-40" fmla="*/ 395534 h 757484"/>
                <a:gd name="connsiteX2-41" fmla="*/ 677272 w 738030"/>
                <a:gd name="connsiteY2-42" fmla="*/ 562221 h 757484"/>
                <a:gd name="connsiteX3-43" fmla="*/ 682035 w 738030"/>
                <a:gd name="connsiteY3-44" fmla="*/ 757484 h 757484"/>
                <a:gd name="connsiteX4-45" fmla="*/ 91485 w 738030"/>
                <a:gd name="connsiteY4-46" fmla="*/ 733671 h 757484"/>
                <a:gd name="connsiteX5-47" fmla="*/ 543922 w 738030"/>
                <a:gd name="connsiteY5-48" fmla="*/ 233609 h 757484"/>
                <a:gd name="connsiteX0-49" fmla="*/ 532938 w 727046"/>
                <a:gd name="connsiteY0-50" fmla="*/ 219937 h 743812"/>
                <a:gd name="connsiteX1-51" fmla="*/ 680576 w 727046"/>
                <a:gd name="connsiteY1-52" fmla="*/ 381862 h 743812"/>
                <a:gd name="connsiteX2-53" fmla="*/ 666288 w 727046"/>
                <a:gd name="connsiteY2-54" fmla="*/ 548549 h 743812"/>
                <a:gd name="connsiteX3-55" fmla="*/ 671051 w 727046"/>
                <a:gd name="connsiteY3-56" fmla="*/ 743812 h 743812"/>
                <a:gd name="connsiteX4-57" fmla="*/ 80501 w 727046"/>
                <a:gd name="connsiteY4-58" fmla="*/ 719999 h 743812"/>
                <a:gd name="connsiteX5-59" fmla="*/ 532938 w 727046"/>
                <a:gd name="connsiteY5-60" fmla="*/ 219937 h 743812"/>
                <a:gd name="connsiteX0-61" fmla="*/ 559498 w 753606"/>
                <a:gd name="connsiteY0-62" fmla="*/ 233440 h 757315"/>
                <a:gd name="connsiteX1-63" fmla="*/ 707136 w 753606"/>
                <a:gd name="connsiteY1-64" fmla="*/ 395365 h 757315"/>
                <a:gd name="connsiteX2-65" fmla="*/ 692848 w 753606"/>
                <a:gd name="connsiteY2-66" fmla="*/ 562052 h 757315"/>
                <a:gd name="connsiteX3-67" fmla="*/ 697611 w 753606"/>
                <a:gd name="connsiteY3-68" fmla="*/ 757315 h 757315"/>
                <a:gd name="connsiteX4-69" fmla="*/ 107061 w 753606"/>
                <a:gd name="connsiteY4-70" fmla="*/ 733502 h 757315"/>
                <a:gd name="connsiteX5-71" fmla="*/ 559498 w 753606"/>
                <a:gd name="connsiteY5-72" fmla="*/ 233440 h 757315"/>
                <a:gd name="connsiteX0-73" fmla="*/ 559498 w 753606"/>
                <a:gd name="connsiteY0-74" fmla="*/ 233440 h 875654"/>
                <a:gd name="connsiteX1-75" fmla="*/ 707136 w 753606"/>
                <a:gd name="connsiteY1-76" fmla="*/ 395365 h 875654"/>
                <a:gd name="connsiteX2-77" fmla="*/ 692848 w 753606"/>
                <a:gd name="connsiteY2-78" fmla="*/ 562052 h 875654"/>
                <a:gd name="connsiteX3-79" fmla="*/ 697611 w 753606"/>
                <a:gd name="connsiteY3-80" fmla="*/ 757315 h 875654"/>
                <a:gd name="connsiteX4-81" fmla="*/ 107061 w 753606"/>
                <a:gd name="connsiteY4-82" fmla="*/ 733502 h 875654"/>
                <a:gd name="connsiteX5-83" fmla="*/ 559498 w 753606"/>
                <a:gd name="connsiteY5-84" fmla="*/ 233440 h 875654"/>
                <a:gd name="connsiteX0-85" fmla="*/ 559498 w 753606"/>
                <a:gd name="connsiteY0-86" fmla="*/ 233440 h 873059"/>
                <a:gd name="connsiteX1-87" fmla="*/ 707136 w 753606"/>
                <a:gd name="connsiteY1-88" fmla="*/ 395365 h 873059"/>
                <a:gd name="connsiteX2-89" fmla="*/ 692848 w 753606"/>
                <a:gd name="connsiteY2-90" fmla="*/ 562052 h 873059"/>
                <a:gd name="connsiteX3-91" fmla="*/ 675386 w 753606"/>
                <a:gd name="connsiteY3-92" fmla="*/ 747790 h 873059"/>
                <a:gd name="connsiteX4-93" fmla="*/ 107061 w 753606"/>
                <a:gd name="connsiteY4-94" fmla="*/ 733502 h 873059"/>
                <a:gd name="connsiteX5-95" fmla="*/ 559498 w 753606"/>
                <a:gd name="connsiteY5-96" fmla="*/ 233440 h 873059"/>
                <a:gd name="connsiteX0-97" fmla="*/ 559498 w 753606"/>
                <a:gd name="connsiteY0-98" fmla="*/ 233440 h 943497"/>
                <a:gd name="connsiteX1-99" fmla="*/ 707136 w 753606"/>
                <a:gd name="connsiteY1-100" fmla="*/ 395365 h 943497"/>
                <a:gd name="connsiteX2-101" fmla="*/ 692848 w 753606"/>
                <a:gd name="connsiteY2-102" fmla="*/ 562052 h 943497"/>
                <a:gd name="connsiteX3-103" fmla="*/ 675386 w 753606"/>
                <a:gd name="connsiteY3-104" fmla="*/ 747790 h 943497"/>
                <a:gd name="connsiteX4-105" fmla="*/ 107061 w 753606"/>
                <a:gd name="connsiteY4-106" fmla="*/ 733502 h 943497"/>
                <a:gd name="connsiteX5-107" fmla="*/ 559498 w 753606"/>
                <a:gd name="connsiteY5-108" fmla="*/ 233440 h 943497"/>
                <a:gd name="connsiteX0-109" fmla="*/ 559498 w 768826"/>
                <a:gd name="connsiteY0-110" fmla="*/ 233440 h 943497"/>
                <a:gd name="connsiteX1-111" fmla="*/ 707136 w 768826"/>
                <a:gd name="connsiteY1-112" fmla="*/ 395365 h 943497"/>
                <a:gd name="connsiteX2-113" fmla="*/ 692848 w 768826"/>
                <a:gd name="connsiteY2-114" fmla="*/ 562052 h 943497"/>
                <a:gd name="connsiteX3-115" fmla="*/ 675386 w 768826"/>
                <a:gd name="connsiteY3-116" fmla="*/ 747790 h 943497"/>
                <a:gd name="connsiteX4-117" fmla="*/ 107061 w 768826"/>
                <a:gd name="connsiteY4-118" fmla="*/ 733502 h 943497"/>
                <a:gd name="connsiteX5-119" fmla="*/ 559498 w 768826"/>
                <a:gd name="connsiteY5-120" fmla="*/ 233440 h 943497"/>
                <a:gd name="connsiteX0-121" fmla="*/ 559498 w 807284"/>
                <a:gd name="connsiteY0-122" fmla="*/ 233440 h 943497"/>
                <a:gd name="connsiteX1-123" fmla="*/ 707136 w 807284"/>
                <a:gd name="connsiteY1-124" fmla="*/ 395365 h 943497"/>
                <a:gd name="connsiteX2-125" fmla="*/ 692848 w 807284"/>
                <a:gd name="connsiteY2-126" fmla="*/ 562052 h 943497"/>
                <a:gd name="connsiteX3-127" fmla="*/ 675386 w 807284"/>
                <a:gd name="connsiteY3-128" fmla="*/ 747790 h 943497"/>
                <a:gd name="connsiteX4-129" fmla="*/ 107061 w 807284"/>
                <a:gd name="connsiteY4-130" fmla="*/ 733502 h 943497"/>
                <a:gd name="connsiteX5-131" fmla="*/ 559498 w 807284"/>
                <a:gd name="connsiteY5-132" fmla="*/ 233440 h 943497"/>
                <a:gd name="connsiteX0-133" fmla="*/ 559498 w 807284"/>
                <a:gd name="connsiteY0-134" fmla="*/ 233440 h 943497"/>
                <a:gd name="connsiteX1-135" fmla="*/ 707136 w 807284"/>
                <a:gd name="connsiteY1-136" fmla="*/ 395365 h 943497"/>
                <a:gd name="connsiteX2-137" fmla="*/ 692848 w 807284"/>
                <a:gd name="connsiteY2-138" fmla="*/ 562052 h 943497"/>
                <a:gd name="connsiteX3-139" fmla="*/ 675386 w 807284"/>
                <a:gd name="connsiteY3-140" fmla="*/ 747790 h 943497"/>
                <a:gd name="connsiteX4-141" fmla="*/ 107061 w 807284"/>
                <a:gd name="connsiteY4-142" fmla="*/ 733502 h 943497"/>
                <a:gd name="connsiteX5-143" fmla="*/ 559498 w 807284"/>
                <a:gd name="connsiteY5-144" fmla="*/ 233440 h 943497"/>
                <a:gd name="connsiteX0-145" fmla="*/ 559498 w 826377"/>
                <a:gd name="connsiteY0-146" fmla="*/ 233440 h 943497"/>
                <a:gd name="connsiteX1-147" fmla="*/ 707136 w 826377"/>
                <a:gd name="connsiteY1-148" fmla="*/ 395365 h 943497"/>
                <a:gd name="connsiteX2-149" fmla="*/ 692848 w 826377"/>
                <a:gd name="connsiteY2-150" fmla="*/ 562052 h 943497"/>
                <a:gd name="connsiteX3-151" fmla="*/ 675386 w 826377"/>
                <a:gd name="connsiteY3-152" fmla="*/ 747790 h 943497"/>
                <a:gd name="connsiteX4-153" fmla="*/ 107061 w 826377"/>
                <a:gd name="connsiteY4-154" fmla="*/ 733502 h 943497"/>
                <a:gd name="connsiteX5-155" fmla="*/ 559498 w 826377"/>
                <a:gd name="connsiteY5-156" fmla="*/ 233440 h 943497"/>
                <a:gd name="connsiteX0-157" fmla="*/ 559498 w 821984"/>
                <a:gd name="connsiteY0-158" fmla="*/ 233440 h 943497"/>
                <a:gd name="connsiteX1-159" fmla="*/ 707136 w 821984"/>
                <a:gd name="connsiteY1-160" fmla="*/ 395365 h 943497"/>
                <a:gd name="connsiteX2-161" fmla="*/ 683323 w 821984"/>
                <a:gd name="connsiteY2-162" fmla="*/ 581102 h 943497"/>
                <a:gd name="connsiteX3-163" fmla="*/ 675386 w 821984"/>
                <a:gd name="connsiteY3-164" fmla="*/ 747790 h 943497"/>
                <a:gd name="connsiteX4-165" fmla="*/ 107061 w 821984"/>
                <a:gd name="connsiteY4-166" fmla="*/ 733502 h 943497"/>
                <a:gd name="connsiteX5-167" fmla="*/ 559498 w 821984"/>
                <a:gd name="connsiteY5-168" fmla="*/ 233440 h 943497"/>
                <a:gd name="connsiteX0-169" fmla="*/ 559498 w 821984"/>
                <a:gd name="connsiteY0-170" fmla="*/ 233440 h 943497"/>
                <a:gd name="connsiteX1-171" fmla="*/ 707136 w 821984"/>
                <a:gd name="connsiteY1-172" fmla="*/ 395365 h 943497"/>
                <a:gd name="connsiteX2-173" fmla="*/ 683323 w 821984"/>
                <a:gd name="connsiteY2-174" fmla="*/ 581102 h 943497"/>
                <a:gd name="connsiteX3-175" fmla="*/ 675386 w 821984"/>
                <a:gd name="connsiteY3-176" fmla="*/ 747790 h 943497"/>
                <a:gd name="connsiteX4-177" fmla="*/ 107061 w 821984"/>
                <a:gd name="connsiteY4-178" fmla="*/ 733502 h 943497"/>
                <a:gd name="connsiteX5-179" fmla="*/ 559498 w 821984"/>
                <a:gd name="connsiteY5-180" fmla="*/ 233440 h 943497"/>
                <a:gd name="connsiteX0-181" fmla="*/ 559498 w 826468"/>
                <a:gd name="connsiteY0-182" fmla="*/ 233440 h 943497"/>
                <a:gd name="connsiteX1-183" fmla="*/ 707136 w 826468"/>
                <a:gd name="connsiteY1-184" fmla="*/ 395365 h 943497"/>
                <a:gd name="connsiteX2-185" fmla="*/ 683323 w 826468"/>
                <a:gd name="connsiteY2-186" fmla="*/ 581102 h 943497"/>
                <a:gd name="connsiteX3-187" fmla="*/ 675386 w 826468"/>
                <a:gd name="connsiteY3-188" fmla="*/ 747790 h 943497"/>
                <a:gd name="connsiteX4-189" fmla="*/ 107061 w 826468"/>
                <a:gd name="connsiteY4-190" fmla="*/ 733502 h 943497"/>
                <a:gd name="connsiteX5-191" fmla="*/ 559498 w 826468"/>
                <a:gd name="connsiteY5-192" fmla="*/ 233440 h 9434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826468" h="943497">
                  <a:moveTo>
                    <a:pt x="559498" y="233440"/>
                  </a:moveTo>
                  <a:cubicBezTo>
                    <a:pt x="694436" y="242965"/>
                    <a:pt x="826198" y="338215"/>
                    <a:pt x="707136" y="395365"/>
                  </a:cubicBezTo>
                  <a:cubicBezTo>
                    <a:pt x="873823" y="466802"/>
                    <a:pt x="865886" y="563640"/>
                    <a:pt x="683323" y="581102"/>
                  </a:cubicBezTo>
                  <a:cubicBezTo>
                    <a:pt x="814027" y="627140"/>
                    <a:pt x="878057" y="777952"/>
                    <a:pt x="675386" y="747790"/>
                  </a:cubicBezTo>
                  <a:cubicBezTo>
                    <a:pt x="951611" y="977977"/>
                    <a:pt x="361061" y="1043065"/>
                    <a:pt x="107061" y="733502"/>
                  </a:cubicBezTo>
                  <a:cubicBezTo>
                    <a:pt x="-266002" y="312815"/>
                    <a:pt x="446786" y="-358698"/>
                    <a:pt x="559498" y="233440"/>
                  </a:cubicBezTo>
                  <a:close/>
                </a:path>
              </a:pathLst>
            </a:custGeom>
            <a:solidFill>
              <a:srgbClr val="8C4B2D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: 形状 91"/>
            <p:cNvSpPr/>
            <p:nvPr/>
          </p:nvSpPr>
          <p:spPr>
            <a:xfrm>
              <a:off x="6354995" y="4437505"/>
              <a:ext cx="311196" cy="264030"/>
            </a:xfrm>
            <a:custGeom>
              <a:avLst/>
              <a:gdLst>
                <a:gd name="connsiteX0" fmla="*/ 151601 w 311196"/>
                <a:gd name="connsiteY0" fmla="*/ 87 h 264030"/>
                <a:gd name="connsiteX1" fmla="*/ 283921 w 311196"/>
                <a:gd name="connsiteY1" fmla="*/ 89343 h 264030"/>
                <a:gd name="connsiteX2" fmla="*/ 287812 w 311196"/>
                <a:gd name="connsiteY2" fmla="*/ 252342 h 264030"/>
                <a:gd name="connsiteX3" fmla="*/ 233328 w 311196"/>
                <a:gd name="connsiteY3" fmla="*/ 240698 h 264030"/>
                <a:gd name="connsiteX4" fmla="*/ 221654 w 311196"/>
                <a:gd name="connsiteY4" fmla="*/ 151437 h 264030"/>
                <a:gd name="connsiteX5" fmla="*/ 167170 w 311196"/>
                <a:gd name="connsiteY5" fmla="*/ 85465 h 264030"/>
                <a:gd name="connsiteX6" fmla="*/ 65987 w 311196"/>
                <a:gd name="connsiteY6" fmla="*/ 186365 h 264030"/>
                <a:gd name="connsiteX7" fmla="*/ 27067 w 311196"/>
                <a:gd name="connsiteY7" fmla="*/ 213531 h 264030"/>
                <a:gd name="connsiteX8" fmla="*/ 151601 w 311196"/>
                <a:gd name="connsiteY8" fmla="*/ 87 h 26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196" h="264030">
                  <a:moveTo>
                    <a:pt x="151601" y="87"/>
                  </a:moveTo>
                  <a:cubicBezTo>
                    <a:pt x="206085" y="3965"/>
                    <a:pt x="256679" y="42776"/>
                    <a:pt x="283921" y="89343"/>
                  </a:cubicBezTo>
                  <a:cubicBezTo>
                    <a:pt x="311163" y="139798"/>
                    <a:pt x="326728" y="209653"/>
                    <a:pt x="287812" y="252342"/>
                  </a:cubicBezTo>
                  <a:cubicBezTo>
                    <a:pt x="272243" y="275625"/>
                    <a:pt x="241110" y="260103"/>
                    <a:pt x="233328" y="240698"/>
                  </a:cubicBezTo>
                  <a:cubicBezTo>
                    <a:pt x="225545" y="209653"/>
                    <a:pt x="233328" y="182486"/>
                    <a:pt x="221654" y="151437"/>
                  </a:cubicBezTo>
                  <a:cubicBezTo>
                    <a:pt x="213868" y="124271"/>
                    <a:pt x="194412" y="97104"/>
                    <a:pt x="167170" y="85465"/>
                  </a:cubicBezTo>
                  <a:cubicBezTo>
                    <a:pt x="112685" y="62177"/>
                    <a:pt x="38745" y="128154"/>
                    <a:pt x="65987" y="186365"/>
                  </a:cubicBezTo>
                  <a:cubicBezTo>
                    <a:pt x="77660" y="209653"/>
                    <a:pt x="46527" y="240698"/>
                    <a:pt x="27067" y="213531"/>
                  </a:cubicBezTo>
                  <a:cubicBezTo>
                    <a:pt x="-46873" y="124271"/>
                    <a:pt x="42636" y="-3796"/>
                    <a:pt x="151601" y="87"/>
                  </a:cubicBezTo>
                  <a:close/>
                </a:path>
              </a:pathLst>
            </a:custGeom>
            <a:solidFill>
              <a:srgbClr val="4E3B1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6666191" y="4804410"/>
              <a:ext cx="243565" cy="102397"/>
            </a:xfrm>
            <a:prstGeom prst="ellipse">
              <a:avLst/>
            </a:prstGeom>
            <a:solidFill>
              <a:srgbClr val="EA534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865" t="6021" r="1329" b="5590"/>
          <a:stretch>
            <a:fillRect/>
          </a:stretch>
        </p:blipFill>
        <p:spPr>
          <a:xfrm>
            <a:off x="1111885" y="64135"/>
            <a:ext cx="9471660" cy="66954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矩形 2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D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矩形 215"/>
          <p:cNvSpPr/>
          <p:nvPr/>
        </p:nvSpPr>
        <p:spPr>
          <a:xfrm>
            <a:off x="0" y="3257550"/>
            <a:ext cx="12192000" cy="3600450"/>
          </a:xfrm>
          <a:prstGeom prst="rect">
            <a:avLst/>
          </a:prstGeom>
          <a:solidFill>
            <a:srgbClr val="E0C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" name="任意多边形: 形状 211"/>
          <p:cNvSpPr/>
          <p:nvPr/>
        </p:nvSpPr>
        <p:spPr>
          <a:xfrm>
            <a:off x="559193" y="326445"/>
            <a:ext cx="11073614" cy="6205110"/>
          </a:xfrm>
          <a:custGeom>
            <a:avLst/>
            <a:gdLst>
              <a:gd name="connsiteX0" fmla="*/ 72480 w 6273519"/>
              <a:gd name="connsiteY0" fmla="*/ 1621912 h 3688805"/>
              <a:gd name="connsiteX1" fmla="*/ 139155 w 6273519"/>
              <a:gd name="connsiteY1" fmla="*/ 412237 h 3688805"/>
              <a:gd name="connsiteX2" fmla="*/ 1482180 w 6273519"/>
              <a:gd name="connsiteY2" fmla="*/ 40762 h 3688805"/>
              <a:gd name="connsiteX3" fmla="*/ 5149305 w 6273519"/>
              <a:gd name="connsiteY3" fmla="*/ 50287 h 3688805"/>
              <a:gd name="connsiteX4" fmla="*/ 6082755 w 6273519"/>
              <a:gd name="connsiteY4" fmla="*/ 402712 h 3688805"/>
              <a:gd name="connsiteX5" fmla="*/ 6044655 w 6273519"/>
              <a:gd name="connsiteY5" fmla="*/ 2088637 h 3688805"/>
              <a:gd name="connsiteX6" fmla="*/ 6263730 w 6273519"/>
              <a:gd name="connsiteY6" fmla="*/ 3041137 h 3688805"/>
              <a:gd name="connsiteX7" fmla="*/ 5673180 w 6273519"/>
              <a:gd name="connsiteY7" fmla="*/ 3584062 h 3688805"/>
              <a:gd name="connsiteX8" fmla="*/ 2958555 w 6273519"/>
              <a:gd name="connsiteY8" fmla="*/ 3679312 h 3688805"/>
              <a:gd name="connsiteX9" fmla="*/ 977355 w 6273519"/>
              <a:gd name="connsiteY9" fmla="*/ 3450712 h 3688805"/>
              <a:gd name="connsiteX10" fmla="*/ 405855 w 6273519"/>
              <a:gd name="connsiteY10" fmla="*/ 3079237 h 3688805"/>
              <a:gd name="connsiteX11" fmla="*/ 72480 w 6273519"/>
              <a:gd name="connsiteY11" fmla="*/ 1621912 h 368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3519" h="3688805">
                <a:moveTo>
                  <a:pt x="72480" y="1621912"/>
                </a:moveTo>
                <a:cubicBezTo>
                  <a:pt x="28030" y="1177412"/>
                  <a:pt x="-95795" y="675762"/>
                  <a:pt x="139155" y="412237"/>
                </a:cubicBezTo>
                <a:cubicBezTo>
                  <a:pt x="374105" y="148712"/>
                  <a:pt x="647155" y="101087"/>
                  <a:pt x="1482180" y="40762"/>
                </a:cubicBezTo>
                <a:cubicBezTo>
                  <a:pt x="2317205" y="-19563"/>
                  <a:pt x="4382543" y="-10038"/>
                  <a:pt x="5149305" y="50287"/>
                </a:cubicBezTo>
                <a:cubicBezTo>
                  <a:pt x="5916068" y="110612"/>
                  <a:pt x="5933530" y="62987"/>
                  <a:pt x="6082755" y="402712"/>
                </a:cubicBezTo>
                <a:cubicBezTo>
                  <a:pt x="6231980" y="742437"/>
                  <a:pt x="6014493" y="1648900"/>
                  <a:pt x="6044655" y="2088637"/>
                </a:cubicBezTo>
                <a:cubicBezTo>
                  <a:pt x="6074818" y="2528375"/>
                  <a:pt x="6325642" y="2791900"/>
                  <a:pt x="6263730" y="3041137"/>
                </a:cubicBezTo>
                <a:cubicBezTo>
                  <a:pt x="6201818" y="3290374"/>
                  <a:pt x="6224042" y="3477700"/>
                  <a:pt x="5673180" y="3584062"/>
                </a:cubicBezTo>
                <a:cubicBezTo>
                  <a:pt x="5122318" y="3690424"/>
                  <a:pt x="3741192" y="3701537"/>
                  <a:pt x="2958555" y="3679312"/>
                </a:cubicBezTo>
                <a:cubicBezTo>
                  <a:pt x="2175918" y="3657087"/>
                  <a:pt x="1402805" y="3550724"/>
                  <a:pt x="977355" y="3450712"/>
                </a:cubicBezTo>
                <a:cubicBezTo>
                  <a:pt x="551905" y="3350700"/>
                  <a:pt x="553493" y="3385625"/>
                  <a:pt x="405855" y="3079237"/>
                </a:cubicBezTo>
                <a:cubicBezTo>
                  <a:pt x="258217" y="2772849"/>
                  <a:pt x="116930" y="2066412"/>
                  <a:pt x="72480" y="16219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0" name="组合 249"/>
          <p:cNvGrpSpPr/>
          <p:nvPr/>
        </p:nvGrpSpPr>
        <p:grpSpPr>
          <a:xfrm>
            <a:off x="10083289" y="5122569"/>
            <a:ext cx="662737" cy="842701"/>
            <a:chOff x="8423275" y="4260056"/>
            <a:chExt cx="364026" cy="462876"/>
          </a:xfrm>
        </p:grpSpPr>
        <p:sp>
          <p:nvSpPr>
            <p:cNvPr id="251" name="任意多边形: 形状 250"/>
            <p:cNvSpPr/>
            <p:nvPr/>
          </p:nvSpPr>
          <p:spPr>
            <a:xfrm>
              <a:off x="8423275" y="4324038"/>
              <a:ext cx="364026" cy="398894"/>
            </a:xfrm>
            <a:custGeom>
              <a:avLst/>
              <a:gdLst>
                <a:gd name="connsiteX0" fmla="*/ 260350 w 355600"/>
                <a:gd name="connsiteY0" fmla="*/ 0 h 361950"/>
                <a:gd name="connsiteX1" fmla="*/ 0 w 355600"/>
                <a:gd name="connsiteY1" fmla="*/ 361950 h 361950"/>
                <a:gd name="connsiteX2" fmla="*/ 355600 w 355600"/>
                <a:gd name="connsiteY2" fmla="*/ 295275 h 361950"/>
                <a:gd name="connsiteX3" fmla="*/ 346075 w 355600"/>
                <a:gd name="connsiteY3" fmla="*/ 250825 h 361950"/>
                <a:gd name="connsiteX4" fmla="*/ 260350 w 355600"/>
                <a:gd name="connsiteY4" fmla="*/ 0 h 361950"/>
                <a:gd name="connsiteX0-1" fmla="*/ 260350 w 355600"/>
                <a:gd name="connsiteY0-2" fmla="*/ 0 h 361950"/>
                <a:gd name="connsiteX1-3" fmla="*/ 0 w 355600"/>
                <a:gd name="connsiteY1-4" fmla="*/ 361950 h 361950"/>
                <a:gd name="connsiteX2-5" fmla="*/ 355600 w 355600"/>
                <a:gd name="connsiteY2-6" fmla="*/ 295275 h 361950"/>
                <a:gd name="connsiteX3-7" fmla="*/ 260350 w 355600"/>
                <a:gd name="connsiteY3-8" fmla="*/ 0 h 361950"/>
                <a:gd name="connsiteX0-9" fmla="*/ 260350 w 355600"/>
                <a:gd name="connsiteY0-10" fmla="*/ 12474 h 374424"/>
                <a:gd name="connsiteX1-11" fmla="*/ 0 w 355600"/>
                <a:gd name="connsiteY1-12" fmla="*/ 374424 h 374424"/>
                <a:gd name="connsiteX2-13" fmla="*/ 355600 w 355600"/>
                <a:gd name="connsiteY2-14" fmla="*/ 307749 h 374424"/>
                <a:gd name="connsiteX3-15" fmla="*/ 260350 w 355600"/>
                <a:gd name="connsiteY3-16" fmla="*/ 12474 h 374424"/>
                <a:gd name="connsiteX0-17" fmla="*/ 260350 w 355600"/>
                <a:gd name="connsiteY0-18" fmla="*/ 11512 h 373462"/>
                <a:gd name="connsiteX1-19" fmla="*/ 0 w 355600"/>
                <a:gd name="connsiteY1-20" fmla="*/ 373462 h 373462"/>
                <a:gd name="connsiteX2-21" fmla="*/ 355600 w 355600"/>
                <a:gd name="connsiteY2-22" fmla="*/ 306787 h 373462"/>
                <a:gd name="connsiteX3-23" fmla="*/ 260350 w 355600"/>
                <a:gd name="connsiteY3-24" fmla="*/ 11512 h 373462"/>
                <a:gd name="connsiteX0-25" fmla="*/ 260350 w 355600"/>
                <a:gd name="connsiteY0-26" fmla="*/ 10939 h 372889"/>
                <a:gd name="connsiteX1-27" fmla="*/ 0 w 355600"/>
                <a:gd name="connsiteY1-28" fmla="*/ 372889 h 372889"/>
                <a:gd name="connsiteX2-29" fmla="*/ 355600 w 355600"/>
                <a:gd name="connsiteY2-30" fmla="*/ 306214 h 372889"/>
                <a:gd name="connsiteX3-31" fmla="*/ 260350 w 355600"/>
                <a:gd name="connsiteY3-32" fmla="*/ 10939 h 372889"/>
                <a:gd name="connsiteX0-33" fmla="*/ 260350 w 355600"/>
                <a:gd name="connsiteY0-34" fmla="*/ 10939 h 372889"/>
                <a:gd name="connsiteX1-35" fmla="*/ 0 w 355600"/>
                <a:gd name="connsiteY1-36" fmla="*/ 372889 h 372889"/>
                <a:gd name="connsiteX2-37" fmla="*/ 355600 w 355600"/>
                <a:gd name="connsiteY2-38" fmla="*/ 306214 h 372889"/>
                <a:gd name="connsiteX3-39" fmla="*/ 260350 w 355600"/>
                <a:gd name="connsiteY3-40" fmla="*/ 10939 h 372889"/>
                <a:gd name="connsiteX0-41" fmla="*/ 260350 w 260350"/>
                <a:gd name="connsiteY0-42" fmla="*/ 10939 h 372889"/>
                <a:gd name="connsiteX1-43" fmla="*/ 0 w 260350"/>
                <a:gd name="connsiteY1-44" fmla="*/ 372889 h 372889"/>
                <a:gd name="connsiteX2-45" fmla="*/ 260350 w 260350"/>
                <a:gd name="connsiteY2-46" fmla="*/ 10939 h 372889"/>
                <a:gd name="connsiteX0-47" fmla="*/ 260350 w 260350"/>
                <a:gd name="connsiteY0-48" fmla="*/ 10939 h 387889"/>
                <a:gd name="connsiteX1-49" fmla="*/ 0 w 260350"/>
                <a:gd name="connsiteY1-50" fmla="*/ 372889 h 387889"/>
                <a:gd name="connsiteX2-51" fmla="*/ 260350 w 260350"/>
                <a:gd name="connsiteY2-52" fmla="*/ 10939 h 387889"/>
                <a:gd name="connsiteX0-53" fmla="*/ 260350 w 349398"/>
                <a:gd name="connsiteY0-54" fmla="*/ 10939 h 390229"/>
                <a:gd name="connsiteX1-55" fmla="*/ 0 w 349398"/>
                <a:gd name="connsiteY1-56" fmla="*/ 372889 h 390229"/>
                <a:gd name="connsiteX2-57" fmla="*/ 260350 w 349398"/>
                <a:gd name="connsiteY2-58" fmla="*/ 10939 h 390229"/>
                <a:gd name="connsiteX0-59" fmla="*/ 260350 w 349398"/>
                <a:gd name="connsiteY0-60" fmla="*/ 10939 h 387720"/>
                <a:gd name="connsiteX1-61" fmla="*/ 0 w 349398"/>
                <a:gd name="connsiteY1-62" fmla="*/ 372889 h 387720"/>
                <a:gd name="connsiteX2-63" fmla="*/ 260350 w 349398"/>
                <a:gd name="connsiteY2-64" fmla="*/ 10939 h 387720"/>
                <a:gd name="connsiteX0-65" fmla="*/ 279400 w 364026"/>
                <a:gd name="connsiteY0-66" fmla="*/ 10630 h 398894"/>
                <a:gd name="connsiteX1-67" fmla="*/ 0 w 364026"/>
                <a:gd name="connsiteY1-68" fmla="*/ 384486 h 398894"/>
                <a:gd name="connsiteX2-69" fmla="*/ 279400 w 364026"/>
                <a:gd name="connsiteY2-70" fmla="*/ 10630 h 398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64026" h="398894">
                  <a:moveTo>
                    <a:pt x="279400" y="10630"/>
                  </a:moveTo>
                  <a:cubicBezTo>
                    <a:pt x="-26458" y="-66363"/>
                    <a:pt x="86783" y="297173"/>
                    <a:pt x="0" y="384486"/>
                  </a:cubicBezTo>
                  <a:cubicBezTo>
                    <a:pt x="324908" y="473386"/>
                    <a:pt x="468842" y="126518"/>
                    <a:pt x="279400" y="10630"/>
                  </a:cubicBezTo>
                  <a:close/>
                </a:path>
              </a:pathLst>
            </a:custGeom>
            <a:solidFill>
              <a:srgbClr val="E2AF1E"/>
            </a:solidFill>
            <a:ln cap="rnd">
              <a:solidFill>
                <a:srgbClr val="B48A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任意多边形: 形状 252"/>
            <p:cNvSpPr/>
            <p:nvPr/>
          </p:nvSpPr>
          <p:spPr>
            <a:xfrm>
              <a:off x="8505825" y="4260056"/>
              <a:ext cx="192624" cy="395288"/>
            </a:xfrm>
            <a:custGeom>
              <a:avLst/>
              <a:gdLst>
                <a:gd name="connsiteX0" fmla="*/ 0 w 169069"/>
                <a:gd name="connsiteY0" fmla="*/ 395288 h 395288"/>
                <a:gd name="connsiteX1" fmla="*/ 169069 w 169069"/>
                <a:gd name="connsiteY1" fmla="*/ 0 h 395288"/>
                <a:gd name="connsiteX0-1" fmla="*/ 0 w 169069"/>
                <a:gd name="connsiteY0-2" fmla="*/ 395288 h 395288"/>
                <a:gd name="connsiteX1-3" fmla="*/ 169069 w 169069"/>
                <a:gd name="connsiteY1-4" fmla="*/ 0 h 395288"/>
                <a:gd name="connsiteX0-5" fmla="*/ 0 w 190123"/>
                <a:gd name="connsiteY0-6" fmla="*/ 395288 h 395288"/>
                <a:gd name="connsiteX1-7" fmla="*/ 169069 w 190123"/>
                <a:gd name="connsiteY1-8" fmla="*/ 0 h 395288"/>
                <a:gd name="connsiteX0-9" fmla="*/ 0 w 182068"/>
                <a:gd name="connsiteY0-10" fmla="*/ 395288 h 395288"/>
                <a:gd name="connsiteX1-11" fmla="*/ 169069 w 182068"/>
                <a:gd name="connsiteY1-12" fmla="*/ 0 h 395288"/>
                <a:gd name="connsiteX0-13" fmla="*/ 0 w 190809"/>
                <a:gd name="connsiteY0-14" fmla="*/ 395288 h 395288"/>
                <a:gd name="connsiteX1-15" fmla="*/ 169069 w 190809"/>
                <a:gd name="connsiteY1-16" fmla="*/ 0 h 395288"/>
                <a:gd name="connsiteX0-17" fmla="*/ 0 w 187524"/>
                <a:gd name="connsiteY0-18" fmla="*/ 395288 h 395288"/>
                <a:gd name="connsiteX1-19" fmla="*/ 169069 w 187524"/>
                <a:gd name="connsiteY1-20" fmla="*/ 0 h 395288"/>
                <a:gd name="connsiteX0-21" fmla="*/ 0 w 197925"/>
                <a:gd name="connsiteY0-22" fmla="*/ 395288 h 395288"/>
                <a:gd name="connsiteX1-23" fmla="*/ 169069 w 197925"/>
                <a:gd name="connsiteY1-24" fmla="*/ 0 h 395288"/>
                <a:gd name="connsiteX0-25" fmla="*/ 0 w 192624"/>
                <a:gd name="connsiteY0-26" fmla="*/ 395288 h 395288"/>
                <a:gd name="connsiteX1-27" fmla="*/ 169069 w 192624"/>
                <a:gd name="connsiteY1-28" fmla="*/ 0 h 3952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92624" h="395288">
                  <a:moveTo>
                    <a:pt x="0" y="395288"/>
                  </a:moveTo>
                  <a:cubicBezTo>
                    <a:pt x="61119" y="254000"/>
                    <a:pt x="260351" y="227012"/>
                    <a:pt x="169069" y="0"/>
                  </a:cubicBezTo>
                </a:path>
              </a:pathLst>
            </a:custGeom>
            <a:noFill/>
            <a:ln cap="rnd">
              <a:solidFill>
                <a:srgbClr val="C194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" name="任意多边形: 形状 254"/>
            <p:cNvSpPr/>
            <p:nvPr/>
          </p:nvSpPr>
          <p:spPr>
            <a:xfrm>
              <a:off x="8560594" y="4419840"/>
              <a:ext cx="119062" cy="16429"/>
            </a:xfrm>
            <a:custGeom>
              <a:avLst/>
              <a:gdLst>
                <a:gd name="connsiteX0" fmla="*/ 0 w 119062"/>
                <a:gd name="connsiteY0" fmla="*/ 0 h 9525"/>
                <a:gd name="connsiteX1" fmla="*/ 119062 w 119062"/>
                <a:gd name="connsiteY1" fmla="*/ 9525 h 9525"/>
                <a:gd name="connsiteX0-1" fmla="*/ 0 w 10000"/>
                <a:gd name="connsiteY0-2" fmla="*/ 5942 h 15942"/>
                <a:gd name="connsiteX1-3" fmla="*/ 10000 w 10000"/>
                <a:gd name="connsiteY1-4" fmla="*/ 15942 h 15942"/>
                <a:gd name="connsiteX0-5" fmla="*/ 0 w 10000"/>
                <a:gd name="connsiteY0-6" fmla="*/ 7248 h 17248"/>
                <a:gd name="connsiteX1-7" fmla="*/ 10000 w 10000"/>
                <a:gd name="connsiteY1-8" fmla="*/ 17248 h 172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000" h="17248">
                  <a:moveTo>
                    <a:pt x="0" y="7248"/>
                  </a:moveTo>
                  <a:cubicBezTo>
                    <a:pt x="3733" y="-9419"/>
                    <a:pt x="6667" y="6415"/>
                    <a:pt x="10000" y="17248"/>
                  </a:cubicBezTo>
                </a:path>
              </a:pathLst>
            </a:custGeom>
            <a:noFill/>
            <a:ln cap="rnd">
              <a:solidFill>
                <a:srgbClr val="C194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" name="任意多边形: 形状 258"/>
            <p:cNvSpPr/>
            <p:nvPr/>
          </p:nvSpPr>
          <p:spPr>
            <a:xfrm rot="3493835" flipV="1">
              <a:off x="8658452" y="4474776"/>
              <a:ext cx="119062" cy="16429"/>
            </a:xfrm>
            <a:custGeom>
              <a:avLst/>
              <a:gdLst>
                <a:gd name="connsiteX0" fmla="*/ 0 w 119062"/>
                <a:gd name="connsiteY0" fmla="*/ 0 h 9525"/>
                <a:gd name="connsiteX1" fmla="*/ 119062 w 119062"/>
                <a:gd name="connsiteY1" fmla="*/ 9525 h 9525"/>
                <a:gd name="connsiteX0-1" fmla="*/ 0 w 10000"/>
                <a:gd name="connsiteY0-2" fmla="*/ 5942 h 15942"/>
                <a:gd name="connsiteX1-3" fmla="*/ 10000 w 10000"/>
                <a:gd name="connsiteY1-4" fmla="*/ 15942 h 15942"/>
                <a:gd name="connsiteX0-5" fmla="*/ 0 w 10000"/>
                <a:gd name="connsiteY0-6" fmla="*/ 7248 h 17248"/>
                <a:gd name="connsiteX1-7" fmla="*/ 10000 w 10000"/>
                <a:gd name="connsiteY1-8" fmla="*/ 17248 h 172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000" h="17248">
                  <a:moveTo>
                    <a:pt x="0" y="7248"/>
                  </a:moveTo>
                  <a:cubicBezTo>
                    <a:pt x="3733" y="-9419"/>
                    <a:pt x="6667" y="6415"/>
                    <a:pt x="10000" y="17248"/>
                  </a:cubicBezTo>
                </a:path>
              </a:pathLst>
            </a:custGeom>
            <a:noFill/>
            <a:ln cap="rnd">
              <a:solidFill>
                <a:srgbClr val="C194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任意多边形: 形状 259"/>
            <p:cNvSpPr/>
            <p:nvPr/>
          </p:nvSpPr>
          <p:spPr>
            <a:xfrm rot="4990005" flipV="1">
              <a:off x="8582657" y="4552636"/>
              <a:ext cx="119062" cy="16429"/>
            </a:xfrm>
            <a:custGeom>
              <a:avLst/>
              <a:gdLst>
                <a:gd name="connsiteX0" fmla="*/ 0 w 119062"/>
                <a:gd name="connsiteY0" fmla="*/ 0 h 9525"/>
                <a:gd name="connsiteX1" fmla="*/ 119062 w 119062"/>
                <a:gd name="connsiteY1" fmla="*/ 9525 h 9525"/>
                <a:gd name="connsiteX0-1" fmla="*/ 0 w 10000"/>
                <a:gd name="connsiteY0-2" fmla="*/ 5942 h 15942"/>
                <a:gd name="connsiteX1-3" fmla="*/ 10000 w 10000"/>
                <a:gd name="connsiteY1-4" fmla="*/ 15942 h 15942"/>
                <a:gd name="connsiteX0-5" fmla="*/ 0 w 10000"/>
                <a:gd name="connsiteY0-6" fmla="*/ 7248 h 17248"/>
                <a:gd name="connsiteX1-7" fmla="*/ 10000 w 10000"/>
                <a:gd name="connsiteY1-8" fmla="*/ 17248 h 172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000" h="17248">
                  <a:moveTo>
                    <a:pt x="0" y="7248"/>
                  </a:moveTo>
                  <a:cubicBezTo>
                    <a:pt x="3733" y="-9419"/>
                    <a:pt x="6667" y="6415"/>
                    <a:pt x="10000" y="17248"/>
                  </a:cubicBezTo>
                </a:path>
              </a:pathLst>
            </a:custGeom>
            <a:noFill/>
            <a:ln cap="rnd">
              <a:solidFill>
                <a:srgbClr val="C194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任意多边形: 形状 260"/>
            <p:cNvSpPr/>
            <p:nvPr/>
          </p:nvSpPr>
          <p:spPr>
            <a:xfrm>
              <a:off x="8500490" y="4535755"/>
              <a:ext cx="92869" cy="31144"/>
            </a:xfrm>
            <a:custGeom>
              <a:avLst/>
              <a:gdLst>
                <a:gd name="connsiteX0" fmla="*/ 0 w 119062"/>
                <a:gd name="connsiteY0" fmla="*/ 0 h 9525"/>
                <a:gd name="connsiteX1" fmla="*/ 119062 w 119062"/>
                <a:gd name="connsiteY1" fmla="*/ 9525 h 9525"/>
                <a:gd name="connsiteX0-1" fmla="*/ 0 w 10000"/>
                <a:gd name="connsiteY0-2" fmla="*/ 5942 h 15942"/>
                <a:gd name="connsiteX1-3" fmla="*/ 10000 w 10000"/>
                <a:gd name="connsiteY1-4" fmla="*/ 15942 h 15942"/>
                <a:gd name="connsiteX0-5" fmla="*/ 0 w 10000"/>
                <a:gd name="connsiteY0-6" fmla="*/ 7248 h 17248"/>
                <a:gd name="connsiteX1-7" fmla="*/ 10000 w 10000"/>
                <a:gd name="connsiteY1-8" fmla="*/ 17248 h 17248"/>
                <a:gd name="connsiteX0-9" fmla="*/ 0 w 8000"/>
                <a:gd name="connsiteY0-10" fmla="*/ 23792 h 23792"/>
                <a:gd name="connsiteX1-11" fmla="*/ 8000 w 8000"/>
                <a:gd name="connsiteY1-12" fmla="*/ 3792 h 23792"/>
                <a:gd name="connsiteX0-13" fmla="*/ 0 w 9750"/>
                <a:gd name="connsiteY0-14" fmla="*/ 13743 h 13743"/>
                <a:gd name="connsiteX1-15" fmla="*/ 9750 w 9750"/>
                <a:gd name="connsiteY1-16" fmla="*/ 1134 h 13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9750" h="13743">
                  <a:moveTo>
                    <a:pt x="0" y="13743"/>
                  </a:moveTo>
                  <a:cubicBezTo>
                    <a:pt x="4666" y="6738"/>
                    <a:pt x="5584" y="-3419"/>
                    <a:pt x="9750" y="1134"/>
                  </a:cubicBezTo>
                </a:path>
              </a:pathLst>
            </a:custGeom>
            <a:noFill/>
            <a:ln cap="rnd">
              <a:solidFill>
                <a:srgbClr val="C194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2" name="组合 261"/>
          <p:cNvGrpSpPr/>
          <p:nvPr/>
        </p:nvGrpSpPr>
        <p:grpSpPr>
          <a:xfrm rot="9322838">
            <a:off x="427240" y="1058878"/>
            <a:ext cx="768609" cy="1200380"/>
            <a:chOff x="7124129" y="4518368"/>
            <a:chExt cx="1530606" cy="2390432"/>
          </a:xfrm>
        </p:grpSpPr>
        <p:sp>
          <p:nvSpPr>
            <p:cNvPr id="264" name="任意多边形: 形状 263"/>
            <p:cNvSpPr/>
            <p:nvPr/>
          </p:nvSpPr>
          <p:spPr>
            <a:xfrm>
              <a:off x="7124129" y="4518368"/>
              <a:ext cx="1530606" cy="1739555"/>
            </a:xfrm>
            <a:custGeom>
              <a:avLst/>
              <a:gdLst>
                <a:gd name="connsiteX0" fmla="*/ 319088 w 790575"/>
                <a:gd name="connsiteY0" fmla="*/ 1176337 h 1176337"/>
                <a:gd name="connsiteX1" fmla="*/ 0 w 790575"/>
                <a:gd name="connsiteY1" fmla="*/ 642937 h 1176337"/>
                <a:gd name="connsiteX2" fmla="*/ 85725 w 790575"/>
                <a:gd name="connsiteY2" fmla="*/ 76200 h 1176337"/>
                <a:gd name="connsiteX3" fmla="*/ 476250 w 790575"/>
                <a:gd name="connsiteY3" fmla="*/ 0 h 1176337"/>
                <a:gd name="connsiteX4" fmla="*/ 790575 w 790575"/>
                <a:gd name="connsiteY4" fmla="*/ 385762 h 1176337"/>
                <a:gd name="connsiteX5" fmla="*/ 319088 w 790575"/>
                <a:gd name="connsiteY5" fmla="*/ 1176337 h 1176337"/>
                <a:gd name="connsiteX0-1" fmla="*/ 561851 w 1033338"/>
                <a:gd name="connsiteY0-2" fmla="*/ 1176337 h 1176337"/>
                <a:gd name="connsiteX1-3" fmla="*/ 242763 w 1033338"/>
                <a:gd name="connsiteY1-4" fmla="*/ 642937 h 1176337"/>
                <a:gd name="connsiteX2-5" fmla="*/ 328488 w 1033338"/>
                <a:gd name="connsiteY2-6" fmla="*/ 76200 h 1176337"/>
                <a:gd name="connsiteX3-7" fmla="*/ 719013 w 1033338"/>
                <a:gd name="connsiteY3-8" fmla="*/ 0 h 1176337"/>
                <a:gd name="connsiteX4-9" fmla="*/ 1033338 w 1033338"/>
                <a:gd name="connsiteY4-10" fmla="*/ 385762 h 1176337"/>
                <a:gd name="connsiteX5-11" fmla="*/ 561851 w 1033338"/>
                <a:gd name="connsiteY5-12" fmla="*/ 1176337 h 1176337"/>
                <a:gd name="connsiteX0-13" fmla="*/ 645048 w 1116535"/>
                <a:gd name="connsiteY0-14" fmla="*/ 1176337 h 1176337"/>
                <a:gd name="connsiteX1-15" fmla="*/ 325960 w 1116535"/>
                <a:gd name="connsiteY1-16" fmla="*/ 642937 h 1176337"/>
                <a:gd name="connsiteX2-17" fmla="*/ 411685 w 1116535"/>
                <a:gd name="connsiteY2-18" fmla="*/ 76200 h 1176337"/>
                <a:gd name="connsiteX3-19" fmla="*/ 802210 w 1116535"/>
                <a:gd name="connsiteY3-20" fmla="*/ 0 h 1176337"/>
                <a:gd name="connsiteX4-21" fmla="*/ 1116535 w 1116535"/>
                <a:gd name="connsiteY4-22" fmla="*/ 385762 h 1176337"/>
                <a:gd name="connsiteX5-23" fmla="*/ 645048 w 1116535"/>
                <a:gd name="connsiteY5-24" fmla="*/ 1176337 h 1176337"/>
                <a:gd name="connsiteX0-25" fmla="*/ 679875 w 1151362"/>
                <a:gd name="connsiteY0-26" fmla="*/ 1176337 h 1176337"/>
                <a:gd name="connsiteX1-27" fmla="*/ 360787 w 1151362"/>
                <a:gd name="connsiteY1-28" fmla="*/ 642937 h 1176337"/>
                <a:gd name="connsiteX2-29" fmla="*/ 446512 w 1151362"/>
                <a:gd name="connsiteY2-30" fmla="*/ 76200 h 1176337"/>
                <a:gd name="connsiteX3-31" fmla="*/ 837037 w 1151362"/>
                <a:gd name="connsiteY3-32" fmla="*/ 0 h 1176337"/>
                <a:gd name="connsiteX4-33" fmla="*/ 1151362 w 1151362"/>
                <a:gd name="connsiteY4-34" fmla="*/ 385762 h 1176337"/>
                <a:gd name="connsiteX5-35" fmla="*/ 679875 w 1151362"/>
                <a:gd name="connsiteY5-36" fmla="*/ 1176337 h 1176337"/>
                <a:gd name="connsiteX0-37" fmla="*/ 681608 w 1153095"/>
                <a:gd name="connsiteY0-38" fmla="*/ 1176337 h 1176337"/>
                <a:gd name="connsiteX1-39" fmla="*/ 362520 w 1153095"/>
                <a:gd name="connsiteY1-40" fmla="*/ 642937 h 1176337"/>
                <a:gd name="connsiteX2-41" fmla="*/ 448245 w 1153095"/>
                <a:gd name="connsiteY2-42" fmla="*/ 76200 h 1176337"/>
                <a:gd name="connsiteX3-43" fmla="*/ 838770 w 1153095"/>
                <a:gd name="connsiteY3-44" fmla="*/ 0 h 1176337"/>
                <a:gd name="connsiteX4-45" fmla="*/ 1153095 w 1153095"/>
                <a:gd name="connsiteY4-46" fmla="*/ 385762 h 1176337"/>
                <a:gd name="connsiteX5-47" fmla="*/ 681608 w 1153095"/>
                <a:gd name="connsiteY5-48" fmla="*/ 1176337 h 1176337"/>
                <a:gd name="connsiteX0-49" fmla="*/ 681608 w 1153095"/>
                <a:gd name="connsiteY0-50" fmla="*/ 1176337 h 1176337"/>
                <a:gd name="connsiteX1-51" fmla="*/ 362520 w 1153095"/>
                <a:gd name="connsiteY1-52" fmla="*/ 642937 h 1176337"/>
                <a:gd name="connsiteX2-53" fmla="*/ 448245 w 1153095"/>
                <a:gd name="connsiteY2-54" fmla="*/ 76200 h 1176337"/>
                <a:gd name="connsiteX3-55" fmla="*/ 838770 w 1153095"/>
                <a:gd name="connsiteY3-56" fmla="*/ 0 h 1176337"/>
                <a:gd name="connsiteX4-57" fmla="*/ 1153095 w 1153095"/>
                <a:gd name="connsiteY4-58" fmla="*/ 385762 h 1176337"/>
                <a:gd name="connsiteX5-59" fmla="*/ 681608 w 1153095"/>
                <a:gd name="connsiteY5-60" fmla="*/ 1176337 h 1176337"/>
                <a:gd name="connsiteX0-61" fmla="*/ 681608 w 1406118"/>
                <a:gd name="connsiteY0-62" fmla="*/ 1176337 h 1176337"/>
                <a:gd name="connsiteX1-63" fmla="*/ 362520 w 1406118"/>
                <a:gd name="connsiteY1-64" fmla="*/ 642937 h 1176337"/>
                <a:gd name="connsiteX2-65" fmla="*/ 448245 w 1406118"/>
                <a:gd name="connsiteY2-66" fmla="*/ 76200 h 1176337"/>
                <a:gd name="connsiteX3-67" fmla="*/ 838770 w 1406118"/>
                <a:gd name="connsiteY3-68" fmla="*/ 0 h 1176337"/>
                <a:gd name="connsiteX4-69" fmla="*/ 1153095 w 1406118"/>
                <a:gd name="connsiteY4-70" fmla="*/ 385762 h 1176337"/>
                <a:gd name="connsiteX5-71" fmla="*/ 681608 w 1406118"/>
                <a:gd name="connsiteY5-72" fmla="*/ 1176337 h 1176337"/>
                <a:gd name="connsiteX0-73" fmla="*/ 681608 w 1430058"/>
                <a:gd name="connsiteY0-74" fmla="*/ 1176337 h 1176337"/>
                <a:gd name="connsiteX1-75" fmla="*/ 362520 w 1430058"/>
                <a:gd name="connsiteY1-76" fmla="*/ 642937 h 1176337"/>
                <a:gd name="connsiteX2-77" fmla="*/ 448245 w 1430058"/>
                <a:gd name="connsiteY2-78" fmla="*/ 76200 h 1176337"/>
                <a:gd name="connsiteX3-79" fmla="*/ 838770 w 1430058"/>
                <a:gd name="connsiteY3-80" fmla="*/ 0 h 1176337"/>
                <a:gd name="connsiteX4-81" fmla="*/ 1153095 w 1430058"/>
                <a:gd name="connsiteY4-82" fmla="*/ 385762 h 1176337"/>
                <a:gd name="connsiteX5-83" fmla="*/ 681608 w 1430058"/>
                <a:gd name="connsiteY5-84" fmla="*/ 1176337 h 1176337"/>
                <a:gd name="connsiteX0-85" fmla="*/ 681608 w 1514567"/>
                <a:gd name="connsiteY0-86" fmla="*/ 1176337 h 1176337"/>
                <a:gd name="connsiteX1-87" fmla="*/ 362520 w 1514567"/>
                <a:gd name="connsiteY1-88" fmla="*/ 642937 h 1176337"/>
                <a:gd name="connsiteX2-89" fmla="*/ 448245 w 1514567"/>
                <a:gd name="connsiteY2-90" fmla="*/ 76200 h 1176337"/>
                <a:gd name="connsiteX3-91" fmla="*/ 838770 w 1514567"/>
                <a:gd name="connsiteY3-92" fmla="*/ 0 h 1176337"/>
                <a:gd name="connsiteX4-93" fmla="*/ 1153095 w 1514567"/>
                <a:gd name="connsiteY4-94" fmla="*/ 385762 h 1176337"/>
                <a:gd name="connsiteX5-95" fmla="*/ 681608 w 1514567"/>
                <a:gd name="connsiteY5-96" fmla="*/ 1176337 h 1176337"/>
                <a:gd name="connsiteX0-97" fmla="*/ 681608 w 1535585"/>
                <a:gd name="connsiteY0-98" fmla="*/ 1176337 h 1176337"/>
                <a:gd name="connsiteX1-99" fmla="*/ 362520 w 1535585"/>
                <a:gd name="connsiteY1-100" fmla="*/ 642937 h 1176337"/>
                <a:gd name="connsiteX2-101" fmla="*/ 448245 w 1535585"/>
                <a:gd name="connsiteY2-102" fmla="*/ 76200 h 1176337"/>
                <a:gd name="connsiteX3-103" fmla="*/ 838770 w 1535585"/>
                <a:gd name="connsiteY3-104" fmla="*/ 0 h 1176337"/>
                <a:gd name="connsiteX4-105" fmla="*/ 1153095 w 1535585"/>
                <a:gd name="connsiteY4-106" fmla="*/ 385762 h 1176337"/>
                <a:gd name="connsiteX5-107" fmla="*/ 681608 w 1535585"/>
                <a:gd name="connsiteY5-108" fmla="*/ 1176337 h 1176337"/>
                <a:gd name="connsiteX0-109" fmla="*/ 681608 w 1530606"/>
                <a:gd name="connsiteY0-110" fmla="*/ 1176337 h 1176337"/>
                <a:gd name="connsiteX1-111" fmla="*/ 362520 w 1530606"/>
                <a:gd name="connsiteY1-112" fmla="*/ 642937 h 1176337"/>
                <a:gd name="connsiteX2-113" fmla="*/ 448245 w 1530606"/>
                <a:gd name="connsiteY2-114" fmla="*/ 76200 h 1176337"/>
                <a:gd name="connsiteX3-115" fmla="*/ 838770 w 1530606"/>
                <a:gd name="connsiteY3-116" fmla="*/ 0 h 1176337"/>
                <a:gd name="connsiteX4-117" fmla="*/ 1145951 w 1530606"/>
                <a:gd name="connsiteY4-118" fmla="*/ 381000 h 1176337"/>
                <a:gd name="connsiteX5-119" fmla="*/ 681608 w 1530606"/>
                <a:gd name="connsiteY5-120" fmla="*/ 1176337 h 1176337"/>
                <a:gd name="connsiteX0-121" fmla="*/ 681608 w 1530606"/>
                <a:gd name="connsiteY0-122" fmla="*/ 1182334 h 1182334"/>
                <a:gd name="connsiteX1-123" fmla="*/ 362520 w 1530606"/>
                <a:gd name="connsiteY1-124" fmla="*/ 648934 h 1182334"/>
                <a:gd name="connsiteX2-125" fmla="*/ 448245 w 1530606"/>
                <a:gd name="connsiteY2-126" fmla="*/ 82197 h 1182334"/>
                <a:gd name="connsiteX3-127" fmla="*/ 838770 w 1530606"/>
                <a:gd name="connsiteY3-128" fmla="*/ 5997 h 1182334"/>
                <a:gd name="connsiteX4-129" fmla="*/ 1145951 w 1530606"/>
                <a:gd name="connsiteY4-130" fmla="*/ 386997 h 1182334"/>
                <a:gd name="connsiteX5-131" fmla="*/ 681608 w 1530606"/>
                <a:gd name="connsiteY5-132" fmla="*/ 1182334 h 1182334"/>
                <a:gd name="connsiteX0-133" fmla="*/ 681608 w 1530606"/>
                <a:gd name="connsiteY0-134" fmla="*/ 1470955 h 1470955"/>
                <a:gd name="connsiteX1-135" fmla="*/ 362520 w 1530606"/>
                <a:gd name="connsiteY1-136" fmla="*/ 937555 h 1470955"/>
                <a:gd name="connsiteX2-137" fmla="*/ 448245 w 1530606"/>
                <a:gd name="connsiteY2-138" fmla="*/ 370818 h 1470955"/>
                <a:gd name="connsiteX3-139" fmla="*/ 838770 w 1530606"/>
                <a:gd name="connsiteY3-140" fmla="*/ 294618 h 1470955"/>
                <a:gd name="connsiteX4-141" fmla="*/ 1145951 w 1530606"/>
                <a:gd name="connsiteY4-142" fmla="*/ 675618 h 1470955"/>
                <a:gd name="connsiteX5-143" fmla="*/ 681608 w 1530606"/>
                <a:gd name="connsiteY5-144" fmla="*/ 1470955 h 1470955"/>
                <a:gd name="connsiteX0-145" fmla="*/ 681608 w 1530606"/>
                <a:gd name="connsiteY0-146" fmla="*/ 1505369 h 1505369"/>
                <a:gd name="connsiteX1-147" fmla="*/ 362520 w 1530606"/>
                <a:gd name="connsiteY1-148" fmla="*/ 971969 h 1505369"/>
                <a:gd name="connsiteX2-149" fmla="*/ 448245 w 1530606"/>
                <a:gd name="connsiteY2-150" fmla="*/ 405232 h 1505369"/>
                <a:gd name="connsiteX3-151" fmla="*/ 838770 w 1530606"/>
                <a:gd name="connsiteY3-152" fmla="*/ 329032 h 1505369"/>
                <a:gd name="connsiteX4-153" fmla="*/ 1145951 w 1530606"/>
                <a:gd name="connsiteY4-154" fmla="*/ 710032 h 1505369"/>
                <a:gd name="connsiteX5-155" fmla="*/ 681608 w 1530606"/>
                <a:gd name="connsiteY5-156" fmla="*/ 1505369 h 1505369"/>
                <a:gd name="connsiteX0-157" fmla="*/ 681608 w 1530606"/>
                <a:gd name="connsiteY0-158" fmla="*/ 1505369 h 1505369"/>
                <a:gd name="connsiteX1-159" fmla="*/ 362520 w 1530606"/>
                <a:gd name="connsiteY1-160" fmla="*/ 971969 h 1505369"/>
                <a:gd name="connsiteX2-161" fmla="*/ 448245 w 1530606"/>
                <a:gd name="connsiteY2-162" fmla="*/ 405232 h 1505369"/>
                <a:gd name="connsiteX3-163" fmla="*/ 838770 w 1530606"/>
                <a:gd name="connsiteY3-164" fmla="*/ 329032 h 1505369"/>
                <a:gd name="connsiteX4-165" fmla="*/ 1145951 w 1530606"/>
                <a:gd name="connsiteY4-166" fmla="*/ 710032 h 1505369"/>
                <a:gd name="connsiteX5-167" fmla="*/ 681608 w 1530606"/>
                <a:gd name="connsiteY5-168" fmla="*/ 1505369 h 1505369"/>
                <a:gd name="connsiteX0-169" fmla="*/ 681608 w 1530606"/>
                <a:gd name="connsiteY0-170" fmla="*/ 1686256 h 1686256"/>
                <a:gd name="connsiteX1-171" fmla="*/ 362520 w 1530606"/>
                <a:gd name="connsiteY1-172" fmla="*/ 1152856 h 1686256"/>
                <a:gd name="connsiteX2-173" fmla="*/ 448245 w 1530606"/>
                <a:gd name="connsiteY2-174" fmla="*/ 586119 h 1686256"/>
                <a:gd name="connsiteX3-175" fmla="*/ 838770 w 1530606"/>
                <a:gd name="connsiteY3-176" fmla="*/ 509919 h 1686256"/>
                <a:gd name="connsiteX4-177" fmla="*/ 1145951 w 1530606"/>
                <a:gd name="connsiteY4-178" fmla="*/ 890919 h 1686256"/>
                <a:gd name="connsiteX5-179" fmla="*/ 681608 w 1530606"/>
                <a:gd name="connsiteY5-180" fmla="*/ 1686256 h 1686256"/>
                <a:gd name="connsiteX0-181" fmla="*/ 681608 w 1530606"/>
                <a:gd name="connsiteY0-182" fmla="*/ 1739555 h 1739555"/>
                <a:gd name="connsiteX1-183" fmla="*/ 362520 w 1530606"/>
                <a:gd name="connsiteY1-184" fmla="*/ 1206155 h 1739555"/>
                <a:gd name="connsiteX2-185" fmla="*/ 448245 w 1530606"/>
                <a:gd name="connsiteY2-186" fmla="*/ 639418 h 1739555"/>
                <a:gd name="connsiteX3-187" fmla="*/ 838770 w 1530606"/>
                <a:gd name="connsiteY3-188" fmla="*/ 563218 h 1739555"/>
                <a:gd name="connsiteX4-189" fmla="*/ 1145951 w 1530606"/>
                <a:gd name="connsiteY4-190" fmla="*/ 944218 h 1739555"/>
                <a:gd name="connsiteX5-191" fmla="*/ 681608 w 1530606"/>
                <a:gd name="connsiteY5-192" fmla="*/ 1739555 h 1739555"/>
                <a:gd name="connsiteX0-193" fmla="*/ 681608 w 1530606"/>
                <a:gd name="connsiteY0-194" fmla="*/ 1739555 h 1739555"/>
                <a:gd name="connsiteX1-195" fmla="*/ 362520 w 1530606"/>
                <a:gd name="connsiteY1-196" fmla="*/ 1206155 h 1739555"/>
                <a:gd name="connsiteX2-197" fmla="*/ 448245 w 1530606"/>
                <a:gd name="connsiteY2-198" fmla="*/ 639418 h 1739555"/>
                <a:gd name="connsiteX3-199" fmla="*/ 838770 w 1530606"/>
                <a:gd name="connsiteY3-200" fmla="*/ 563218 h 1739555"/>
                <a:gd name="connsiteX4-201" fmla="*/ 1145951 w 1530606"/>
                <a:gd name="connsiteY4-202" fmla="*/ 944218 h 1739555"/>
                <a:gd name="connsiteX5-203" fmla="*/ 681608 w 1530606"/>
                <a:gd name="connsiteY5-204" fmla="*/ 1739555 h 1739555"/>
                <a:gd name="connsiteX0-205" fmla="*/ 681608 w 1530606"/>
                <a:gd name="connsiteY0-206" fmla="*/ 1739555 h 1739555"/>
                <a:gd name="connsiteX1-207" fmla="*/ 362520 w 1530606"/>
                <a:gd name="connsiteY1-208" fmla="*/ 1206155 h 1739555"/>
                <a:gd name="connsiteX2-209" fmla="*/ 448245 w 1530606"/>
                <a:gd name="connsiteY2-210" fmla="*/ 639418 h 1739555"/>
                <a:gd name="connsiteX3-211" fmla="*/ 838770 w 1530606"/>
                <a:gd name="connsiteY3-212" fmla="*/ 563218 h 1739555"/>
                <a:gd name="connsiteX4-213" fmla="*/ 1145951 w 1530606"/>
                <a:gd name="connsiteY4-214" fmla="*/ 944218 h 1739555"/>
                <a:gd name="connsiteX5-215" fmla="*/ 681608 w 1530606"/>
                <a:gd name="connsiteY5-216" fmla="*/ 1739555 h 17395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530606" h="1739554">
                  <a:moveTo>
                    <a:pt x="681608" y="1739555"/>
                  </a:moveTo>
                  <a:cubicBezTo>
                    <a:pt x="151383" y="1642718"/>
                    <a:pt x="-371698" y="821980"/>
                    <a:pt x="362520" y="1206155"/>
                  </a:cubicBezTo>
                  <a:cubicBezTo>
                    <a:pt x="-139924" y="729112"/>
                    <a:pt x="110108" y="323505"/>
                    <a:pt x="448245" y="639418"/>
                  </a:cubicBezTo>
                  <a:cubicBezTo>
                    <a:pt x="106932" y="-88451"/>
                    <a:pt x="880045" y="-299588"/>
                    <a:pt x="838770" y="563218"/>
                  </a:cubicBezTo>
                  <a:cubicBezTo>
                    <a:pt x="960214" y="9180"/>
                    <a:pt x="1557907" y="167137"/>
                    <a:pt x="1145951" y="944218"/>
                  </a:cubicBezTo>
                  <a:cubicBezTo>
                    <a:pt x="1879376" y="357636"/>
                    <a:pt x="1474564" y="1642718"/>
                    <a:pt x="681608" y="1739555"/>
                  </a:cubicBezTo>
                  <a:close/>
                </a:path>
              </a:pathLst>
            </a:custGeom>
            <a:solidFill>
              <a:srgbClr val="E2AF1E"/>
            </a:solidFill>
            <a:ln cap="rnd">
              <a:solidFill>
                <a:srgbClr val="B48A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7" name="组合 266"/>
            <p:cNvGrpSpPr/>
            <p:nvPr/>
          </p:nvGrpSpPr>
          <p:grpSpPr>
            <a:xfrm>
              <a:off x="7575550" y="5043488"/>
              <a:ext cx="685800" cy="1865312"/>
              <a:chOff x="7575550" y="5043488"/>
              <a:chExt cx="685800" cy="1865312"/>
            </a:xfrm>
          </p:grpSpPr>
          <p:sp>
            <p:nvSpPr>
              <p:cNvPr id="269" name="任意多边形: 形状 268"/>
              <p:cNvSpPr/>
              <p:nvPr/>
            </p:nvSpPr>
            <p:spPr>
              <a:xfrm>
                <a:off x="7639051" y="5043488"/>
                <a:ext cx="215295" cy="1865312"/>
              </a:xfrm>
              <a:custGeom>
                <a:avLst/>
                <a:gdLst>
                  <a:gd name="connsiteX0" fmla="*/ 247650 w 247650"/>
                  <a:gd name="connsiteY0" fmla="*/ 0 h 2176462"/>
                  <a:gd name="connsiteX1" fmla="*/ 0 w 247650"/>
                  <a:gd name="connsiteY1" fmla="*/ 2176462 h 2176462"/>
                  <a:gd name="connsiteX0-1" fmla="*/ 247650 w 293241"/>
                  <a:gd name="connsiteY0-2" fmla="*/ 0 h 2176462"/>
                  <a:gd name="connsiteX1-3" fmla="*/ 0 w 293241"/>
                  <a:gd name="connsiteY1-4" fmla="*/ 2176462 h 2176462"/>
                  <a:gd name="connsiteX0-5" fmla="*/ 247650 w 319178"/>
                  <a:gd name="connsiteY0-6" fmla="*/ 0 h 2176462"/>
                  <a:gd name="connsiteX1-7" fmla="*/ 0 w 319178"/>
                  <a:gd name="connsiteY1-8" fmla="*/ 2176462 h 2176462"/>
                  <a:gd name="connsiteX0-9" fmla="*/ 133350 w 237359"/>
                  <a:gd name="connsiteY0-10" fmla="*/ 0 h 1865312"/>
                  <a:gd name="connsiteX1-11" fmla="*/ 0 w 237359"/>
                  <a:gd name="connsiteY1-12" fmla="*/ 1865312 h 1865312"/>
                  <a:gd name="connsiteX0-13" fmla="*/ 133350 w 215295"/>
                  <a:gd name="connsiteY0-14" fmla="*/ 0 h 1865312"/>
                  <a:gd name="connsiteX1-15" fmla="*/ 0 w 215295"/>
                  <a:gd name="connsiteY1-16" fmla="*/ 1865312 h 18653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15295" h="1865311">
                    <a:moveTo>
                      <a:pt x="133350" y="0"/>
                    </a:moveTo>
                    <a:cubicBezTo>
                      <a:pt x="298450" y="823912"/>
                      <a:pt x="193675" y="1254125"/>
                      <a:pt x="0" y="1865312"/>
                    </a:cubicBezTo>
                  </a:path>
                </a:pathLst>
              </a:custGeom>
              <a:noFill/>
              <a:ln cap="rnd">
                <a:solidFill>
                  <a:srgbClr val="C1941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0" name="任意多边形: 形状 269"/>
              <p:cNvSpPr/>
              <p:nvPr/>
            </p:nvSpPr>
            <p:spPr>
              <a:xfrm>
                <a:off x="7581899" y="5318126"/>
                <a:ext cx="574675" cy="149678"/>
              </a:xfrm>
              <a:custGeom>
                <a:avLst/>
                <a:gdLst>
                  <a:gd name="connsiteX0" fmla="*/ 0 w 584200"/>
                  <a:gd name="connsiteY0" fmla="*/ 98425 h 98425"/>
                  <a:gd name="connsiteX1" fmla="*/ 584200 w 584200"/>
                  <a:gd name="connsiteY1" fmla="*/ 0 h 98425"/>
                  <a:gd name="connsiteX0-1" fmla="*/ 0 w 584200"/>
                  <a:gd name="connsiteY0-2" fmla="*/ 98425 h 130345"/>
                  <a:gd name="connsiteX1-3" fmla="*/ 584200 w 584200"/>
                  <a:gd name="connsiteY1-4" fmla="*/ 0 h 130345"/>
                  <a:gd name="connsiteX0-5" fmla="*/ 0 w 574675"/>
                  <a:gd name="connsiteY0-6" fmla="*/ 98425 h 130345"/>
                  <a:gd name="connsiteX1-7" fmla="*/ 574675 w 574675"/>
                  <a:gd name="connsiteY1-8" fmla="*/ 0 h 130345"/>
                  <a:gd name="connsiteX0-9" fmla="*/ 0 w 574675"/>
                  <a:gd name="connsiteY0-10" fmla="*/ 98425 h 149678"/>
                  <a:gd name="connsiteX1-11" fmla="*/ 574675 w 574675"/>
                  <a:gd name="connsiteY1-12" fmla="*/ 0 h 14967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574675" h="149678">
                    <a:moveTo>
                      <a:pt x="0" y="98425"/>
                    </a:moveTo>
                    <a:cubicBezTo>
                      <a:pt x="223308" y="198967"/>
                      <a:pt x="427567" y="143933"/>
                      <a:pt x="574675" y="0"/>
                    </a:cubicBezTo>
                  </a:path>
                </a:pathLst>
              </a:custGeom>
              <a:noFill/>
              <a:ln cap="rnd">
                <a:solidFill>
                  <a:srgbClr val="C1941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1" name="任意多边形: 形状 270"/>
              <p:cNvSpPr/>
              <p:nvPr/>
            </p:nvSpPr>
            <p:spPr>
              <a:xfrm>
                <a:off x="7575550" y="5778502"/>
                <a:ext cx="685800" cy="189840"/>
              </a:xfrm>
              <a:custGeom>
                <a:avLst/>
                <a:gdLst>
                  <a:gd name="connsiteX0" fmla="*/ 0 w 695325"/>
                  <a:gd name="connsiteY0" fmla="*/ 130175 h 130175"/>
                  <a:gd name="connsiteX1" fmla="*/ 695325 w 695325"/>
                  <a:gd name="connsiteY1" fmla="*/ 0 h 130175"/>
                  <a:gd name="connsiteX0-1" fmla="*/ 0 w 695325"/>
                  <a:gd name="connsiteY0-2" fmla="*/ 130175 h 151749"/>
                  <a:gd name="connsiteX1-3" fmla="*/ 695325 w 695325"/>
                  <a:gd name="connsiteY1-4" fmla="*/ 0 h 151749"/>
                  <a:gd name="connsiteX0-5" fmla="*/ 0 w 685800"/>
                  <a:gd name="connsiteY0-6" fmla="*/ 127000 h 148876"/>
                  <a:gd name="connsiteX1-7" fmla="*/ 685800 w 685800"/>
                  <a:gd name="connsiteY1-8" fmla="*/ 0 h 148876"/>
                  <a:gd name="connsiteX0-9" fmla="*/ 0 w 685800"/>
                  <a:gd name="connsiteY0-10" fmla="*/ 127000 h 172991"/>
                  <a:gd name="connsiteX1-11" fmla="*/ 685800 w 685800"/>
                  <a:gd name="connsiteY1-12" fmla="*/ 0 h 172991"/>
                  <a:gd name="connsiteX0-13" fmla="*/ 0 w 685800"/>
                  <a:gd name="connsiteY0-14" fmla="*/ 127000 h 189840"/>
                  <a:gd name="connsiteX1-15" fmla="*/ 685800 w 685800"/>
                  <a:gd name="connsiteY1-16" fmla="*/ 0 h 18984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685800" h="189840">
                    <a:moveTo>
                      <a:pt x="0" y="127000"/>
                    </a:moveTo>
                    <a:cubicBezTo>
                      <a:pt x="263525" y="245533"/>
                      <a:pt x="488950" y="192617"/>
                      <a:pt x="685800" y="0"/>
                    </a:cubicBezTo>
                  </a:path>
                </a:pathLst>
              </a:custGeom>
              <a:noFill/>
              <a:ln cap="rnd">
                <a:solidFill>
                  <a:srgbClr val="C1941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77" name="组合 276"/>
          <p:cNvGrpSpPr/>
          <p:nvPr/>
        </p:nvGrpSpPr>
        <p:grpSpPr>
          <a:xfrm>
            <a:off x="11331409" y="2395513"/>
            <a:ext cx="326892" cy="415659"/>
            <a:chOff x="8423275" y="4260056"/>
            <a:chExt cx="364026" cy="462876"/>
          </a:xfrm>
        </p:grpSpPr>
        <p:sp>
          <p:nvSpPr>
            <p:cNvPr id="278" name="任意多边形: 形状 277"/>
            <p:cNvSpPr/>
            <p:nvPr/>
          </p:nvSpPr>
          <p:spPr>
            <a:xfrm>
              <a:off x="8423275" y="4324038"/>
              <a:ext cx="364026" cy="398894"/>
            </a:xfrm>
            <a:custGeom>
              <a:avLst/>
              <a:gdLst>
                <a:gd name="connsiteX0" fmla="*/ 260350 w 355600"/>
                <a:gd name="connsiteY0" fmla="*/ 0 h 361950"/>
                <a:gd name="connsiteX1" fmla="*/ 0 w 355600"/>
                <a:gd name="connsiteY1" fmla="*/ 361950 h 361950"/>
                <a:gd name="connsiteX2" fmla="*/ 355600 w 355600"/>
                <a:gd name="connsiteY2" fmla="*/ 295275 h 361950"/>
                <a:gd name="connsiteX3" fmla="*/ 346075 w 355600"/>
                <a:gd name="connsiteY3" fmla="*/ 250825 h 361950"/>
                <a:gd name="connsiteX4" fmla="*/ 260350 w 355600"/>
                <a:gd name="connsiteY4" fmla="*/ 0 h 361950"/>
                <a:gd name="connsiteX0-1" fmla="*/ 260350 w 355600"/>
                <a:gd name="connsiteY0-2" fmla="*/ 0 h 361950"/>
                <a:gd name="connsiteX1-3" fmla="*/ 0 w 355600"/>
                <a:gd name="connsiteY1-4" fmla="*/ 361950 h 361950"/>
                <a:gd name="connsiteX2-5" fmla="*/ 355600 w 355600"/>
                <a:gd name="connsiteY2-6" fmla="*/ 295275 h 361950"/>
                <a:gd name="connsiteX3-7" fmla="*/ 260350 w 355600"/>
                <a:gd name="connsiteY3-8" fmla="*/ 0 h 361950"/>
                <a:gd name="connsiteX0-9" fmla="*/ 260350 w 355600"/>
                <a:gd name="connsiteY0-10" fmla="*/ 12474 h 374424"/>
                <a:gd name="connsiteX1-11" fmla="*/ 0 w 355600"/>
                <a:gd name="connsiteY1-12" fmla="*/ 374424 h 374424"/>
                <a:gd name="connsiteX2-13" fmla="*/ 355600 w 355600"/>
                <a:gd name="connsiteY2-14" fmla="*/ 307749 h 374424"/>
                <a:gd name="connsiteX3-15" fmla="*/ 260350 w 355600"/>
                <a:gd name="connsiteY3-16" fmla="*/ 12474 h 374424"/>
                <a:gd name="connsiteX0-17" fmla="*/ 260350 w 355600"/>
                <a:gd name="connsiteY0-18" fmla="*/ 11512 h 373462"/>
                <a:gd name="connsiteX1-19" fmla="*/ 0 w 355600"/>
                <a:gd name="connsiteY1-20" fmla="*/ 373462 h 373462"/>
                <a:gd name="connsiteX2-21" fmla="*/ 355600 w 355600"/>
                <a:gd name="connsiteY2-22" fmla="*/ 306787 h 373462"/>
                <a:gd name="connsiteX3-23" fmla="*/ 260350 w 355600"/>
                <a:gd name="connsiteY3-24" fmla="*/ 11512 h 373462"/>
                <a:gd name="connsiteX0-25" fmla="*/ 260350 w 355600"/>
                <a:gd name="connsiteY0-26" fmla="*/ 10939 h 372889"/>
                <a:gd name="connsiteX1-27" fmla="*/ 0 w 355600"/>
                <a:gd name="connsiteY1-28" fmla="*/ 372889 h 372889"/>
                <a:gd name="connsiteX2-29" fmla="*/ 355600 w 355600"/>
                <a:gd name="connsiteY2-30" fmla="*/ 306214 h 372889"/>
                <a:gd name="connsiteX3-31" fmla="*/ 260350 w 355600"/>
                <a:gd name="connsiteY3-32" fmla="*/ 10939 h 372889"/>
                <a:gd name="connsiteX0-33" fmla="*/ 260350 w 355600"/>
                <a:gd name="connsiteY0-34" fmla="*/ 10939 h 372889"/>
                <a:gd name="connsiteX1-35" fmla="*/ 0 w 355600"/>
                <a:gd name="connsiteY1-36" fmla="*/ 372889 h 372889"/>
                <a:gd name="connsiteX2-37" fmla="*/ 355600 w 355600"/>
                <a:gd name="connsiteY2-38" fmla="*/ 306214 h 372889"/>
                <a:gd name="connsiteX3-39" fmla="*/ 260350 w 355600"/>
                <a:gd name="connsiteY3-40" fmla="*/ 10939 h 372889"/>
                <a:gd name="connsiteX0-41" fmla="*/ 260350 w 260350"/>
                <a:gd name="connsiteY0-42" fmla="*/ 10939 h 372889"/>
                <a:gd name="connsiteX1-43" fmla="*/ 0 w 260350"/>
                <a:gd name="connsiteY1-44" fmla="*/ 372889 h 372889"/>
                <a:gd name="connsiteX2-45" fmla="*/ 260350 w 260350"/>
                <a:gd name="connsiteY2-46" fmla="*/ 10939 h 372889"/>
                <a:gd name="connsiteX0-47" fmla="*/ 260350 w 260350"/>
                <a:gd name="connsiteY0-48" fmla="*/ 10939 h 387889"/>
                <a:gd name="connsiteX1-49" fmla="*/ 0 w 260350"/>
                <a:gd name="connsiteY1-50" fmla="*/ 372889 h 387889"/>
                <a:gd name="connsiteX2-51" fmla="*/ 260350 w 260350"/>
                <a:gd name="connsiteY2-52" fmla="*/ 10939 h 387889"/>
                <a:gd name="connsiteX0-53" fmla="*/ 260350 w 349398"/>
                <a:gd name="connsiteY0-54" fmla="*/ 10939 h 390229"/>
                <a:gd name="connsiteX1-55" fmla="*/ 0 w 349398"/>
                <a:gd name="connsiteY1-56" fmla="*/ 372889 h 390229"/>
                <a:gd name="connsiteX2-57" fmla="*/ 260350 w 349398"/>
                <a:gd name="connsiteY2-58" fmla="*/ 10939 h 390229"/>
                <a:gd name="connsiteX0-59" fmla="*/ 260350 w 349398"/>
                <a:gd name="connsiteY0-60" fmla="*/ 10939 h 387720"/>
                <a:gd name="connsiteX1-61" fmla="*/ 0 w 349398"/>
                <a:gd name="connsiteY1-62" fmla="*/ 372889 h 387720"/>
                <a:gd name="connsiteX2-63" fmla="*/ 260350 w 349398"/>
                <a:gd name="connsiteY2-64" fmla="*/ 10939 h 387720"/>
                <a:gd name="connsiteX0-65" fmla="*/ 279400 w 364026"/>
                <a:gd name="connsiteY0-66" fmla="*/ 10630 h 398894"/>
                <a:gd name="connsiteX1-67" fmla="*/ 0 w 364026"/>
                <a:gd name="connsiteY1-68" fmla="*/ 384486 h 398894"/>
                <a:gd name="connsiteX2-69" fmla="*/ 279400 w 364026"/>
                <a:gd name="connsiteY2-70" fmla="*/ 10630 h 398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64026" h="398894">
                  <a:moveTo>
                    <a:pt x="279400" y="10630"/>
                  </a:moveTo>
                  <a:cubicBezTo>
                    <a:pt x="-26458" y="-66363"/>
                    <a:pt x="86783" y="297173"/>
                    <a:pt x="0" y="384486"/>
                  </a:cubicBezTo>
                  <a:cubicBezTo>
                    <a:pt x="324908" y="473386"/>
                    <a:pt x="468842" y="126518"/>
                    <a:pt x="279400" y="10630"/>
                  </a:cubicBezTo>
                  <a:close/>
                </a:path>
              </a:pathLst>
            </a:custGeom>
            <a:solidFill>
              <a:srgbClr val="E2AF1E"/>
            </a:solidFill>
            <a:ln cap="rnd">
              <a:solidFill>
                <a:srgbClr val="B48A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9" name="任意多边形: 形状 278"/>
            <p:cNvSpPr/>
            <p:nvPr/>
          </p:nvSpPr>
          <p:spPr>
            <a:xfrm>
              <a:off x="8505825" y="4260056"/>
              <a:ext cx="192624" cy="395288"/>
            </a:xfrm>
            <a:custGeom>
              <a:avLst/>
              <a:gdLst>
                <a:gd name="connsiteX0" fmla="*/ 0 w 169069"/>
                <a:gd name="connsiteY0" fmla="*/ 395288 h 395288"/>
                <a:gd name="connsiteX1" fmla="*/ 169069 w 169069"/>
                <a:gd name="connsiteY1" fmla="*/ 0 h 395288"/>
                <a:gd name="connsiteX0-1" fmla="*/ 0 w 169069"/>
                <a:gd name="connsiteY0-2" fmla="*/ 395288 h 395288"/>
                <a:gd name="connsiteX1-3" fmla="*/ 169069 w 169069"/>
                <a:gd name="connsiteY1-4" fmla="*/ 0 h 395288"/>
                <a:gd name="connsiteX0-5" fmla="*/ 0 w 190123"/>
                <a:gd name="connsiteY0-6" fmla="*/ 395288 h 395288"/>
                <a:gd name="connsiteX1-7" fmla="*/ 169069 w 190123"/>
                <a:gd name="connsiteY1-8" fmla="*/ 0 h 395288"/>
                <a:gd name="connsiteX0-9" fmla="*/ 0 w 182068"/>
                <a:gd name="connsiteY0-10" fmla="*/ 395288 h 395288"/>
                <a:gd name="connsiteX1-11" fmla="*/ 169069 w 182068"/>
                <a:gd name="connsiteY1-12" fmla="*/ 0 h 395288"/>
                <a:gd name="connsiteX0-13" fmla="*/ 0 w 190809"/>
                <a:gd name="connsiteY0-14" fmla="*/ 395288 h 395288"/>
                <a:gd name="connsiteX1-15" fmla="*/ 169069 w 190809"/>
                <a:gd name="connsiteY1-16" fmla="*/ 0 h 395288"/>
                <a:gd name="connsiteX0-17" fmla="*/ 0 w 187524"/>
                <a:gd name="connsiteY0-18" fmla="*/ 395288 h 395288"/>
                <a:gd name="connsiteX1-19" fmla="*/ 169069 w 187524"/>
                <a:gd name="connsiteY1-20" fmla="*/ 0 h 395288"/>
                <a:gd name="connsiteX0-21" fmla="*/ 0 w 197925"/>
                <a:gd name="connsiteY0-22" fmla="*/ 395288 h 395288"/>
                <a:gd name="connsiteX1-23" fmla="*/ 169069 w 197925"/>
                <a:gd name="connsiteY1-24" fmla="*/ 0 h 395288"/>
                <a:gd name="connsiteX0-25" fmla="*/ 0 w 192624"/>
                <a:gd name="connsiteY0-26" fmla="*/ 395288 h 395288"/>
                <a:gd name="connsiteX1-27" fmla="*/ 169069 w 192624"/>
                <a:gd name="connsiteY1-28" fmla="*/ 0 h 3952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92624" h="395288">
                  <a:moveTo>
                    <a:pt x="0" y="395288"/>
                  </a:moveTo>
                  <a:cubicBezTo>
                    <a:pt x="61119" y="254000"/>
                    <a:pt x="260351" y="227012"/>
                    <a:pt x="169069" y="0"/>
                  </a:cubicBezTo>
                </a:path>
              </a:pathLst>
            </a:custGeom>
            <a:noFill/>
            <a:ln cap="rnd">
              <a:solidFill>
                <a:srgbClr val="C194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0" name="任意多边形: 形状 279"/>
            <p:cNvSpPr/>
            <p:nvPr/>
          </p:nvSpPr>
          <p:spPr>
            <a:xfrm>
              <a:off x="8560594" y="4419840"/>
              <a:ext cx="119062" cy="16429"/>
            </a:xfrm>
            <a:custGeom>
              <a:avLst/>
              <a:gdLst>
                <a:gd name="connsiteX0" fmla="*/ 0 w 119062"/>
                <a:gd name="connsiteY0" fmla="*/ 0 h 9525"/>
                <a:gd name="connsiteX1" fmla="*/ 119062 w 119062"/>
                <a:gd name="connsiteY1" fmla="*/ 9525 h 9525"/>
                <a:gd name="connsiteX0-1" fmla="*/ 0 w 10000"/>
                <a:gd name="connsiteY0-2" fmla="*/ 5942 h 15942"/>
                <a:gd name="connsiteX1-3" fmla="*/ 10000 w 10000"/>
                <a:gd name="connsiteY1-4" fmla="*/ 15942 h 15942"/>
                <a:gd name="connsiteX0-5" fmla="*/ 0 w 10000"/>
                <a:gd name="connsiteY0-6" fmla="*/ 7248 h 17248"/>
                <a:gd name="connsiteX1-7" fmla="*/ 10000 w 10000"/>
                <a:gd name="connsiteY1-8" fmla="*/ 17248 h 172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000" h="17248">
                  <a:moveTo>
                    <a:pt x="0" y="7248"/>
                  </a:moveTo>
                  <a:cubicBezTo>
                    <a:pt x="3733" y="-9419"/>
                    <a:pt x="6667" y="6415"/>
                    <a:pt x="10000" y="17248"/>
                  </a:cubicBezTo>
                </a:path>
              </a:pathLst>
            </a:custGeom>
            <a:noFill/>
            <a:ln cap="rnd">
              <a:solidFill>
                <a:srgbClr val="C194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1" name="任意多边形: 形状 280"/>
            <p:cNvSpPr/>
            <p:nvPr/>
          </p:nvSpPr>
          <p:spPr>
            <a:xfrm rot="3493835" flipV="1">
              <a:off x="8658452" y="4474776"/>
              <a:ext cx="119062" cy="16429"/>
            </a:xfrm>
            <a:custGeom>
              <a:avLst/>
              <a:gdLst>
                <a:gd name="connsiteX0" fmla="*/ 0 w 119062"/>
                <a:gd name="connsiteY0" fmla="*/ 0 h 9525"/>
                <a:gd name="connsiteX1" fmla="*/ 119062 w 119062"/>
                <a:gd name="connsiteY1" fmla="*/ 9525 h 9525"/>
                <a:gd name="connsiteX0-1" fmla="*/ 0 w 10000"/>
                <a:gd name="connsiteY0-2" fmla="*/ 5942 h 15942"/>
                <a:gd name="connsiteX1-3" fmla="*/ 10000 w 10000"/>
                <a:gd name="connsiteY1-4" fmla="*/ 15942 h 15942"/>
                <a:gd name="connsiteX0-5" fmla="*/ 0 w 10000"/>
                <a:gd name="connsiteY0-6" fmla="*/ 7248 h 17248"/>
                <a:gd name="connsiteX1-7" fmla="*/ 10000 w 10000"/>
                <a:gd name="connsiteY1-8" fmla="*/ 17248 h 172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000" h="17248">
                  <a:moveTo>
                    <a:pt x="0" y="7248"/>
                  </a:moveTo>
                  <a:cubicBezTo>
                    <a:pt x="3733" y="-9419"/>
                    <a:pt x="6667" y="6415"/>
                    <a:pt x="10000" y="17248"/>
                  </a:cubicBezTo>
                </a:path>
              </a:pathLst>
            </a:custGeom>
            <a:noFill/>
            <a:ln cap="rnd">
              <a:solidFill>
                <a:srgbClr val="C194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2" name="任意多边形: 形状 281"/>
            <p:cNvSpPr/>
            <p:nvPr/>
          </p:nvSpPr>
          <p:spPr>
            <a:xfrm rot="4990005" flipV="1">
              <a:off x="8582657" y="4552636"/>
              <a:ext cx="119062" cy="16429"/>
            </a:xfrm>
            <a:custGeom>
              <a:avLst/>
              <a:gdLst>
                <a:gd name="connsiteX0" fmla="*/ 0 w 119062"/>
                <a:gd name="connsiteY0" fmla="*/ 0 h 9525"/>
                <a:gd name="connsiteX1" fmla="*/ 119062 w 119062"/>
                <a:gd name="connsiteY1" fmla="*/ 9525 h 9525"/>
                <a:gd name="connsiteX0-1" fmla="*/ 0 w 10000"/>
                <a:gd name="connsiteY0-2" fmla="*/ 5942 h 15942"/>
                <a:gd name="connsiteX1-3" fmla="*/ 10000 w 10000"/>
                <a:gd name="connsiteY1-4" fmla="*/ 15942 h 15942"/>
                <a:gd name="connsiteX0-5" fmla="*/ 0 w 10000"/>
                <a:gd name="connsiteY0-6" fmla="*/ 7248 h 17248"/>
                <a:gd name="connsiteX1-7" fmla="*/ 10000 w 10000"/>
                <a:gd name="connsiteY1-8" fmla="*/ 17248 h 172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000" h="17248">
                  <a:moveTo>
                    <a:pt x="0" y="7248"/>
                  </a:moveTo>
                  <a:cubicBezTo>
                    <a:pt x="3733" y="-9419"/>
                    <a:pt x="6667" y="6415"/>
                    <a:pt x="10000" y="17248"/>
                  </a:cubicBezTo>
                </a:path>
              </a:pathLst>
            </a:custGeom>
            <a:noFill/>
            <a:ln cap="rnd">
              <a:solidFill>
                <a:srgbClr val="C194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3" name="任意多边形: 形状 282"/>
            <p:cNvSpPr/>
            <p:nvPr/>
          </p:nvSpPr>
          <p:spPr>
            <a:xfrm>
              <a:off x="8500490" y="4535755"/>
              <a:ext cx="92869" cy="31144"/>
            </a:xfrm>
            <a:custGeom>
              <a:avLst/>
              <a:gdLst>
                <a:gd name="connsiteX0" fmla="*/ 0 w 119062"/>
                <a:gd name="connsiteY0" fmla="*/ 0 h 9525"/>
                <a:gd name="connsiteX1" fmla="*/ 119062 w 119062"/>
                <a:gd name="connsiteY1" fmla="*/ 9525 h 9525"/>
                <a:gd name="connsiteX0-1" fmla="*/ 0 w 10000"/>
                <a:gd name="connsiteY0-2" fmla="*/ 5942 h 15942"/>
                <a:gd name="connsiteX1-3" fmla="*/ 10000 w 10000"/>
                <a:gd name="connsiteY1-4" fmla="*/ 15942 h 15942"/>
                <a:gd name="connsiteX0-5" fmla="*/ 0 w 10000"/>
                <a:gd name="connsiteY0-6" fmla="*/ 7248 h 17248"/>
                <a:gd name="connsiteX1-7" fmla="*/ 10000 w 10000"/>
                <a:gd name="connsiteY1-8" fmla="*/ 17248 h 17248"/>
                <a:gd name="connsiteX0-9" fmla="*/ 0 w 8000"/>
                <a:gd name="connsiteY0-10" fmla="*/ 23792 h 23792"/>
                <a:gd name="connsiteX1-11" fmla="*/ 8000 w 8000"/>
                <a:gd name="connsiteY1-12" fmla="*/ 3792 h 23792"/>
                <a:gd name="connsiteX0-13" fmla="*/ 0 w 9750"/>
                <a:gd name="connsiteY0-14" fmla="*/ 13743 h 13743"/>
                <a:gd name="connsiteX1-15" fmla="*/ 9750 w 9750"/>
                <a:gd name="connsiteY1-16" fmla="*/ 1134 h 13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9750" h="13743">
                  <a:moveTo>
                    <a:pt x="0" y="13743"/>
                  </a:moveTo>
                  <a:cubicBezTo>
                    <a:pt x="4666" y="6738"/>
                    <a:pt x="5584" y="-3419"/>
                    <a:pt x="9750" y="1134"/>
                  </a:cubicBezTo>
                </a:path>
              </a:pathLst>
            </a:custGeom>
            <a:noFill/>
            <a:ln cap="rnd">
              <a:solidFill>
                <a:srgbClr val="C1941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4" name="组合 283"/>
          <p:cNvGrpSpPr/>
          <p:nvPr/>
        </p:nvGrpSpPr>
        <p:grpSpPr>
          <a:xfrm>
            <a:off x="7573969" y="1803456"/>
            <a:ext cx="3663365" cy="3598076"/>
            <a:chOff x="5566242" y="3846180"/>
            <a:chExt cx="3663365" cy="3598076"/>
          </a:xfrm>
        </p:grpSpPr>
        <p:sp>
          <p:nvSpPr>
            <p:cNvPr id="285" name="任意多边形: 形状 284"/>
            <p:cNvSpPr/>
            <p:nvPr/>
          </p:nvSpPr>
          <p:spPr>
            <a:xfrm rot="862303" flipH="1">
              <a:off x="8519962" y="4455242"/>
              <a:ext cx="709645" cy="1057291"/>
            </a:xfrm>
            <a:custGeom>
              <a:avLst/>
              <a:gdLst>
                <a:gd name="connsiteX0" fmla="*/ 82550 w 355600"/>
                <a:gd name="connsiteY0" fmla="*/ 654050 h 654050"/>
                <a:gd name="connsiteX1" fmla="*/ 0 w 355600"/>
                <a:gd name="connsiteY1" fmla="*/ 152400 h 654050"/>
                <a:gd name="connsiteX2" fmla="*/ 273050 w 355600"/>
                <a:gd name="connsiteY2" fmla="*/ 0 h 654050"/>
                <a:gd name="connsiteX3" fmla="*/ 355600 w 355600"/>
                <a:gd name="connsiteY3" fmla="*/ 400050 h 654050"/>
                <a:gd name="connsiteX4" fmla="*/ 82550 w 355600"/>
                <a:gd name="connsiteY4" fmla="*/ 654050 h 654050"/>
                <a:gd name="connsiteX0-1" fmla="*/ 82550 w 355600"/>
                <a:gd name="connsiteY0-2" fmla="*/ 654050 h 654050"/>
                <a:gd name="connsiteX1-3" fmla="*/ 0 w 355600"/>
                <a:gd name="connsiteY1-4" fmla="*/ 159544 h 654050"/>
                <a:gd name="connsiteX2-5" fmla="*/ 273050 w 355600"/>
                <a:gd name="connsiteY2-6" fmla="*/ 0 h 654050"/>
                <a:gd name="connsiteX3-7" fmla="*/ 355600 w 355600"/>
                <a:gd name="connsiteY3-8" fmla="*/ 400050 h 654050"/>
                <a:gd name="connsiteX4-9" fmla="*/ 82550 w 355600"/>
                <a:gd name="connsiteY4-10" fmla="*/ 654050 h 654050"/>
                <a:gd name="connsiteX0-11" fmla="*/ 156915 w 429965"/>
                <a:gd name="connsiteY0-12" fmla="*/ 654050 h 654050"/>
                <a:gd name="connsiteX1-13" fmla="*/ 74365 w 429965"/>
                <a:gd name="connsiteY1-14" fmla="*/ 159544 h 654050"/>
                <a:gd name="connsiteX2-15" fmla="*/ 347415 w 429965"/>
                <a:gd name="connsiteY2-16" fmla="*/ 0 h 654050"/>
                <a:gd name="connsiteX3-17" fmla="*/ 429965 w 429965"/>
                <a:gd name="connsiteY3-18" fmla="*/ 400050 h 654050"/>
                <a:gd name="connsiteX4-19" fmla="*/ 156915 w 429965"/>
                <a:gd name="connsiteY4-20" fmla="*/ 654050 h 654050"/>
                <a:gd name="connsiteX0-21" fmla="*/ 178556 w 451606"/>
                <a:gd name="connsiteY0-22" fmla="*/ 654050 h 654050"/>
                <a:gd name="connsiteX1-23" fmla="*/ 96006 w 451606"/>
                <a:gd name="connsiteY1-24" fmla="*/ 159544 h 654050"/>
                <a:gd name="connsiteX2-25" fmla="*/ 369056 w 451606"/>
                <a:gd name="connsiteY2-26" fmla="*/ 0 h 654050"/>
                <a:gd name="connsiteX3-27" fmla="*/ 451606 w 451606"/>
                <a:gd name="connsiteY3-28" fmla="*/ 400050 h 654050"/>
                <a:gd name="connsiteX4-29" fmla="*/ 178556 w 451606"/>
                <a:gd name="connsiteY4-30" fmla="*/ 654050 h 654050"/>
                <a:gd name="connsiteX0-31" fmla="*/ 212365 w 485415"/>
                <a:gd name="connsiteY0-32" fmla="*/ 766079 h 766079"/>
                <a:gd name="connsiteX1-33" fmla="*/ 129815 w 485415"/>
                <a:gd name="connsiteY1-34" fmla="*/ 271573 h 766079"/>
                <a:gd name="connsiteX2-35" fmla="*/ 402865 w 485415"/>
                <a:gd name="connsiteY2-36" fmla="*/ 112029 h 766079"/>
                <a:gd name="connsiteX3-37" fmla="*/ 485415 w 485415"/>
                <a:gd name="connsiteY3-38" fmla="*/ 512079 h 766079"/>
                <a:gd name="connsiteX4-39" fmla="*/ 212365 w 485415"/>
                <a:gd name="connsiteY4-40" fmla="*/ 766079 h 766079"/>
                <a:gd name="connsiteX0-41" fmla="*/ 301168 w 574218"/>
                <a:gd name="connsiteY0-42" fmla="*/ 775466 h 775466"/>
                <a:gd name="connsiteX1-43" fmla="*/ 218618 w 574218"/>
                <a:gd name="connsiteY1-44" fmla="*/ 280960 h 775466"/>
                <a:gd name="connsiteX2-45" fmla="*/ 491668 w 574218"/>
                <a:gd name="connsiteY2-46" fmla="*/ 121416 h 775466"/>
                <a:gd name="connsiteX3-47" fmla="*/ 574218 w 574218"/>
                <a:gd name="connsiteY3-48" fmla="*/ 521466 h 775466"/>
                <a:gd name="connsiteX4-49" fmla="*/ 301168 w 574218"/>
                <a:gd name="connsiteY4-50" fmla="*/ 775466 h 775466"/>
                <a:gd name="connsiteX0-51" fmla="*/ 301168 w 574218"/>
                <a:gd name="connsiteY0-52" fmla="*/ 860946 h 860946"/>
                <a:gd name="connsiteX1-53" fmla="*/ 218618 w 574218"/>
                <a:gd name="connsiteY1-54" fmla="*/ 366440 h 860946"/>
                <a:gd name="connsiteX2-55" fmla="*/ 491668 w 574218"/>
                <a:gd name="connsiteY2-56" fmla="*/ 206896 h 860946"/>
                <a:gd name="connsiteX3-57" fmla="*/ 574218 w 574218"/>
                <a:gd name="connsiteY3-58" fmla="*/ 606946 h 860946"/>
                <a:gd name="connsiteX4-59" fmla="*/ 301168 w 574218"/>
                <a:gd name="connsiteY4-60" fmla="*/ 860946 h 860946"/>
                <a:gd name="connsiteX0-61" fmla="*/ 301168 w 574218"/>
                <a:gd name="connsiteY0-62" fmla="*/ 863969 h 863969"/>
                <a:gd name="connsiteX1-63" fmla="*/ 218618 w 574218"/>
                <a:gd name="connsiteY1-64" fmla="*/ 369463 h 863969"/>
                <a:gd name="connsiteX2-65" fmla="*/ 458330 w 574218"/>
                <a:gd name="connsiteY2-66" fmla="*/ 200394 h 863969"/>
                <a:gd name="connsiteX3-67" fmla="*/ 574218 w 574218"/>
                <a:gd name="connsiteY3-68" fmla="*/ 609969 h 863969"/>
                <a:gd name="connsiteX4-69" fmla="*/ 301168 w 574218"/>
                <a:gd name="connsiteY4-70" fmla="*/ 863969 h 863969"/>
                <a:gd name="connsiteX0-71" fmla="*/ 301168 w 574218"/>
                <a:gd name="connsiteY0-72" fmla="*/ 987612 h 987612"/>
                <a:gd name="connsiteX1-73" fmla="*/ 218618 w 574218"/>
                <a:gd name="connsiteY1-74" fmla="*/ 493106 h 987612"/>
                <a:gd name="connsiteX2-75" fmla="*/ 458330 w 574218"/>
                <a:gd name="connsiteY2-76" fmla="*/ 324037 h 987612"/>
                <a:gd name="connsiteX3-77" fmla="*/ 574218 w 574218"/>
                <a:gd name="connsiteY3-78" fmla="*/ 733612 h 987612"/>
                <a:gd name="connsiteX4-79" fmla="*/ 301168 w 574218"/>
                <a:gd name="connsiteY4-80" fmla="*/ 987612 h 987612"/>
                <a:gd name="connsiteX0-81" fmla="*/ 301168 w 574218"/>
                <a:gd name="connsiteY0-82" fmla="*/ 991308 h 991308"/>
                <a:gd name="connsiteX1-83" fmla="*/ 218618 w 574218"/>
                <a:gd name="connsiteY1-84" fmla="*/ 496802 h 991308"/>
                <a:gd name="connsiteX2-85" fmla="*/ 458330 w 574218"/>
                <a:gd name="connsiteY2-86" fmla="*/ 327733 h 991308"/>
                <a:gd name="connsiteX3-87" fmla="*/ 574218 w 574218"/>
                <a:gd name="connsiteY3-88" fmla="*/ 737308 h 991308"/>
                <a:gd name="connsiteX4-89" fmla="*/ 301168 w 574218"/>
                <a:gd name="connsiteY4-90" fmla="*/ 991308 h 991308"/>
                <a:gd name="connsiteX0-91" fmla="*/ 301168 w 579787"/>
                <a:gd name="connsiteY0-92" fmla="*/ 991308 h 991308"/>
                <a:gd name="connsiteX1-93" fmla="*/ 218618 w 579787"/>
                <a:gd name="connsiteY1-94" fmla="*/ 496802 h 991308"/>
                <a:gd name="connsiteX2-95" fmla="*/ 458330 w 579787"/>
                <a:gd name="connsiteY2-96" fmla="*/ 327733 h 991308"/>
                <a:gd name="connsiteX3-97" fmla="*/ 574218 w 579787"/>
                <a:gd name="connsiteY3-98" fmla="*/ 737308 h 991308"/>
                <a:gd name="connsiteX4-99" fmla="*/ 301168 w 579787"/>
                <a:gd name="connsiteY4-100" fmla="*/ 991308 h 991308"/>
                <a:gd name="connsiteX0-101" fmla="*/ 301168 w 612777"/>
                <a:gd name="connsiteY0-102" fmla="*/ 991308 h 991308"/>
                <a:gd name="connsiteX1-103" fmla="*/ 218618 w 612777"/>
                <a:gd name="connsiteY1-104" fmla="*/ 496802 h 991308"/>
                <a:gd name="connsiteX2-105" fmla="*/ 458330 w 612777"/>
                <a:gd name="connsiteY2-106" fmla="*/ 327733 h 991308"/>
                <a:gd name="connsiteX3-107" fmla="*/ 574218 w 612777"/>
                <a:gd name="connsiteY3-108" fmla="*/ 737308 h 991308"/>
                <a:gd name="connsiteX4-109" fmla="*/ 301168 w 612777"/>
                <a:gd name="connsiteY4-110" fmla="*/ 991308 h 991308"/>
                <a:gd name="connsiteX0-111" fmla="*/ 301168 w 588478"/>
                <a:gd name="connsiteY0-112" fmla="*/ 991308 h 991308"/>
                <a:gd name="connsiteX1-113" fmla="*/ 218618 w 588478"/>
                <a:gd name="connsiteY1-114" fmla="*/ 496802 h 991308"/>
                <a:gd name="connsiteX2-115" fmla="*/ 458330 w 588478"/>
                <a:gd name="connsiteY2-116" fmla="*/ 327733 h 991308"/>
                <a:gd name="connsiteX3-117" fmla="*/ 528974 w 588478"/>
                <a:gd name="connsiteY3-118" fmla="*/ 711114 h 991308"/>
                <a:gd name="connsiteX4-119" fmla="*/ 301168 w 588478"/>
                <a:gd name="connsiteY4-120" fmla="*/ 991308 h 991308"/>
                <a:gd name="connsiteX0-121" fmla="*/ 301168 w 708878"/>
                <a:gd name="connsiteY0-122" fmla="*/ 991308 h 991308"/>
                <a:gd name="connsiteX1-123" fmla="*/ 218618 w 708878"/>
                <a:gd name="connsiteY1-124" fmla="*/ 496802 h 991308"/>
                <a:gd name="connsiteX2-125" fmla="*/ 458330 w 708878"/>
                <a:gd name="connsiteY2-126" fmla="*/ 327733 h 991308"/>
                <a:gd name="connsiteX3-127" fmla="*/ 528974 w 708878"/>
                <a:gd name="connsiteY3-128" fmla="*/ 711114 h 991308"/>
                <a:gd name="connsiteX4-129" fmla="*/ 301168 w 708878"/>
                <a:gd name="connsiteY4-130" fmla="*/ 991308 h 991308"/>
                <a:gd name="connsiteX0-131" fmla="*/ 301168 w 701169"/>
                <a:gd name="connsiteY0-132" fmla="*/ 1044663 h 1044663"/>
                <a:gd name="connsiteX1-133" fmla="*/ 218618 w 701169"/>
                <a:gd name="connsiteY1-134" fmla="*/ 550157 h 1044663"/>
                <a:gd name="connsiteX2-135" fmla="*/ 458330 w 701169"/>
                <a:gd name="connsiteY2-136" fmla="*/ 381088 h 1044663"/>
                <a:gd name="connsiteX3-137" fmla="*/ 528974 w 701169"/>
                <a:gd name="connsiteY3-138" fmla="*/ 764469 h 1044663"/>
                <a:gd name="connsiteX4-139" fmla="*/ 301168 w 701169"/>
                <a:gd name="connsiteY4-140" fmla="*/ 1044663 h 10446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01169" h="1044663">
                  <a:moveTo>
                    <a:pt x="301168" y="1044663"/>
                  </a:moveTo>
                  <a:cubicBezTo>
                    <a:pt x="-119255" y="896497"/>
                    <a:pt x="-53902" y="-249414"/>
                    <a:pt x="218618" y="550157"/>
                  </a:cubicBezTo>
                  <a:cubicBezTo>
                    <a:pt x="159617" y="-210255"/>
                    <a:pt x="469707" y="43744"/>
                    <a:pt x="458330" y="381088"/>
                  </a:cubicBezTo>
                  <a:cubicBezTo>
                    <a:pt x="637453" y="-443618"/>
                    <a:pt x="864202" y="251707"/>
                    <a:pt x="528974" y="764469"/>
                  </a:cubicBezTo>
                  <a:lnTo>
                    <a:pt x="301168" y="1044663"/>
                  </a:lnTo>
                  <a:close/>
                </a:path>
              </a:pathLst>
            </a:custGeom>
            <a:solidFill>
              <a:srgbClr val="F7930D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6" name="任意多边形: 形状 285"/>
            <p:cNvSpPr/>
            <p:nvPr/>
          </p:nvSpPr>
          <p:spPr>
            <a:xfrm>
              <a:off x="6940497" y="6858000"/>
              <a:ext cx="353211" cy="586256"/>
            </a:xfrm>
            <a:custGeom>
              <a:avLst/>
              <a:gdLst>
                <a:gd name="connsiteX0" fmla="*/ 57150 w 185737"/>
                <a:gd name="connsiteY0" fmla="*/ 0 h 376238"/>
                <a:gd name="connsiteX1" fmla="*/ 71437 w 185737"/>
                <a:gd name="connsiteY1" fmla="*/ 261938 h 376238"/>
                <a:gd name="connsiteX2" fmla="*/ 0 w 185737"/>
                <a:gd name="connsiteY2" fmla="*/ 323850 h 376238"/>
                <a:gd name="connsiteX3" fmla="*/ 80962 w 185737"/>
                <a:gd name="connsiteY3" fmla="*/ 376238 h 376238"/>
                <a:gd name="connsiteX4" fmla="*/ 185737 w 185737"/>
                <a:gd name="connsiteY4" fmla="*/ 295275 h 376238"/>
                <a:gd name="connsiteX5" fmla="*/ 161925 w 185737"/>
                <a:gd name="connsiteY5" fmla="*/ 219075 h 376238"/>
                <a:gd name="connsiteX6" fmla="*/ 57150 w 185737"/>
                <a:gd name="connsiteY6" fmla="*/ 0 h 376238"/>
                <a:gd name="connsiteX0-1" fmla="*/ 57150 w 185737"/>
                <a:gd name="connsiteY0-2" fmla="*/ 0 h 376238"/>
                <a:gd name="connsiteX1-3" fmla="*/ 71437 w 185737"/>
                <a:gd name="connsiteY1-4" fmla="*/ 261938 h 376238"/>
                <a:gd name="connsiteX2-5" fmla="*/ 0 w 185737"/>
                <a:gd name="connsiteY2-6" fmla="*/ 323850 h 376238"/>
                <a:gd name="connsiteX3-7" fmla="*/ 80962 w 185737"/>
                <a:gd name="connsiteY3-8" fmla="*/ 376238 h 376238"/>
                <a:gd name="connsiteX4-9" fmla="*/ 185737 w 185737"/>
                <a:gd name="connsiteY4-10" fmla="*/ 295275 h 376238"/>
                <a:gd name="connsiteX5-11" fmla="*/ 161925 w 185737"/>
                <a:gd name="connsiteY5-12" fmla="*/ 219075 h 376238"/>
                <a:gd name="connsiteX6-13" fmla="*/ 123825 w 185737"/>
                <a:gd name="connsiteY6-14" fmla="*/ 133350 h 376238"/>
                <a:gd name="connsiteX7" fmla="*/ 57150 w 185737"/>
                <a:gd name="connsiteY7" fmla="*/ 0 h 376238"/>
                <a:gd name="connsiteX0-15" fmla="*/ 57150 w 185737"/>
                <a:gd name="connsiteY0-16" fmla="*/ 33337 h 409575"/>
                <a:gd name="connsiteX1-17" fmla="*/ 71437 w 185737"/>
                <a:gd name="connsiteY1-18" fmla="*/ 295275 h 409575"/>
                <a:gd name="connsiteX2-19" fmla="*/ 0 w 185737"/>
                <a:gd name="connsiteY2-20" fmla="*/ 357187 h 409575"/>
                <a:gd name="connsiteX3-21" fmla="*/ 80962 w 185737"/>
                <a:gd name="connsiteY3-22" fmla="*/ 409575 h 409575"/>
                <a:gd name="connsiteX4-23" fmla="*/ 185737 w 185737"/>
                <a:gd name="connsiteY4-24" fmla="*/ 328612 h 409575"/>
                <a:gd name="connsiteX5-25" fmla="*/ 161925 w 185737"/>
                <a:gd name="connsiteY5-26" fmla="*/ 252412 h 409575"/>
                <a:gd name="connsiteX6-27" fmla="*/ 133350 w 185737"/>
                <a:gd name="connsiteY6-28" fmla="*/ 0 h 409575"/>
                <a:gd name="connsiteX7-29" fmla="*/ 57150 w 185737"/>
                <a:gd name="connsiteY7-30" fmla="*/ 33337 h 409575"/>
                <a:gd name="connsiteX0-31" fmla="*/ 57150 w 185737"/>
                <a:gd name="connsiteY0-32" fmla="*/ 33337 h 409575"/>
                <a:gd name="connsiteX1-33" fmla="*/ 71437 w 185737"/>
                <a:gd name="connsiteY1-34" fmla="*/ 295275 h 409575"/>
                <a:gd name="connsiteX2-35" fmla="*/ 0 w 185737"/>
                <a:gd name="connsiteY2-36" fmla="*/ 357187 h 409575"/>
                <a:gd name="connsiteX3-37" fmla="*/ 80962 w 185737"/>
                <a:gd name="connsiteY3-38" fmla="*/ 409575 h 409575"/>
                <a:gd name="connsiteX4-39" fmla="*/ 185737 w 185737"/>
                <a:gd name="connsiteY4-40" fmla="*/ 328612 h 409575"/>
                <a:gd name="connsiteX5-41" fmla="*/ 161925 w 185737"/>
                <a:gd name="connsiteY5-42" fmla="*/ 252412 h 409575"/>
                <a:gd name="connsiteX6-43" fmla="*/ 133350 w 185737"/>
                <a:gd name="connsiteY6-44" fmla="*/ 0 h 409575"/>
                <a:gd name="connsiteX7-45" fmla="*/ 57150 w 185737"/>
                <a:gd name="connsiteY7-46" fmla="*/ 33337 h 409575"/>
                <a:gd name="connsiteX0-47" fmla="*/ 57150 w 192124"/>
                <a:gd name="connsiteY0-48" fmla="*/ 33337 h 409575"/>
                <a:gd name="connsiteX1-49" fmla="*/ 71437 w 192124"/>
                <a:gd name="connsiteY1-50" fmla="*/ 295275 h 409575"/>
                <a:gd name="connsiteX2-51" fmla="*/ 0 w 192124"/>
                <a:gd name="connsiteY2-52" fmla="*/ 357187 h 409575"/>
                <a:gd name="connsiteX3-53" fmla="*/ 80962 w 192124"/>
                <a:gd name="connsiteY3-54" fmla="*/ 409575 h 409575"/>
                <a:gd name="connsiteX4-55" fmla="*/ 185737 w 192124"/>
                <a:gd name="connsiteY4-56" fmla="*/ 328612 h 409575"/>
                <a:gd name="connsiteX5-57" fmla="*/ 161925 w 192124"/>
                <a:gd name="connsiteY5-58" fmla="*/ 252412 h 409575"/>
                <a:gd name="connsiteX6-59" fmla="*/ 133350 w 192124"/>
                <a:gd name="connsiteY6-60" fmla="*/ 0 h 409575"/>
                <a:gd name="connsiteX7-61" fmla="*/ 57150 w 192124"/>
                <a:gd name="connsiteY7-62" fmla="*/ 33337 h 409575"/>
                <a:gd name="connsiteX0-63" fmla="*/ 57150 w 200704"/>
                <a:gd name="connsiteY0-64" fmla="*/ 33337 h 409575"/>
                <a:gd name="connsiteX1-65" fmla="*/ 71437 w 200704"/>
                <a:gd name="connsiteY1-66" fmla="*/ 295275 h 409575"/>
                <a:gd name="connsiteX2-67" fmla="*/ 0 w 200704"/>
                <a:gd name="connsiteY2-68" fmla="*/ 357187 h 409575"/>
                <a:gd name="connsiteX3-69" fmla="*/ 80962 w 200704"/>
                <a:gd name="connsiteY3-70" fmla="*/ 409575 h 409575"/>
                <a:gd name="connsiteX4-71" fmla="*/ 185737 w 200704"/>
                <a:gd name="connsiteY4-72" fmla="*/ 328612 h 409575"/>
                <a:gd name="connsiteX5-73" fmla="*/ 161925 w 200704"/>
                <a:gd name="connsiteY5-74" fmla="*/ 252412 h 409575"/>
                <a:gd name="connsiteX6-75" fmla="*/ 133350 w 200704"/>
                <a:gd name="connsiteY6-76" fmla="*/ 0 h 409575"/>
                <a:gd name="connsiteX7-77" fmla="*/ 57150 w 200704"/>
                <a:gd name="connsiteY7-78" fmla="*/ 33337 h 409575"/>
                <a:gd name="connsiteX0-79" fmla="*/ 57150 w 200704"/>
                <a:gd name="connsiteY0-80" fmla="*/ 33337 h 409575"/>
                <a:gd name="connsiteX1-81" fmla="*/ 71437 w 200704"/>
                <a:gd name="connsiteY1-82" fmla="*/ 295275 h 409575"/>
                <a:gd name="connsiteX2-83" fmla="*/ 0 w 200704"/>
                <a:gd name="connsiteY2-84" fmla="*/ 357187 h 409575"/>
                <a:gd name="connsiteX3-85" fmla="*/ 80962 w 200704"/>
                <a:gd name="connsiteY3-86" fmla="*/ 409575 h 409575"/>
                <a:gd name="connsiteX4-87" fmla="*/ 185737 w 200704"/>
                <a:gd name="connsiteY4-88" fmla="*/ 328612 h 409575"/>
                <a:gd name="connsiteX5-89" fmla="*/ 161925 w 200704"/>
                <a:gd name="connsiteY5-90" fmla="*/ 252412 h 409575"/>
                <a:gd name="connsiteX6-91" fmla="*/ 133350 w 200704"/>
                <a:gd name="connsiteY6-92" fmla="*/ 0 h 409575"/>
                <a:gd name="connsiteX7-93" fmla="*/ 57150 w 200704"/>
                <a:gd name="connsiteY7-94" fmla="*/ 33337 h 409575"/>
                <a:gd name="connsiteX0-95" fmla="*/ 57150 w 200704"/>
                <a:gd name="connsiteY0-96" fmla="*/ 33337 h 438724"/>
                <a:gd name="connsiteX1-97" fmla="*/ 71437 w 200704"/>
                <a:gd name="connsiteY1-98" fmla="*/ 295275 h 438724"/>
                <a:gd name="connsiteX2-99" fmla="*/ 0 w 200704"/>
                <a:gd name="connsiteY2-100" fmla="*/ 357187 h 438724"/>
                <a:gd name="connsiteX3-101" fmla="*/ 80962 w 200704"/>
                <a:gd name="connsiteY3-102" fmla="*/ 409575 h 438724"/>
                <a:gd name="connsiteX4-103" fmla="*/ 185737 w 200704"/>
                <a:gd name="connsiteY4-104" fmla="*/ 328612 h 438724"/>
                <a:gd name="connsiteX5-105" fmla="*/ 161925 w 200704"/>
                <a:gd name="connsiteY5-106" fmla="*/ 252412 h 438724"/>
                <a:gd name="connsiteX6-107" fmla="*/ 133350 w 200704"/>
                <a:gd name="connsiteY6-108" fmla="*/ 0 h 438724"/>
                <a:gd name="connsiteX7-109" fmla="*/ 57150 w 200704"/>
                <a:gd name="connsiteY7-110" fmla="*/ 33337 h 438724"/>
                <a:gd name="connsiteX0-111" fmla="*/ 57150 w 200704"/>
                <a:gd name="connsiteY0-112" fmla="*/ 33337 h 442906"/>
                <a:gd name="connsiteX1-113" fmla="*/ 71437 w 200704"/>
                <a:gd name="connsiteY1-114" fmla="*/ 295275 h 442906"/>
                <a:gd name="connsiteX2-115" fmla="*/ 0 w 200704"/>
                <a:gd name="connsiteY2-116" fmla="*/ 357187 h 442906"/>
                <a:gd name="connsiteX3-117" fmla="*/ 80962 w 200704"/>
                <a:gd name="connsiteY3-118" fmla="*/ 409575 h 442906"/>
                <a:gd name="connsiteX4-119" fmla="*/ 185737 w 200704"/>
                <a:gd name="connsiteY4-120" fmla="*/ 328612 h 442906"/>
                <a:gd name="connsiteX5-121" fmla="*/ 161925 w 200704"/>
                <a:gd name="connsiteY5-122" fmla="*/ 252412 h 442906"/>
                <a:gd name="connsiteX6-123" fmla="*/ 133350 w 200704"/>
                <a:gd name="connsiteY6-124" fmla="*/ 0 h 442906"/>
                <a:gd name="connsiteX7-125" fmla="*/ 57150 w 200704"/>
                <a:gd name="connsiteY7-126" fmla="*/ 33337 h 442906"/>
                <a:gd name="connsiteX0-127" fmla="*/ 57150 w 200704"/>
                <a:gd name="connsiteY0-128" fmla="*/ 33337 h 437310"/>
                <a:gd name="connsiteX1-129" fmla="*/ 71437 w 200704"/>
                <a:gd name="connsiteY1-130" fmla="*/ 295275 h 437310"/>
                <a:gd name="connsiteX2-131" fmla="*/ 0 w 200704"/>
                <a:gd name="connsiteY2-132" fmla="*/ 357187 h 437310"/>
                <a:gd name="connsiteX3-133" fmla="*/ 80962 w 200704"/>
                <a:gd name="connsiteY3-134" fmla="*/ 402432 h 437310"/>
                <a:gd name="connsiteX4-135" fmla="*/ 185737 w 200704"/>
                <a:gd name="connsiteY4-136" fmla="*/ 328612 h 437310"/>
                <a:gd name="connsiteX5-137" fmla="*/ 161925 w 200704"/>
                <a:gd name="connsiteY5-138" fmla="*/ 252412 h 437310"/>
                <a:gd name="connsiteX6-139" fmla="*/ 133350 w 200704"/>
                <a:gd name="connsiteY6-140" fmla="*/ 0 h 437310"/>
                <a:gd name="connsiteX7-141" fmla="*/ 57150 w 200704"/>
                <a:gd name="connsiteY7-142" fmla="*/ 33337 h 437310"/>
                <a:gd name="connsiteX0-143" fmla="*/ 57150 w 200704"/>
                <a:gd name="connsiteY0-144" fmla="*/ 33337 h 437310"/>
                <a:gd name="connsiteX1-145" fmla="*/ 71437 w 200704"/>
                <a:gd name="connsiteY1-146" fmla="*/ 295275 h 437310"/>
                <a:gd name="connsiteX2-147" fmla="*/ 0 w 200704"/>
                <a:gd name="connsiteY2-148" fmla="*/ 357187 h 437310"/>
                <a:gd name="connsiteX3-149" fmla="*/ 80962 w 200704"/>
                <a:gd name="connsiteY3-150" fmla="*/ 402432 h 437310"/>
                <a:gd name="connsiteX4-151" fmla="*/ 185737 w 200704"/>
                <a:gd name="connsiteY4-152" fmla="*/ 328612 h 437310"/>
                <a:gd name="connsiteX5-153" fmla="*/ 161925 w 200704"/>
                <a:gd name="connsiteY5-154" fmla="*/ 252412 h 437310"/>
                <a:gd name="connsiteX6-155" fmla="*/ 133350 w 200704"/>
                <a:gd name="connsiteY6-156" fmla="*/ 0 h 437310"/>
                <a:gd name="connsiteX7-157" fmla="*/ 57150 w 200704"/>
                <a:gd name="connsiteY7-158" fmla="*/ 33337 h 437310"/>
                <a:gd name="connsiteX0-159" fmla="*/ 70766 w 214320"/>
                <a:gd name="connsiteY0-160" fmla="*/ 33337 h 437310"/>
                <a:gd name="connsiteX1-161" fmla="*/ 85053 w 214320"/>
                <a:gd name="connsiteY1-162" fmla="*/ 295275 h 437310"/>
                <a:gd name="connsiteX2-163" fmla="*/ 13616 w 214320"/>
                <a:gd name="connsiteY2-164" fmla="*/ 357187 h 437310"/>
                <a:gd name="connsiteX3-165" fmla="*/ 94578 w 214320"/>
                <a:gd name="connsiteY3-166" fmla="*/ 402432 h 437310"/>
                <a:gd name="connsiteX4-167" fmla="*/ 199353 w 214320"/>
                <a:gd name="connsiteY4-168" fmla="*/ 328612 h 437310"/>
                <a:gd name="connsiteX5-169" fmla="*/ 175541 w 214320"/>
                <a:gd name="connsiteY5-170" fmla="*/ 252412 h 437310"/>
                <a:gd name="connsiteX6-171" fmla="*/ 146966 w 214320"/>
                <a:gd name="connsiteY6-172" fmla="*/ 0 h 437310"/>
                <a:gd name="connsiteX7-173" fmla="*/ 70766 w 214320"/>
                <a:gd name="connsiteY7-174" fmla="*/ 33337 h 437310"/>
                <a:gd name="connsiteX0-175" fmla="*/ 111868 w 255422"/>
                <a:gd name="connsiteY0-176" fmla="*/ 33337 h 437310"/>
                <a:gd name="connsiteX1-177" fmla="*/ 126155 w 255422"/>
                <a:gd name="connsiteY1-178" fmla="*/ 295275 h 437310"/>
                <a:gd name="connsiteX2-179" fmla="*/ 54718 w 255422"/>
                <a:gd name="connsiteY2-180" fmla="*/ 357187 h 437310"/>
                <a:gd name="connsiteX3-181" fmla="*/ 135680 w 255422"/>
                <a:gd name="connsiteY3-182" fmla="*/ 402432 h 437310"/>
                <a:gd name="connsiteX4-183" fmla="*/ 240455 w 255422"/>
                <a:gd name="connsiteY4-184" fmla="*/ 328612 h 437310"/>
                <a:gd name="connsiteX5-185" fmla="*/ 216643 w 255422"/>
                <a:gd name="connsiteY5-186" fmla="*/ 252412 h 437310"/>
                <a:gd name="connsiteX6-187" fmla="*/ 188068 w 255422"/>
                <a:gd name="connsiteY6-188" fmla="*/ 0 h 437310"/>
                <a:gd name="connsiteX7-189" fmla="*/ 111868 w 255422"/>
                <a:gd name="connsiteY7-190" fmla="*/ 33337 h 437310"/>
                <a:gd name="connsiteX0-191" fmla="*/ 119919 w 263473"/>
                <a:gd name="connsiteY0-192" fmla="*/ 33337 h 437310"/>
                <a:gd name="connsiteX1-193" fmla="*/ 134206 w 263473"/>
                <a:gd name="connsiteY1-194" fmla="*/ 295275 h 437310"/>
                <a:gd name="connsiteX2-195" fmla="*/ 62769 w 263473"/>
                <a:gd name="connsiteY2-196" fmla="*/ 357187 h 437310"/>
                <a:gd name="connsiteX3-197" fmla="*/ 143731 w 263473"/>
                <a:gd name="connsiteY3-198" fmla="*/ 402432 h 437310"/>
                <a:gd name="connsiteX4-199" fmla="*/ 248506 w 263473"/>
                <a:gd name="connsiteY4-200" fmla="*/ 328612 h 437310"/>
                <a:gd name="connsiteX5-201" fmla="*/ 224694 w 263473"/>
                <a:gd name="connsiteY5-202" fmla="*/ 252412 h 437310"/>
                <a:gd name="connsiteX6-203" fmla="*/ 196119 w 263473"/>
                <a:gd name="connsiteY6-204" fmla="*/ 0 h 437310"/>
                <a:gd name="connsiteX7-205" fmla="*/ 119919 w 263473"/>
                <a:gd name="connsiteY7-206" fmla="*/ 33337 h 437310"/>
                <a:gd name="connsiteX0-207" fmla="*/ 119919 w 263473"/>
                <a:gd name="connsiteY0-208" fmla="*/ 33337 h 437310"/>
                <a:gd name="connsiteX1-209" fmla="*/ 134206 w 263473"/>
                <a:gd name="connsiteY1-210" fmla="*/ 295275 h 437310"/>
                <a:gd name="connsiteX2-211" fmla="*/ 62769 w 263473"/>
                <a:gd name="connsiteY2-212" fmla="*/ 357187 h 437310"/>
                <a:gd name="connsiteX3-213" fmla="*/ 143731 w 263473"/>
                <a:gd name="connsiteY3-214" fmla="*/ 402432 h 437310"/>
                <a:gd name="connsiteX4-215" fmla="*/ 248506 w 263473"/>
                <a:gd name="connsiteY4-216" fmla="*/ 328612 h 437310"/>
                <a:gd name="connsiteX5-217" fmla="*/ 224694 w 263473"/>
                <a:gd name="connsiteY5-218" fmla="*/ 252412 h 437310"/>
                <a:gd name="connsiteX6-219" fmla="*/ 196119 w 263473"/>
                <a:gd name="connsiteY6-220" fmla="*/ 0 h 437310"/>
                <a:gd name="connsiteX7-221" fmla="*/ 119919 w 263473"/>
                <a:gd name="connsiteY7-222" fmla="*/ 33337 h 437310"/>
                <a:gd name="connsiteX0-223" fmla="*/ 119919 w 263473"/>
                <a:gd name="connsiteY0-224" fmla="*/ 33337 h 437310"/>
                <a:gd name="connsiteX1-225" fmla="*/ 134206 w 263473"/>
                <a:gd name="connsiteY1-226" fmla="*/ 295275 h 437310"/>
                <a:gd name="connsiteX2-227" fmla="*/ 62769 w 263473"/>
                <a:gd name="connsiteY2-228" fmla="*/ 357187 h 437310"/>
                <a:gd name="connsiteX3-229" fmla="*/ 143731 w 263473"/>
                <a:gd name="connsiteY3-230" fmla="*/ 402432 h 437310"/>
                <a:gd name="connsiteX4-231" fmla="*/ 248506 w 263473"/>
                <a:gd name="connsiteY4-232" fmla="*/ 328612 h 437310"/>
                <a:gd name="connsiteX5-233" fmla="*/ 224694 w 263473"/>
                <a:gd name="connsiteY5-234" fmla="*/ 252412 h 437310"/>
                <a:gd name="connsiteX6-235" fmla="*/ 196119 w 263473"/>
                <a:gd name="connsiteY6-236" fmla="*/ 0 h 437310"/>
                <a:gd name="connsiteX7-237" fmla="*/ 119919 w 263473"/>
                <a:gd name="connsiteY7-238" fmla="*/ 33337 h 437310"/>
                <a:gd name="connsiteX0-239" fmla="*/ 119919 w 263473"/>
                <a:gd name="connsiteY0-240" fmla="*/ 33337 h 437310"/>
                <a:gd name="connsiteX1-241" fmla="*/ 134206 w 263473"/>
                <a:gd name="connsiteY1-242" fmla="*/ 295275 h 437310"/>
                <a:gd name="connsiteX2-243" fmla="*/ 62769 w 263473"/>
                <a:gd name="connsiteY2-244" fmla="*/ 357187 h 437310"/>
                <a:gd name="connsiteX3-245" fmla="*/ 143731 w 263473"/>
                <a:gd name="connsiteY3-246" fmla="*/ 402432 h 437310"/>
                <a:gd name="connsiteX4-247" fmla="*/ 248506 w 263473"/>
                <a:gd name="connsiteY4-248" fmla="*/ 328612 h 437310"/>
                <a:gd name="connsiteX5-249" fmla="*/ 224694 w 263473"/>
                <a:gd name="connsiteY5-250" fmla="*/ 252412 h 437310"/>
                <a:gd name="connsiteX6-251" fmla="*/ 196119 w 263473"/>
                <a:gd name="connsiteY6-252" fmla="*/ 0 h 437310"/>
                <a:gd name="connsiteX7-253" fmla="*/ 119919 w 263473"/>
                <a:gd name="connsiteY7-254" fmla="*/ 33337 h 4373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29" y="connsiteY7-30"/>
                </a:cxn>
              </a:cxnLst>
              <a:rect l="l" t="t" r="r" b="b"/>
              <a:pathLst>
                <a:path w="263473" h="437310">
                  <a:moveTo>
                    <a:pt x="119919" y="33337"/>
                  </a:moveTo>
                  <a:cubicBezTo>
                    <a:pt x="153256" y="125412"/>
                    <a:pt x="181832" y="188912"/>
                    <a:pt x="134206" y="295275"/>
                  </a:cubicBezTo>
                  <a:cubicBezTo>
                    <a:pt x="65150" y="258762"/>
                    <a:pt x="-84869" y="362744"/>
                    <a:pt x="62769" y="357187"/>
                  </a:cubicBezTo>
                  <a:cubicBezTo>
                    <a:pt x="27844" y="427038"/>
                    <a:pt x="61976" y="449262"/>
                    <a:pt x="143731" y="402432"/>
                  </a:cubicBezTo>
                  <a:cubicBezTo>
                    <a:pt x="161987" y="482600"/>
                    <a:pt x="230250" y="410368"/>
                    <a:pt x="248506" y="328612"/>
                  </a:cubicBezTo>
                  <a:cubicBezTo>
                    <a:pt x="264381" y="310356"/>
                    <a:pt x="280256" y="275431"/>
                    <a:pt x="224694" y="252412"/>
                  </a:cubicBezTo>
                  <a:cubicBezTo>
                    <a:pt x="215169" y="168275"/>
                    <a:pt x="224694" y="107950"/>
                    <a:pt x="196119" y="0"/>
                  </a:cubicBezTo>
                  <a:lnTo>
                    <a:pt x="119919" y="33337"/>
                  </a:lnTo>
                  <a:close/>
                </a:path>
              </a:pathLst>
            </a:custGeom>
            <a:solidFill>
              <a:srgbClr val="EF8324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7" name="任意多边形: 形状 286"/>
            <p:cNvSpPr/>
            <p:nvPr/>
          </p:nvSpPr>
          <p:spPr>
            <a:xfrm>
              <a:off x="7530547" y="6858000"/>
              <a:ext cx="353211" cy="586256"/>
            </a:xfrm>
            <a:custGeom>
              <a:avLst/>
              <a:gdLst>
                <a:gd name="connsiteX0" fmla="*/ 57150 w 185737"/>
                <a:gd name="connsiteY0" fmla="*/ 0 h 376238"/>
                <a:gd name="connsiteX1" fmla="*/ 71437 w 185737"/>
                <a:gd name="connsiteY1" fmla="*/ 261938 h 376238"/>
                <a:gd name="connsiteX2" fmla="*/ 0 w 185737"/>
                <a:gd name="connsiteY2" fmla="*/ 323850 h 376238"/>
                <a:gd name="connsiteX3" fmla="*/ 80962 w 185737"/>
                <a:gd name="connsiteY3" fmla="*/ 376238 h 376238"/>
                <a:gd name="connsiteX4" fmla="*/ 185737 w 185737"/>
                <a:gd name="connsiteY4" fmla="*/ 295275 h 376238"/>
                <a:gd name="connsiteX5" fmla="*/ 161925 w 185737"/>
                <a:gd name="connsiteY5" fmla="*/ 219075 h 376238"/>
                <a:gd name="connsiteX6" fmla="*/ 57150 w 185737"/>
                <a:gd name="connsiteY6" fmla="*/ 0 h 376238"/>
                <a:gd name="connsiteX0-1" fmla="*/ 57150 w 185737"/>
                <a:gd name="connsiteY0-2" fmla="*/ 0 h 376238"/>
                <a:gd name="connsiteX1-3" fmla="*/ 71437 w 185737"/>
                <a:gd name="connsiteY1-4" fmla="*/ 261938 h 376238"/>
                <a:gd name="connsiteX2-5" fmla="*/ 0 w 185737"/>
                <a:gd name="connsiteY2-6" fmla="*/ 323850 h 376238"/>
                <a:gd name="connsiteX3-7" fmla="*/ 80962 w 185737"/>
                <a:gd name="connsiteY3-8" fmla="*/ 376238 h 376238"/>
                <a:gd name="connsiteX4-9" fmla="*/ 185737 w 185737"/>
                <a:gd name="connsiteY4-10" fmla="*/ 295275 h 376238"/>
                <a:gd name="connsiteX5-11" fmla="*/ 161925 w 185737"/>
                <a:gd name="connsiteY5-12" fmla="*/ 219075 h 376238"/>
                <a:gd name="connsiteX6-13" fmla="*/ 123825 w 185737"/>
                <a:gd name="connsiteY6-14" fmla="*/ 133350 h 376238"/>
                <a:gd name="connsiteX7" fmla="*/ 57150 w 185737"/>
                <a:gd name="connsiteY7" fmla="*/ 0 h 376238"/>
                <a:gd name="connsiteX0-15" fmla="*/ 57150 w 185737"/>
                <a:gd name="connsiteY0-16" fmla="*/ 33337 h 409575"/>
                <a:gd name="connsiteX1-17" fmla="*/ 71437 w 185737"/>
                <a:gd name="connsiteY1-18" fmla="*/ 295275 h 409575"/>
                <a:gd name="connsiteX2-19" fmla="*/ 0 w 185737"/>
                <a:gd name="connsiteY2-20" fmla="*/ 357187 h 409575"/>
                <a:gd name="connsiteX3-21" fmla="*/ 80962 w 185737"/>
                <a:gd name="connsiteY3-22" fmla="*/ 409575 h 409575"/>
                <a:gd name="connsiteX4-23" fmla="*/ 185737 w 185737"/>
                <a:gd name="connsiteY4-24" fmla="*/ 328612 h 409575"/>
                <a:gd name="connsiteX5-25" fmla="*/ 161925 w 185737"/>
                <a:gd name="connsiteY5-26" fmla="*/ 252412 h 409575"/>
                <a:gd name="connsiteX6-27" fmla="*/ 133350 w 185737"/>
                <a:gd name="connsiteY6-28" fmla="*/ 0 h 409575"/>
                <a:gd name="connsiteX7-29" fmla="*/ 57150 w 185737"/>
                <a:gd name="connsiteY7-30" fmla="*/ 33337 h 409575"/>
                <a:gd name="connsiteX0-31" fmla="*/ 57150 w 185737"/>
                <a:gd name="connsiteY0-32" fmla="*/ 33337 h 409575"/>
                <a:gd name="connsiteX1-33" fmla="*/ 71437 w 185737"/>
                <a:gd name="connsiteY1-34" fmla="*/ 295275 h 409575"/>
                <a:gd name="connsiteX2-35" fmla="*/ 0 w 185737"/>
                <a:gd name="connsiteY2-36" fmla="*/ 357187 h 409575"/>
                <a:gd name="connsiteX3-37" fmla="*/ 80962 w 185737"/>
                <a:gd name="connsiteY3-38" fmla="*/ 409575 h 409575"/>
                <a:gd name="connsiteX4-39" fmla="*/ 185737 w 185737"/>
                <a:gd name="connsiteY4-40" fmla="*/ 328612 h 409575"/>
                <a:gd name="connsiteX5-41" fmla="*/ 161925 w 185737"/>
                <a:gd name="connsiteY5-42" fmla="*/ 252412 h 409575"/>
                <a:gd name="connsiteX6-43" fmla="*/ 133350 w 185737"/>
                <a:gd name="connsiteY6-44" fmla="*/ 0 h 409575"/>
                <a:gd name="connsiteX7-45" fmla="*/ 57150 w 185737"/>
                <a:gd name="connsiteY7-46" fmla="*/ 33337 h 409575"/>
                <a:gd name="connsiteX0-47" fmla="*/ 57150 w 192124"/>
                <a:gd name="connsiteY0-48" fmla="*/ 33337 h 409575"/>
                <a:gd name="connsiteX1-49" fmla="*/ 71437 w 192124"/>
                <a:gd name="connsiteY1-50" fmla="*/ 295275 h 409575"/>
                <a:gd name="connsiteX2-51" fmla="*/ 0 w 192124"/>
                <a:gd name="connsiteY2-52" fmla="*/ 357187 h 409575"/>
                <a:gd name="connsiteX3-53" fmla="*/ 80962 w 192124"/>
                <a:gd name="connsiteY3-54" fmla="*/ 409575 h 409575"/>
                <a:gd name="connsiteX4-55" fmla="*/ 185737 w 192124"/>
                <a:gd name="connsiteY4-56" fmla="*/ 328612 h 409575"/>
                <a:gd name="connsiteX5-57" fmla="*/ 161925 w 192124"/>
                <a:gd name="connsiteY5-58" fmla="*/ 252412 h 409575"/>
                <a:gd name="connsiteX6-59" fmla="*/ 133350 w 192124"/>
                <a:gd name="connsiteY6-60" fmla="*/ 0 h 409575"/>
                <a:gd name="connsiteX7-61" fmla="*/ 57150 w 192124"/>
                <a:gd name="connsiteY7-62" fmla="*/ 33337 h 409575"/>
                <a:gd name="connsiteX0-63" fmla="*/ 57150 w 200704"/>
                <a:gd name="connsiteY0-64" fmla="*/ 33337 h 409575"/>
                <a:gd name="connsiteX1-65" fmla="*/ 71437 w 200704"/>
                <a:gd name="connsiteY1-66" fmla="*/ 295275 h 409575"/>
                <a:gd name="connsiteX2-67" fmla="*/ 0 w 200704"/>
                <a:gd name="connsiteY2-68" fmla="*/ 357187 h 409575"/>
                <a:gd name="connsiteX3-69" fmla="*/ 80962 w 200704"/>
                <a:gd name="connsiteY3-70" fmla="*/ 409575 h 409575"/>
                <a:gd name="connsiteX4-71" fmla="*/ 185737 w 200704"/>
                <a:gd name="connsiteY4-72" fmla="*/ 328612 h 409575"/>
                <a:gd name="connsiteX5-73" fmla="*/ 161925 w 200704"/>
                <a:gd name="connsiteY5-74" fmla="*/ 252412 h 409575"/>
                <a:gd name="connsiteX6-75" fmla="*/ 133350 w 200704"/>
                <a:gd name="connsiteY6-76" fmla="*/ 0 h 409575"/>
                <a:gd name="connsiteX7-77" fmla="*/ 57150 w 200704"/>
                <a:gd name="connsiteY7-78" fmla="*/ 33337 h 409575"/>
                <a:gd name="connsiteX0-79" fmla="*/ 57150 w 200704"/>
                <a:gd name="connsiteY0-80" fmla="*/ 33337 h 409575"/>
                <a:gd name="connsiteX1-81" fmla="*/ 71437 w 200704"/>
                <a:gd name="connsiteY1-82" fmla="*/ 295275 h 409575"/>
                <a:gd name="connsiteX2-83" fmla="*/ 0 w 200704"/>
                <a:gd name="connsiteY2-84" fmla="*/ 357187 h 409575"/>
                <a:gd name="connsiteX3-85" fmla="*/ 80962 w 200704"/>
                <a:gd name="connsiteY3-86" fmla="*/ 409575 h 409575"/>
                <a:gd name="connsiteX4-87" fmla="*/ 185737 w 200704"/>
                <a:gd name="connsiteY4-88" fmla="*/ 328612 h 409575"/>
                <a:gd name="connsiteX5-89" fmla="*/ 161925 w 200704"/>
                <a:gd name="connsiteY5-90" fmla="*/ 252412 h 409575"/>
                <a:gd name="connsiteX6-91" fmla="*/ 133350 w 200704"/>
                <a:gd name="connsiteY6-92" fmla="*/ 0 h 409575"/>
                <a:gd name="connsiteX7-93" fmla="*/ 57150 w 200704"/>
                <a:gd name="connsiteY7-94" fmla="*/ 33337 h 409575"/>
                <a:gd name="connsiteX0-95" fmla="*/ 57150 w 200704"/>
                <a:gd name="connsiteY0-96" fmla="*/ 33337 h 438724"/>
                <a:gd name="connsiteX1-97" fmla="*/ 71437 w 200704"/>
                <a:gd name="connsiteY1-98" fmla="*/ 295275 h 438724"/>
                <a:gd name="connsiteX2-99" fmla="*/ 0 w 200704"/>
                <a:gd name="connsiteY2-100" fmla="*/ 357187 h 438724"/>
                <a:gd name="connsiteX3-101" fmla="*/ 80962 w 200704"/>
                <a:gd name="connsiteY3-102" fmla="*/ 409575 h 438724"/>
                <a:gd name="connsiteX4-103" fmla="*/ 185737 w 200704"/>
                <a:gd name="connsiteY4-104" fmla="*/ 328612 h 438724"/>
                <a:gd name="connsiteX5-105" fmla="*/ 161925 w 200704"/>
                <a:gd name="connsiteY5-106" fmla="*/ 252412 h 438724"/>
                <a:gd name="connsiteX6-107" fmla="*/ 133350 w 200704"/>
                <a:gd name="connsiteY6-108" fmla="*/ 0 h 438724"/>
                <a:gd name="connsiteX7-109" fmla="*/ 57150 w 200704"/>
                <a:gd name="connsiteY7-110" fmla="*/ 33337 h 438724"/>
                <a:gd name="connsiteX0-111" fmla="*/ 57150 w 200704"/>
                <a:gd name="connsiteY0-112" fmla="*/ 33337 h 442906"/>
                <a:gd name="connsiteX1-113" fmla="*/ 71437 w 200704"/>
                <a:gd name="connsiteY1-114" fmla="*/ 295275 h 442906"/>
                <a:gd name="connsiteX2-115" fmla="*/ 0 w 200704"/>
                <a:gd name="connsiteY2-116" fmla="*/ 357187 h 442906"/>
                <a:gd name="connsiteX3-117" fmla="*/ 80962 w 200704"/>
                <a:gd name="connsiteY3-118" fmla="*/ 409575 h 442906"/>
                <a:gd name="connsiteX4-119" fmla="*/ 185737 w 200704"/>
                <a:gd name="connsiteY4-120" fmla="*/ 328612 h 442906"/>
                <a:gd name="connsiteX5-121" fmla="*/ 161925 w 200704"/>
                <a:gd name="connsiteY5-122" fmla="*/ 252412 h 442906"/>
                <a:gd name="connsiteX6-123" fmla="*/ 133350 w 200704"/>
                <a:gd name="connsiteY6-124" fmla="*/ 0 h 442906"/>
                <a:gd name="connsiteX7-125" fmla="*/ 57150 w 200704"/>
                <a:gd name="connsiteY7-126" fmla="*/ 33337 h 442906"/>
                <a:gd name="connsiteX0-127" fmla="*/ 57150 w 200704"/>
                <a:gd name="connsiteY0-128" fmla="*/ 33337 h 437310"/>
                <a:gd name="connsiteX1-129" fmla="*/ 71437 w 200704"/>
                <a:gd name="connsiteY1-130" fmla="*/ 295275 h 437310"/>
                <a:gd name="connsiteX2-131" fmla="*/ 0 w 200704"/>
                <a:gd name="connsiteY2-132" fmla="*/ 357187 h 437310"/>
                <a:gd name="connsiteX3-133" fmla="*/ 80962 w 200704"/>
                <a:gd name="connsiteY3-134" fmla="*/ 402432 h 437310"/>
                <a:gd name="connsiteX4-135" fmla="*/ 185737 w 200704"/>
                <a:gd name="connsiteY4-136" fmla="*/ 328612 h 437310"/>
                <a:gd name="connsiteX5-137" fmla="*/ 161925 w 200704"/>
                <a:gd name="connsiteY5-138" fmla="*/ 252412 h 437310"/>
                <a:gd name="connsiteX6-139" fmla="*/ 133350 w 200704"/>
                <a:gd name="connsiteY6-140" fmla="*/ 0 h 437310"/>
                <a:gd name="connsiteX7-141" fmla="*/ 57150 w 200704"/>
                <a:gd name="connsiteY7-142" fmla="*/ 33337 h 437310"/>
                <a:gd name="connsiteX0-143" fmla="*/ 57150 w 200704"/>
                <a:gd name="connsiteY0-144" fmla="*/ 33337 h 437310"/>
                <a:gd name="connsiteX1-145" fmla="*/ 71437 w 200704"/>
                <a:gd name="connsiteY1-146" fmla="*/ 295275 h 437310"/>
                <a:gd name="connsiteX2-147" fmla="*/ 0 w 200704"/>
                <a:gd name="connsiteY2-148" fmla="*/ 357187 h 437310"/>
                <a:gd name="connsiteX3-149" fmla="*/ 80962 w 200704"/>
                <a:gd name="connsiteY3-150" fmla="*/ 402432 h 437310"/>
                <a:gd name="connsiteX4-151" fmla="*/ 185737 w 200704"/>
                <a:gd name="connsiteY4-152" fmla="*/ 328612 h 437310"/>
                <a:gd name="connsiteX5-153" fmla="*/ 161925 w 200704"/>
                <a:gd name="connsiteY5-154" fmla="*/ 252412 h 437310"/>
                <a:gd name="connsiteX6-155" fmla="*/ 133350 w 200704"/>
                <a:gd name="connsiteY6-156" fmla="*/ 0 h 437310"/>
                <a:gd name="connsiteX7-157" fmla="*/ 57150 w 200704"/>
                <a:gd name="connsiteY7-158" fmla="*/ 33337 h 437310"/>
                <a:gd name="connsiteX0-159" fmla="*/ 70766 w 214320"/>
                <a:gd name="connsiteY0-160" fmla="*/ 33337 h 437310"/>
                <a:gd name="connsiteX1-161" fmla="*/ 85053 w 214320"/>
                <a:gd name="connsiteY1-162" fmla="*/ 295275 h 437310"/>
                <a:gd name="connsiteX2-163" fmla="*/ 13616 w 214320"/>
                <a:gd name="connsiteY2-164" fmla="*/ 357187 h 437310"/>
                <a:gd name="connsiteX3-165" fmla="*/ 94578 w 214320"/>
                <a:gd name="connsiteY3-166" fmla="*/ 402432 h 437310"/>
                <a:gd name="connsiteX4-167" fmla="*/ 199353 w 214320"/>
                <a:gd name="connsiteY4-168" fmla="*/ 328612 h 437310"/>
                <a:gd name="connsiteX5-169" fmla="*/ 175541 w 214320"/>
                <a:gd name="connsiteY5-170" fmla="*/ 252412 h 437310"/>
                <a:gd name="connsiteX6-171" fmla="*/ 146966 w 214320"/>
                <a:gd name="connsiteY6-172" fmla="*/ 0 h 437310"/>
                <a:gd name="connsiteX7-173" fmla="*/ 70766 w 214320"/>
                <a:gd name="connsiteY7-174" fmla="*/ 33337 h 437310"/>
                <a:gd name="connsiteX0-175" fmla="*/ 111868 w 255422"/>
                <a:gd name="connsiteY0-176" fmla="*/ 33337 h 437310"/>
                <a:gd name="connsiteX1-177" fmla="*/ 126155 w 255422"/>
                <a:gd name="connsiteY1-178" fmla="*/ 295275 h 437310"/>
                <a:gd name="connsiteX2-179" fmla="*/ 54718 w 255422"/>
                <a:gd name="connsiteY2-180" fmla="*/ 357187 h 437310"/>
                <a:gd name="connsiteX3-181" fmla="*/ 135680 w 255422"/>
                <a:gd name="connsiteY3-182" fmla="*/ 402432 h 437310"/>
                <a:gd name="connsiteX4-183" fmla="*/ 240455 w 255422"/>
                <a:gd name="connsiteY4-184" fmla="*/ 328612 h 437310"/>
                <a:gd name="connsiteX5-185" fmla="*/ 216643 w 255422"/>
                <a:gd name="connsiteY5-186" fmla="*/ 252412 h 437310"/>
                <a:gd name="connsiteX6-187" fmla="*/ 188068 w 255422"/>
                <a:gd name="connsiteY6-188" fmla="*/ 0 h 437310"/>
                <a:gd name="connsiteX7-189" fmla="*/ 111868 w 255422"/>
                <a:gd name="connsiteY7-190" fmla="*/ 33337 h 437310"/>
                <a:gd name="connsiteX0-191" fmla="*/ 119919 w 263473"/>
                <a:gd name="connsiteY0-192" fmla="*/ 33337 h 437310"/>
                <a:gd name="connsiteX1-193" fmla="*/ 134206 w 263473"/>
                <a:gd name="connsiteY1-194" fmla="*/ 295275 h 437310"/>
                <a:gd name="connsiteX2-195" fmla="*/ 62769 w 263473"/>
                <a:gd name="connsiteY2-196" fmla="*/ 357187 h 437310"/>
                <a:gd name="connsiteX3-197" fmla="*/ 143731 w 263473"/>
                <a:gd name="connsiteY3-198" fmla="*/ 402432 h 437310"/>
                <a:gd name="connsiteX4-199" fmla="*/ 248506 w 263473"/>
                <a:gd name="connsiteY4-200" fmla="*/ 328612 h 437310"/>
                <a:gd name="connsiteX5-201" fmla="*/ 224694 w 263473"/>
                <a:gd name="connsiteY5-202" fmla="*/ 252412 h 437310"/>
                <a:gd name="connsiteX6-203" fmla="*/ 196119 w 263473"/>
                <a:gd name="connsiteY6-204" fmla="*/ 0 h 437310"/>
                <a:gd name="connsiteX7-205" fmla="*/ 119919 w 263473"/>
                <a:gd name="connsiteY7-206" fmla="*/ 33337 h 437310"/>
                <a:gd name="connsiteX0-207" fmla="*/ 119919 w 263473"/>
                <a:gd name="connsiteY0-208" fmla="*/ 33337 h 437310"/>
                <a:gd name="connsiteX1-209" fmla="*/ 134206 w 263473"/>
                <a:gd name="connsiteY1-210" fmla="*/ 295275 h 437310"/>
                <a:gd name="connsiteX2-211" fmla="*/ 62769 w 263473"/>
                <a:gd name="connsiteY2-212" fmla="*/ 357187 h 437310"/>
                <a:gd name="connsiteX3-213" fmla="*/ 143731 w 263473"/>
                <a:gd name="connsiteY3-214" fmla="*/ 402432 h 437310"/>
                <a:gd name="connsiteX4-215" fmla="*/ 248506 w 263473"/>
                <a:gd name="connsiteY4-216" fmla="*/ 328612 h 437310"/>
                <a:gd name="connsiteX5-217" fmla="*/ 224694 w 263473"/>
                <a:gd name="connsiteY5-218" fmla="*/ 252412 h 437310"/>
                <a:gd name="connsiteX6-219" fmla="*/ 196119 w 263473"/>
                <a:gd name="connsiteY6-220" fmla="*/ 0 h 437310"/>
                <a:gd name="connsiteX7-221" fmla="*/ 119919 w 263473"/>
                <a:gd name="connsiteY7-222" fmla="*/ 33337 h 437310"/>
                <a:gd name="connsiteX0-223" fmla="*/ 119919 w 263473"/>
                <a:gd name="connsiteY0-224" fmla="*/ 33337 h 437310"/>
                <a:gd name="connsiteX1-225" fmla="*/ 134206 w 263473"/>
                <a:gd name="connsiteY1-226" fmla="*/ 295275 h 437310"/>
                <a:gd name="connsiteX2-227" fmla="*/ 62769 w 263473"/>
                <a:gd name="connsiteY2-228" fmla="*/ 357187 h 437310"/>
                <a:gd name="connsiteX3-229" fmla="*/ 143731 w 263473"/>
                <a:gd name="connsiteY3-230" fmla="*/ 402432 h 437310"/>
                <a:gd name="connsiteX4-231" fmla="*/ 248506 w 263473"/>
                <a:gd name="connsiteY4-232" fmla="*/ 328612 h 437310"/>
                <a:gd name="connsiteX5-233" fmla="*/ 224694 w 263473"/>
                <a:gd name="connsiteY5-234" fmla="*/ 252412 h 437310"/>
                <a:gd name="connsiteX6-235" fmla="*/ 196119 w 263473"/>
                <a:gd name="connsiteY6-236" fmla="*/ 0 h 437310"/>
                <a:gd name="connsiteX7-237" fmla="*/ 119919 w 263473"/>
                <a:gd name="connsiteY7-238" fmla="*/ 33337 h 437310"/>
                <a:gd name="connsiteX0-239" fmla="*/ 119919 w 263473"/>
                <a:gd name="connsiteY0-240" fmla="*/ 33337 h 437310"/>
                <a:gd name="connsiteX1-241" fmla="*/ 134206 w 263473"/>
                <a:gd name="connsiteY1-242" fmla="*/ 295275 h 437310"/>
                <a:gd name="connsiteX2-243" fmla="*/ 62769 w 263473"/>
                <a:gd name="connsiteY2-244" fmla="*/ 357187 h 437310"/>
                <a:gd name="connsiteX3-245" fmla="*/ 143731 w 263473"/>
                <a:gd name="connsiteY3-246" fmla="*/ 402432 h 437310"/>
                <a:gd name="connsiteX4-247" fmla="*/ 248506 w 263473"/>
                <a:gd name="connsiteY4-248" fmla="*/ 328612 h 437310"/>
                <a:gd name="connsiteX5-249" fmla="*/ 224694 w 263473"/>
                <a:gd name="connsiteY5-250" fmla="*/ 252412 h 437310"/>
                <a:gd name="connsiteX6-251" fmla="*/ 196119 w 263473"/>
                <a:gd name="connsiteY6-252" fmla="*/ 0 h 437310"/>
                <a:gd name="connsiteX7-253" fmla="*/ 119919 w 263473"/>
                <a:gd name="connsiteY7-254" fmla="*/ 33337 h 4373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29" y="connsiteY7-30"/>
                </a:cxn>
              </a:cxnLst>
              <a:rect l="l" t="t" r="r" b="b"/>
              <a:pathLst>
                <a:path w="263473" h="437310">
                  <a:moveTo>
                    <a:pt x="119919" y="33337"/>
                  </a:moveTo>
                  <a:cubicBezTo>
                    <a:pt x="153256" y="125412"/>
                    <a:pt x="181832" y="188912"/>
                    <a:pt x="134206" y="295275"/>
                  </a:cubicBezTo>
                  <a:cubicBezTo>
                    <a:pt x="65150" y="258762"/>
                    <a:pt x="-84869" y="362744"/>
                    <a:pt x="62769" y="357187"/>
                  </a:cubicBezTo>
                  <a:cubicBezTo>
                    <a:pt x="27844" y="427038"/>
                    <a:pt x="61976" y="449262"/>
                    <a:pt x="143731" y="402432"/>
                  </a:cubicBezTo>
                  <a:cubicBezTo>
                    <a:pt x="161987" y="482600"/>
                    <a:pt x="230250" y="410368"/>
                    <a:pt x="248506" y="328612"/>
                  </a:cubicBezTo>
                  <a:cubicBezTo>
                    <a:pt x="264381" y="310356"/>
                    <a:pt x="280256" y="275431"/>
                    <a:pt x="224694" y="252412"/>
                  </a:cubicBezTo>
                  <a:cubicBezTo>
                    <a:pt x="215169" y="168275"/>
                    <a:pt x="224694" y="107950"/>
                    <a:pt x="196119" y="0"/>
                  </a:cubicBezTo>
                  <a:lnTo>
                    <a:pt x="119919" y="33337"/>
                  </a:lnTo>
                  <a:close/>
                </a:path>
              </a:pathLst>
            </a:custGeom>
            <a:solidFill>
              <a:srgbClr val="EF8324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8" name="等腰三角形 287"/>
            <p:cNvSpPr/>
            <p:nvPr/>
          </p:nvSpPr>
          <p:spPr>
            <a:xfrm rot="17213684">
              <a:off x="5562572" y="4754390"/>
              <a:ext cx="200879" cy="193539"/>
            </a:xfrm>
            <a:prstGeom prst="triangle">
              <a:avLst/>
            </a:prstGeom>
            <a:solidFill>
              <a:srgbClr val="F0871E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9" name="任意多边形: 形状 288"/>
            <p:cNvSpPr/>
            <p:nvPr/>
          </p:nvSpPr>
          <p:spPr>
            <a:xfrm>
              <a:off x="5690724" y="3846671"/>
              <a:ext cx="3285992" cy="3120705"/>
            </a:xfrm>
            <a:custGeom>
              <a:avLst/>
              <a:gdLst>
                <a:gd name="connsiteX0" fmla="*/ 693632 w 2032165"/>
                <a:gd name="connsiteY0" fmla="*/ 531 h 2048588"/>
                <a:gd name="connsiteX1" fmla="*/ 1199107 w 2032165"/>
                <a:gd name="connsiteY1" fmla="*/ 221813 h 2048588"/>
                <a:gd name="connsiteX2" fmla="*/ 1346861 w 2032165"/>
                <a:gd name="connsiteY2" fmla="*/ 536263 h 2048588"/>
                <a:gd name="connsiteX3" fmla="*/ 1879548 w 2032165"/>
                <a:gd name="connsiteY3" fmla="*/ 874009 h 2048588"/>
                <a:gd name="connsiteX4" fmla="*/ 1945651 w 2032165"/>
                <a:gd name="connsiteY4" fmla="*/ 893419 h 2048588"/>
                <a:gd name="connsiteX5" fmla="*/ 2027302 w 2032165"/>
                <a:gd name="connsiteY5" fmla="*/ 951651 h 2048588"/>
                <a:gd name="connsiteX6" fmla="*/ 1202994 w 2032165"/>
                <a:gd name="connsiteY6" fmla="*/ 1887245 h 2048588"/>
                <a:gd name="connsiteX7" fmla="*/ 1229559 w 2032165"/>
                <a:gd name="connsiteY7" fmla="*/ 2048588 h 2048588"/>
                <a:gd name="connsiteX8" fmla="*/ 1163031 w 2032165"/>
                <a:gd name="connsiteY8" fmla="*/ 2048588 h 2048588"/>
                <a:gd name="connsiteX9" fmla="*/ 1152447 w 2032165"/>
                <a:gd name="connsiteY9" fmla="*/ 1902771 h 2048588"/>
                <a:gd name="connsiteX10" fmla="*/ 965810 w 2032165"/>
                <a:gd name="connsiteY10" fmla="*/ 1929946 h 2048588"/>
                <a:gd name="connsiteX11" fmla="*/ 814169 w 2032165"/>
                <a:gd name="connsiteY11" fmla="*/ 1918302 h 2048588"/>
                <a:gd name="connsiteX12" fmla="*/ 748070 w 2032165"/>
                <a:gd name="connsiteY12" fmla="*/ 1906654 h 2048588"/>
                <a:gd name="connsiteX13" fmla="*/ 9304 w 2032165"/>
                <a:gd name="connsiteY13" fmla="*/ 955534 h 2048588"/>
                <a:gd name="connsiteX14" fmla="*/ 1525 w 2032165"/>
                <a:gd name="connsiteY14" fmla="*/ 804129 h 2048588"/>
                <a:gd name="connsiteX15" fmla="*/ 59851 w 2032165"/>
                <a:gd name="connsiteY15" fmla="*/ 505205 h 2048588"/>
                <a:gd name="connsiteX16" fmla="*/ 693632 w 2032165"/>
                <a:gd name="connsiteY16" fmla="*/ 531 h 2048588"/>
                <a:gd name="connsiteX0-1" fmla="*/ 693632 w 2032165"/>
                <a:gd name="connsiteY0-2" fmla="*/ 531 h 2048588"/>
                <a:gd name="connsiteX1-3" fmla="*/ 1199107 w 2032165"/>
                <a:gd name="connsiteY1-4" fmla="*/ 221813 h 2048588"/>
                <a:gd name="connsiteX2-5" fmla="*/ 1346861 w 2032165"/>
                <a:gd name="connsiteY2-6" fmla="*/ 536263 h 2048588"/>
                <a:gd name="connsiteX3-7" fmla="*/ 1879548 w 2032165"/>
                <a:gd name="connsiteY3-8" fmla="*/ 874009 h 2048588"/>
                <a:gd name="connsiteX4-9" fmla="*/ 1945651 w 2032165"/>
                <a:gd name="connsiteY4-10" fmla="*/ 893419 h 2048588"/>
                <a:gd name="connsiteX5-11" fmla="*/ 2027302 w 2032165"/>
                <a:gd name="connsiteY5-12" fmla="*/ 951651 h 2048588"/>
                <a:gd name="connsiteX6-13" fmla="*/ 1202994 w 2032165"/>
                <a:gd name="connsiteY6-14" fmla="*/ 1887245 h 2048588"/>
                <a:gd name="connsiteX7-15" fmla="*/ 1229559 w 2032165"/>
                <a:gd name="connsiteY7-16" fmla="*/ 2048588 h 2048588"/>
                <a:gd name="connsiteX8-17" fmla="*/ 1152447 w 2032165"/>
                <a:gd name="connsiteY8-18" fmla="*/ 1902771 h 2048588"/>
                <a:gd name="connsiteX9-19" fmla="*/ 965810 w 2032165"/>
                <a:gd name="connsiteY9-20" fmla="*/ 1929946 h 2048588"/>
                <a:gd name="connsiteX10-21" fmla="*/ 814169 w 2032165"/>
                <a:gd name="connsiteY10-22" fmla="*/ 1918302 h 2048588"/>
                <a:gd name="connsiteX11-23" fmla="*/ 748070 w 2032165"/>
                <a:gd name="connsiteY11-24" fmla="*/ 1906654 h 2048588"/>
                <a:gd name="connsiteX12-25" fmla="*/ 9304 w 2032165"/>
                <a:gd name="connsiteY12-26" fmla="*/ 955534 h 2048588"/>
                <a:gd name="connsiteX13-27" fmla="*/ 1525 w 2032165"/>
                <a:gd name="connsiteY13-28" fmla="*/ 804129 h 2048588"/>
                <a:gd name="connsiteX14-29" fmla="*/ 59851 w 2032165"/>
                <a:gd name="connsiteY14-30" fmla="*/ 505205 h 2048588"/>
                <a:gd name="connsiteX15-31" fmla="*/ 693632 w 2032165"/>
                <a:gd name="connsiteY15-32" fmla="*/ 531 h 2048588"/>
                <a:gd name="connsiteX0-33" fmla="*/ 693632 w 2032165"/>
                <a:gd name="connsiteY0-34" fmla="*/ 531 h 1929946"/>
                <a:gd name="connsiteX1-35" fmla="*/ 1199107 w 2032165"/>
                <a:gd name="connsiteY1-36" fmla="*/ 221813 h 1929946"/>
                <a:gd name="connsiteX2-37" fmla="*/ 1346861 w 2032165"/>
                <a:gd name="connsiteY2-38" fmla="*/ 536263 h 1929946"/>
                <a:gd name="connsiteX3-39" fmla="*/ 1879548 w 2032165"/>
                <a:gd name="connsiteY3-40" fmla="*/ 874009 h 1929946"/>
                <a:gd name="connsiteX4-41" fmla="*/ 1945651 w 2032165"/>
                <a:gd name="connsiteY4-42" fmla="*/ 893419 h 1929946"/>
                <a:gd name="connsiteX5-43" fmla="*/ 2027302 w 2032165"/>
                <a:gd name="connsiteY5-44" fmla="*/ 951651 h 1929946"/>
                <a:gd name="connsiteX6-45" fmla="*/ 1202994 w 2032165"/>
                <a:gd name="connsiteY6-46" fmla="*/ 1887245 h 1929946"/>
                <a:gd name="connsiteX7-47" fmla="*/ 1152447 w 2032165"/>
                <a:gd name="connsiteY7-48" fmla="*/ 1902771 h 1929946"/>
                <a:gd name="connsiteX8-49" fmla="*/ 965810 w 2032165"/>
                <a:gd name="connsiteY8-50" fmla="*/ 1929946 h 1929946"/>
                <a:gd name="connsiteX9-51" fmla="*/ 814169 w 2032165"/>
                <a:gd name="connsiteY9-52" fmla="*/ 1918302 h 1929946"/>
                <a:gd name="connsiteX10-53" fmla="*/ 748070 w 2032165"/>
                <a:gd name="connsiteY10-54" fmla="*/ 1906654 h 1929946"/>
                <a:gd name="connsiteX11-55" fmla="*/ 9304 w 2032165"/>
                <a:gd name="connsiteY11-56" fmla="*/ 955534 h 1929946"/>
                <a:gd name="connsiteX12-57" fmla="*/ 1525 w 2032165"/>
                <a:gd name="connsiteY12-58" fmla="*/ 804129 h 1929946"/>
                <a:gd name="connsiteX13-59" fmla="*/ 59851 w 2032165"/>
                <a:gd name="connsiteY13-60" fmla="*/ 505205 h 1929946"/>
                <a:gd name="connsiteX14-61" fmla="*/ 693632 w 2032165"/>
                <a:gd name="connsiteY14-62" fmla="*/ 531 h 1929946"/>
                <a:gd name="connsiteX0-63" fmla="*/ 693632 w 2032165"/>
                <a:gd name="connsiteY0-64" fmla="*/ 531 h 1929946"/>
                <a:gd name="connsiteX1-65" fmla="*/ 1199107 w 2032165"/>
                <a:gd name="connsiteY1-66" fmla="*/ 221813 h 1929946"/>
                <a:gd name="connsiteX2-67" fmla="*/ 1346861 w 2032165"/>
                <a:gd name="connsiteY2-68" fmla="*/ 536263 h 1929946"/>
                <a:gd name="connsiteX3-69" fmla="*/ 1879548 w 2032165"/>
                <a:gd name="connsiteY3-70" fmla="*/ 874009 h 1929946"/>
                <a:gd name="connsiteX4-71" fmla="*/ 1945651 w 2032165"/>
                <a:gd name="connsiteY4-72" fmla="*/ 893419 h 1929946"/>
                <a:gd name="connsiteX5-73" fmla="*/ 2027302 w 2032165"/>
                <a:gd name="connsiteY5-74" fmla="*/ 951651 h 1929946"/>
                <a:gd name="connsiteX6-75" fmla="*/ 1202994 w 2032165"/>
                <a:gd name="connsiteY6-76" fmla="*/ 1887245 h 1929946"/>
                <a:gd name="connsiteX7-77" fmla="*/ 1152447 w 2032165"/>
                <a:gd name="connsiteY7-78" fmla="*/ 1902771 h 1929946"/>
                <a:gd name="connsiteX8-79" fmla="*/ 965810 w 2032165"/>
                <a:gd name="connsiteY8-80" fmla="*/ 1929946 h 1929946"/>
                <a:gd name="connsiteX9-81" fmla="*/ 814169 w 2032165"/>
                <a:gd name="connsiteY9-82" fmla="*/ 1918302 h 1929946"/>
                <a:gd name="connsiteX10-83" fmla="*/ 748070 w 2032165"/>
                <a:gd name="connsiteY10-84" fmla="*/ 1906654 h 1929946"/>
                <a:gd name="connsiteX11-85" fmla="*/ 9304 w 2032165"/>
                <a:gd name="connsiteY11-86" fmla="*/ 955534 h 1929946"/>
                <a:gd name="connsiteX12-87" fmla="*/ 1525 w 2032165"/>
                <a:gd name="connsiteY12-88" fmla="*/ 804129 h 1929946"/>
                <a:gd name="connsiteX13-89" fmla="*/ 59851 w 2032165"/>
                <a:gd name="connsiteY13-90" fmla="*/ 505205 h 1929946"/>
                <a:gd name="connsiteX14-91" fmla="*/ 693632 w 2032165"/>
                <a:gd name="connsiteY14-92" fmla="*/ 531 h 19299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2032165" h="1929946">
                  <a:moveTo>
                    <a:pt x="693632" y="531"/>
                  </a:moveTo>
                  <a:cubicBezTo>
                    <a:pt x="884159" y="-7234"/>
                    <a:pt x="1078569" y="70408"/>
                    <a:pt x="1199107" y="221813"/>
                  </a:cubicBezTo>
                  <a:cubicBezTo>
                    <a:pt x="1269093" y="314981"/>
                    <a:pt x="1304088" y="427563"/>
                    <a:pt x="1346861" y="536263"/>
                  </a:cubicBezTo>
                  <a:cubicBezTo>
                    <a:pt x="1412960" y="722604"/>
                    <a:pt x="1630700" y="1165167"/>
                    <a:pt x="1879548" y="874009"/>
                  </a:cubicBezTo>
                  <a:cubicBezTo>
                    <a:pt x="1902878" y="850717"/>
                    <a:pt x="1937873" y="870127"/>
                    <a:pt x="1945651" y="893419"/>
                  </a:cubicBezTo>
                  <a:cubicBezTo>
                    <a:pt x="1984533" y="870127"/>
                    <a:pt x="2050632" y="897302"/>
                    <a:pt x="2027302" y="951651"/>
                  </a:cubicBezTo>
                  <a:cubicBezTo>
                    <a:pt x="1883439" y="1351509"/>
                    <a:pt x="1615148" y="1759132"/>
                    <a:pt x="1202994" y="1887245"/>
                  </a:cubicBezTo>
                  <a:lnTo>
                    <a:pt x="1152447" y="1902771"/>
                  </a:lnTo>
                  <a:cubicBezTo>
                    <a:pt x="1094121" y="1918302"/>
                    <a:pt x="1028022" y="1926064"/>
                    <a:pt x="965810" y="1929946"/>
                  </a:cubicBezTo>
                  <a:cubicBezTo>
                    <a:pt x="911376" y="1929946"/>
                    <a:pt x="860829" y="1926064"/>
                    <a:pt x="814169" y="1918302"/>
                  </a:cubicBezTo>
                  <a:cubicBezTo>
                    <a:pt x="777879" y="1914420"/>
                    <a:pt x="775057" y="1919477"/>
                    <a:pt x="748070" y="1906654"/>
                  </a:cubicBezTo>
                  <a:cubicBezTo>
                    <a:pt x="343690" y="1797955"/>
                    <a:pt x="59851" y="1359274"/>
                    <a:pt x="9304" y="955534"/>
                  </a:cubicBezTo>
                  <a:cubicBezTo>
                    <a:pt x="1525" y="905067"/>
                    <a:pt x="-2362" y="854600"/>
                    <a:pt x="1525" y="804129"/>
                  </a:cubicBezTo>
                  <a:cubicBezTo>
                    <a:pt x="9949" y="729074"/>
                    <a:pt x="11175" y="683588"/>
                    <a:pt x="59851" y="505205"/>
                  </a:cubicBezTo>
                  <a:cubicBezTo>
                    <a:pt x="157058" y="233457"/>
                    <a:pt x="374798" y="12175"/>
                    <a:pt x="693632" y="531"/>
                  </a:cubicBezTo>
                  <a:close/>
                </a:path>
              </a:pathLst>
            </a:custGeom>
            <a:solidFill>
              <a:srgbClr val="F9B04C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0" name="任意多边形: 形状 289"/>
            <p:cNvSpPr/>
            <p:nvPr/>
          </p:nvSpPr>
          <p:spPr>
            <a:xfrm>
              <a:off x="5690761" y="3846180"/>
              <a:ext cx="2580584" cy="1737390"/>
            </a:xfrm>
            <a:custGeom>
              <a:avLst/>
              <a:gdLst>
                <a:gd name="connsiteX0" fmla="*/ 1121597 w 2580584"/>
                <a:gd name="connsiteY0" fmla="*/ 858 h 1737390"/>
                <a:gd name="connsiteX1" fmla="*/ 1938945 w 2580584"/>
                <a:gd name="connsiteY1" fmla="*/ 358669 h 1737390"/>
                <a:gd name="connsiteX2" fmla="*/ 2177862 w 2580584"/>
                <a:gd name="connsiteY2" fmla="*/ 867132 h 1737390"/>
                <a:gd name="connsiteX3" fmla="*/ 2556287 w 2580584"/>
                <a:gd name="connsiteY3" fmla="*/ 1483969 h 1737390"/>
                <a:gd name="connsiteX4" fmla="*/ 2580584 w 2580584"/>
                <a:gd name="connsiteY4" fmla="*/ 1500827 h 1737390"/>
                <a:gd name="connsiteX5" fmla="*/ 2547593 w 2580584"/>
                <a:gd name="connsiteY5" fmla="*/ 1527494 h 1737390"/>
                <a:gd name="connsiteX6" fmla="*/ 2251526 w 2580584"/>
                <a:gd name="connsiteY6" fmla="*/ 1641733 h 1737390"/>
                <a:gd name="connsiteX7" fmla="*/ 1654076 w 2580584"/>
                <a:gd name="connsiteY7" fmla="*/ 1288694 h 1737390"/>
                <a:gd name="connsiteX8" fmla="*/ 1477557 w 2580584"/>
                <a:gd name="connsiteY8" fmla="*/ 1641733 h 1737390"/>
                <a:gd name="connsiteX9" fmla="*/ 988734 w 2580584"/>
                <a:gd name="connsiteY9" fmla="*/ 1438057 h 1737390"/>
                <a:gd name="connsiteX10" fmla="*/ 594960 w 2580584"/>
                <a:gd name="connsiteY10" fmla="*/ 1736782 h 1737390"/>
                <a:gd name="connsiteX11" fmla="*/ 214764 w 2580584"/>
                <a:gd name="connsiteY11" fmla="*/ 1343008 h 1737390"/>
                <a:gd name="connsiteX12" fmla="*/ 38245 w 2580584"/>
                <a:gd name="connsiteY12" fmla="*/ 1546684 h 1737390"/>
                <a:gd name="connsiteX13" fmla="*/ 16429 w 2580584"/>
                <a:gd name="connsiteY13" fmla="*/ 1553726 h 1737390"/>
                <a:gd name="connsiteX14" fmla="*/ 15045 w 2580584"/>
                <a:gd name="connsiteY14" fmla="*/ 1545089 h 1737390"/>
                <a:gd name="connsiteX15" fmla="*/ 2466 w 2580584"/>
                <a:gd name="connsiteY15" fmla="*/ 1300268 h 1737390"/>
                <a:gd name="connsiteX16" fmla="*/ 96779 w 2580584"/>
                <a:gd name="connsiteY16" fmla="*/ 816911 h 1737390"/>
                <a:gd name="connsiteX17" fmla="*/ 1121597 w 2580584"/>
                <a:gd name="connsiteY17" fmla="*/ 858 h 173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80584" h="1737390">
                  <a:moveTo>
                    <a:pt x="1121597" y="858"/>
                  </a:moveTo>
                  <a:cubicBezTo>
                    <a:pt x="1429677" y="-11698"/>
                    <a:pt x="1744036" y="113848"/>
                    <a:pt x="1938945" y="358669"/>
                  </a:cubicBezTo>
                  <a:cubicBezTo>
                    <a:pt x="2052112" y="509321"/>
                    <a:pt x="2108698" y="691365"/>
                    <a:pt x="2177862" y="867132"/>
                  </a:cubicBezTo>
                  <a:cubicBezTo>
                    <a:pt x="2237983" y="1036620"/>
                    <a:pt x="2375687" y="1337197"/>
                    <a:pt x="2556287" y="1483969"/>
                  </a:cubicBezTo>
                  <a:lnTo>
                    <a:pt x="2580584" y="1500827"/>
                  </a:lnTo>
                  <a:lnTo>
                    <a:pt x="2547593" y="1527494"/>
                  </a:lnTo>
                  <a:cubicBezTo>
                    <a:pt x="2448904" y="1598206"/>
                    <a:pt x="2342757" y="1623699"/>
                    <a:pt x="2251526" y="1641733"/>
                  </a:cubicBezTo>
                  <a:cubicBezTo>
                    <a:pt x="2056902" y="1680206"/>
                    <a:pt x="1783071" y="1288694"/>
                    <a:pt x="1654076" y="1288694"/>
                  </a:cubicBezTo>
                  <a:cubicBezTo>
                    <a:pt x="1525081" y="1288694"/>
                    <a:pt x="1588446" y="1616838"/>
                    <a:pt x="1477557" y="1641733"/>
                  </a:cubicBezTo>
                  <a:cubicBezTo>
                    <a:pt x="1366667" y="1666627"/>
                    <a:pt x="1135834" y="1422216"/>
                    <a:pt x="988734" y="1438057"/>
                  </a:cubicBezTo>
                  <a:cubicBezTo>
                    <a:pt x="841634" y="1453897"/>
                    <a:pt x="723955" y="1752623"/>
                    <a:pt x="594960" y="1736782"/>
                  </a:cubicBezTo>
                  <a:cubicBezTo>
                    <a:pt x="465965" y="1720941"/>
                    <a:pt x="307551" y="1374691"/>
                    <a:pt x="214764" y="1343008"/>
                  </a:cubicBezTo>
                  <a:cubicBezTo>
                    <a:pt x="121977" y="1311324"/>
                    <a:pt x="146872" y="1508211"/>
                    <a:pt x="38245" y="1546684"/>
                  </a:cubicBezTo>
                  <a:lnTo>
                    <a:pt x="16429" y="1553726"/>
                  </a:lnTo>
                  <a:lnTo>
                    <a:pt x="15045" y="1545089"/>
                  </a:lnTo>
                  <a:cubicBezTo>
                    <a:pt x="2466" y="1463484"/>
                    <a:pt x="-3820" y="1381880"/>
                    <a:pt x="2466" y="1300268"/>
                  </a:cubicBezTo>
                  <a:cubicBezTo>
                    <a:pt x="16088" y="1178905"/>
                    <a:pt x="18070" y="1105355"/>
                    <a:pt x="96779" y="816911"/>
                  </a:cubicBezTo>
                  <a:cubicBezTo>
                    <a:pt x="253962" y="377497"/>
                    <a:pt x="606045" y="19686"/>
                    <a:pt x="1121597" y="858"/>
                  </a:cubicBezTo>
                  <a:close/>
                </a:path>
              </a:pathLst>
            </a:custGeom>
            <a:solidFill>
              <a:srgbClr val="F5D75F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1" name="任意多边形: 形状 290"/>
            <p:cNvSpPr/>
            <p:nvPr/>
          </p:nvSpPr>
          <p:spPr>
            <a:xfrm>
              <a:off x="6897239" y="5330516"/>
              <a:ext cx="1391270" cy="1588276"/>
            </a:xfrm>
            <a:custGeom>
              <a:avLst/>
              <a:gdLst>
                <a:gd name="connsiteX0" fmla="*/ 452437 w 600075"/>
                <a:gd name="connsiteY0" fmla="*/ 0 h 523875"/>
                <a:gd name="connsiteX1" fmla="*/ 600075 w 600075"/>
                <a:gd name="connsiteY1" fmla="*/ 161925 h 523875"/>
                <a:gd name="connsiteX2" fmla="*/ 585787 w 600075"/>
                <a:gd name="connsiteY2" fmla="*/ 328612 h 523875"/>
                <a:gd name="connsiteX3" fmla="*/ 590550 w 600075"/>
                <a:gd name="connsiteY3" fmla="*/ 523875 h 523875"/>
                <a:gd name="connsiteX4" fmla="*/ 0 w 600075"/>
                <a:gd name="connsiteY4" fmla="*/ 500062 h 523875"/>
                <a:gd name="connsiteX5" fmla="*/ 452437 w 600075"/>
                <a:gd name="connsiteY5" fmla="*/ 0 h 523875"/>
                <a:gd name="connsiteX0-1" fmla="*/ 452437 w 600075"/>
                <a:gd name="connsiteY0-2" fmla="*/ 208764 h 732639"/>
                <a:gd name="connsiteX1-3" fmla="*/ 600075 w 600075"/>
                <a:gd name="connsiteY1-4" fmla="*/ 370689 h 732639"/>
                <a:gd name="connsiteX2-5" fmla="*/ 585787 w 600075"/>
                <a:gd name="connsiteY2-6" fmla="*/ 537376 h 732639"/>
                <a:gd name="connsiteX3-7" fmla="*/ 590550 w 600075"/>
                <a:gd name="connsiteY3-8" fmla="*/ 732639 h 732639"/>
                <a:gd name="connsiteX4-9" fmla="*/ 0 w 600075"/>
                <a:gd name="connsiteY4-10" fmla="*/ 708826 h 732639"/>
                <a:gd name="connsiteX5-11" fmla="*/ 452437 w 600075"/>
                <a:gd name="connsiteY5-12" fmla="*/ 208764 h 732639"/>
                <a:gd name="connsiteX0-13" fmla="*/ 543922 w 691560"/>
                <a:gd name="connsiteY0-14" fmla="*/ 233609 h 757484"/>
                <a:gd name="connsiteX1-15" fmla="*/ 691560 w 691560"/>
                <a:gd name="connsiteY1-16" fmla="*/ 395534 h 757484"/>
                <a:gd name="connsiteX2-17" fmla="*/ 677272 w 691560"/>
                <a:gd name="connsiteY2-18" fmla="*/ 562221 h 757484"/>
                <a:gd name="connsiteX3-19" fmla="*/ 682035 w 691560"/>
                <a:gd name="connsiteY3-20" fmla="*/ 757484 h 757484"/>
                <a:gd name="connsiteX4-21" fmla="*/ 91485 w 691560"/>
                <a:gd name="connsiteY4-22" fmla="*/ 733671 h 757484"/>
                <a:gd name="connsiteX5-23" fmla="*/ 543922 w 691560"/>
                <a:gd name="connsiteY5-24" fmla="*/ 233609 h 757484"/>
                <a:gd name="connsiteX0-25" fmla="*/ 543922 w 691560"/>
                <a:gd name="connsiteY0-26" fmla="*/ 233609 h 757484"/>
                <a:gd name="connsiteX1-27" fmla="*/ 691560 w 691560"/>
                <a:gd name="connsiteY1-28" fmla="*/ 395534 h 757484"/>
                <a:gd name="connsiteX2-29" fmla="*/ 677272 w 691560"/>
                <a:gd name="connsiteY2-30" fmla="*/ 562221 h 757484"/>
                <a:gd name="connsiteX3-31" fmla="*/ 682035 w 691560"/>
                <a:gd name="connsiteY3-32" fmla="*/ 757484 h 757484"/>
                <a:gd name="connsiteX4-33" fmla="*/ 91485 w 691560"/>
                <a:gd name="connsiteY4-34" fmla="*/ 733671 h 757484"/>
                <a:gd name="connsiteX5-35" fmla="*/ 543922 w 691560"/>
                <a:gd name="connsiteY5-36" fmla="*/ 233609 h 757484"/>
                <a:gd name="connsiteX0-37" fmla="*/ 543922 w 738030"/>
                <a:gd name="connsiteY0-38" fmla="*/ 233609 h 757484"/>
                <a:gd name="connsiteX1-39" fmla="*/ 691560 w 738030"/>
                <a:gd name="connsiteY1-40" fmla="*/ 395534 h 757484"/>
                <a:gd name="connsiteX2-41" fmla="*/ 677272 w 738030"/>
                <a:gd name="connsiteY2-42" fmla="*/ 562221 h 757484"/>
                <a:gd name="connsiteX3-43" fmla="*/ 682035 w 738030"/>
                <a:gd name="connsiteY3-44" fmla="*/ 757484 h 757484"/>
                <a:gd name="connsiteX4-45" fmla="*/ 91485 w 738030"/>
                <a:gd name="connsiteY4-46" fmla="*/ 733671 h 757484"/>
                <a:gd name="connsiteX5-47" fmla="*/ 543922 w 738030"/>
                <a:gd name="connsiteY5-48" fmla="*/ 233609 h 757484"/>
                <a:gd name="connsiteX0-49" fmla="*/ 532938 w 727046"/>
                <a:gd name="connsiteY0-50" fmla="*/ 219937 h 743812"/>
                <a:gd name="connsiteX1-51" fmla="*/ 680576 w 727046"/>
                <a:gd name="connsiteY1-52" fmla="*/ 381862 h 743812"/>
                <a:gd name="connsiteX2-53" fmla="*/ 666288 w 727046"/>
                <a:gd name="connsiteY2-54" fmla="*/ 548549 h 743812"/>
                <a:gd name="connsiteX3-55" fmla="*/ 671051 w 727046"/>
                <a:gd name="connsiteY3-56" fmla="*/ 743812 h 743812"/>
                <a:gd name="connsiteX4-57" fmla="*/ 80501 w 727046"/>
                <a:gd name="connsiteY4-58" fmla="*/ 719999 h 743812"/>
                <a:gd name="connsiteX5-59" fmla="*/ 532938 w 727046"/>
                <a:gd name="connsiteY5-60" fmla="*/ 219937 h 743812"/>
                <a:gd name="connsiteX0-61" fmla="*/ 559498 w 753606"/>
                <a:gd name="connsiteY0-62" fmla="*/ 233440 h 757315"/>
                <a:gd name="connsiteX1-63" fmla="*/ 707136 w 753606"/>
                <a:gd name="connsiteY1-64" fmla="*/ 395365 h 757315"/>
                <a:gd name="connsiteX2-65" fmla="*/ 692848 w 753606"/>
                <a:gd name="connsiteY2-66" fmla="*/ 562052 h 757315"/>
                <a:gd name="connsiteX3-67" fmla="*/ 697611 w 753606"/>
                <a:gd name="connsiteY3-68" fmla="*/ 757315 h 757315"/>
                <a:gd name="connsiteX4-69" fmla="*/ 107061 w 753606"/>
                <a:gd name="connsiteY4-70" fmla="*/ 733502 h 757315"/>
                <a:gd name="connsiteX5-71" fmla="*/ 559498 w 753606"/>
                <a:gd name="connsiteY5-72" fmla="*/ 233440 h 757315"/>
                <a:gd name="connsiteX0-73" fmla="*/ 559498 w 753606"/>
                <a:gd name="connsiteY0-74" fmla="*/ 233440 h 875654"/>
                <a:gd name="connsiteX1-75" fmla="*/ 707136 w 753606"/>
                <a:gd name="connsiteY1-76" fmla="*/ 395365 h 875654"/>
                <a:gd name="connsiteX2-77" fmla="*/ 692848 w 753606"/>
                <a:gd name="connsiteY2-78" fmla="*/ 562052 h 875654"/>
                <a:gd name="connsiteX3-79" fmla="*/ 697611 w 753606"/>
                <a:gd name="connsiteY3-80" fmla="*/ 757315 h 875654"/>
                <a:gd name="connsiteX4-81" fmla="*/ 107061 w 753606"/>
                <a:gd name="connsiteY4-82" fmla="*/ 733502 h 875654"/>
                <a:gd name="connsiteX5-83" fmla="*/ 559498 w 753606"/>
                <a:gd name="connsiteY5-84" fmla="*/ 233440 h 875654"/>
                <a:gd name="connsiteX0-85" fmla="*/ 559498 w 753606"/>
                <a:gd name="connsiteY0-86" fmla="*/ 233440 h 873059"/>
                <a:gd name="connsiteX1-87" fmla="*/ 707136 w 753606"/>
                <a:gd name="connsiteY1-88" fmla="*/ 395365 h 873059"/>
                <a:gd name="connsiteX2-89" fmla="*/ 692848 w 753606"/>
                <a:gd name="connsiteY2-90" fmla="*/ 562052 h 873059"/>
                <a:gd name="connsiteX3-91" fmla="*/ 675386 w 753606"/>
                <a:gd name="connsiteY3-92" fmla="*/ 747790 h 873059"/>
                <a:gd name="connsiteX4-93" fmla="*/ 107061 w 753606"/>
                <a:gd name="connsiteY4-94" fmla="*/ 733502 h 873059"/>
                <a:gd name="connsiteX5-95" fmla="*/ 559498 w 753606"/>
                <a:gd name="connsiteY5-96" fmla="*/ 233440 h 873059"/>
                <a:gd name="connsiteX0-97" fmla="*/ 559498 w 753606"/>
                <a:gd name="connsiteY0-98" fmla="*/ 233440 h 943497"/>
                <a:gd name="connsiteX1-99" fmla="*/ 707136 w 753606"/>
                <a:gd name="connsiteY1-100" fmla="*/ 395365 h 943497"/>
                <a:gd name="connsiteX2-101" fmla="*/ 692848 w 753606"/>
                <a:gd name="connsiteY2-102" fmla="*/ 562052 h 943497"/>
                <a:gd name="connsiteX3-103" fmla="*/ 675386 w 753606"/>
                <a:gd name="connsiteY3-104" fmla="*/ 747790 h 943497"/>
                <a:gd name="connsiteX4-105" fmla="*/ 107061 w 753606"/>
                <a:gd name="connsiteY4-106" fmla="*/ 733502 h 943497"/>
                <a:gd name="connsiteX5-107" fmla="*/ 559498 w 753606"/>
                <a:gd name="connsiteY5-108" fmla="*/ 233440 h 943497"/>
                <a:gd name="connsiteX0-109" fmla="*/ 559498 w 768826"/>
                <a:gd name="connsiteY0-110" fmla="*/ 233440 h 943497"/>
                <a:gd name="connsiteX1-111" fmla="*/ 707136 w 768826"/>
                <a:gd name="connsiteY1-112" fmla="*/ 395365 h 943497"/>
                <a:gd name="connsiteX2-113" fmla="*/ 692848 w 768826"/>
                <a:gd name="connsiteY2-114" fmla="*/ 562052 h 943497"/>
                <a:gd name="connsiteX3-115" fmla="*/ 675386 w 768826"/>
                <a:gd name="connsiteY3-116" fmla="*/ 747790 h 943497"/>
                <a:gd name="connsiteX4-117" fmla="*/ 107061 w 768826"/>
                <a:gd name="connsiteY4-118" fmla="*/ 733502 h 943497"/>
                <a:gd name="connsiteX5-119" fmla="*/ 559498 w 768826"/>
                <a:gd name="connsiteY5-120" fmla="*/ 233440 h 943497"/>
                <a:gd name="connsiteX0-121" fmla="*/ 559498 w 807284"/>
                <a:gd name="connsiteY0-122" fmla="*/ 233440 h 943497"/>
                <a:gd name="connsiteX1-123" fmla="*/ 707136 w 807284"/>
                <a:gd name="connsiteY1-124" fmla="*/ 395365 h 943497"/>
                <a:gd name="connsiteX2-125" fmla="*/ 692848 w 807284"/>
                <a:gd name="connsiteY2-126" fmla="*/ 562052 h 943497"/>
                <a:gd name="connsiteX3-127" fmla="*/ 675386 w 807284"/>
                <a:gd name="connsiteY3-128" fmla="*/ 747790 h 943497"/>
                <a:gd name="connsiteX4-129" fmla="*/ 107061 w 807284"/>
                <a:gd name="connsiteY4-130" fmla="*/ 733502 h 943497"/>
                <a:gd name="connsiteX5-131" fmla="*/ 559498 w 807284"/>
                <a:gd name="connsiteY5-132" fmla="*/ 233440 h 943497"/>
                <a:gd name="connsiteX0-133" fmla="*/ 559498 w 807284"/>
                <a:gd name="connsiteY0-134" fmla="*/ 233440 h 943497"/>
                <a:gd name="connsiteX1-135" fmla="*/ 707136 w 807284"/>
                <a:gd name="connsiteY1-136" fmla="*/ 395365 h 943497"/>
                <a:gd name="connsiteX2-137" fmla="*/ 692848 w 807284"/>
                <a:gd name="connsiteY2-138" fmla="*/ 562052 h 943497"/>
                <a:gd name="connsiteX3-139" fmla="*/ 675386 w 807284"/>
                <a:gd name="connsiteY3-140" fmla="*/ 747790 h 943497"/>
                <a:gd name="connsiteX4-141" fmla="*/ 107061 w 807284"/>
                <a:gd name="connsiteY4-142" fmla="*/ 733502 h 943497"/>
                <a:gd name="connsiteX5-143" fmla="*/ 559498 w 807284"/>
                <a:gd name="connsiteY5-144" fmla="*/ 233440 h 943497"/>
                <a:gd name="connsiteX0-145" fmla="*/ 559498 w 826377"/>
                <a:gd name="connsiteY0-146" fmla="*/ 233440 h 943497"/>
                <a:gd name="connsiteX1-147" fmla="*/ 707136 w 826377"/>
                <a:gd name="connsiteY1-148" fmla="*/ 395365 h 943497"/>
                <a:gd name="connsiteX2-149" fmla="*/ 692848 w 826377"/>
                <a:gd name="connsiteY2-150" fmla="*/ 562052 h 943497"/>
                <a:gd name="connsiteX3-151" fmla="*/ 675386 w 826377"/>
                <a:gd name="connsiteY3-152" fmla="*/ 747790 h 943497"/>
                <a:gd name="connsiteX4-153" fmla="*/ 107061 w 826377"/>
                <a:gd name="connsiteY4-154" fmla="*/ 733502 h 943497"/>
                <a:gd name="connsiteX5-155" fmla="*/ 559498 w 826377"/>
                <a:gd name="connsiteY5-156" fmla="*/ 233440 h 943497"/>
                <a:gd name="connsiteX0-157" fmla="*/ 559498 w 821984"/>
                <a:gd name="connsiteY0-158" fmla="*/ 233440 h 943497"/>
                <a:gd name="connsiteX1-159" fmla="*/ 707136 w 821984"/>
                <a:gd name="connsiteY1-160" fmla="*/ 395365 h 943497"/>
                <a:gd name="connsiteX2-161" fmla="*/ 683323 w 821984"/>
                <a:gd name="connsiteY2-162" fmla="*/ 581102 h 943497"/>
                <a:gd name="connsiteX3-163" fmla="*/ 675386 w 821984"/>
                <a:gd name="connsiteY3-164" fmla="*/ 747790 h 943497"/>
                <a:gd name="connsiteX4-165" fmla="*/ 107061 w 821984"/>
                <a:gd name="connsiteY4-166" fmla="*/ 733502 h 943497"/>
                <a:gd name="connsiteX5-167" fmla="*/ 559498 w 821984"/>
                <a:gd name="connsiteY5-168" fmla="*/ 233440 h 943497"/>
                <a:gd name="connsiteX0-169" fmla="*/ 559498 w 821984"/>
                <a:gd name="connsiteY0-170" fmla="*/ 233440 h 943497"/>
                <a:gd name="connsiteX1-171" fmla="*/ 707136 w 821984"/>
                <a:gd name="connsiteY1-172" fmla="*/ 395365 h 943497"/>
                <a:gd name="connsiteX2-173" fmla="*/ 683323 w 821984"/>
                <a:gd name="connsiteY2-174" fmla="*/ 581102 h 943497"/>
                <a:gd name="connsiteX3-175" fmla="*/ 675386 w 821984"/>
                <a:gd name="connsiteY3-176" fmla="*/ 747790 h 943497"/>
                <a:gd name="connsiteX4-177" fmla="*/ 107061 w 821984"/>
                <a:gd name="connsiteY4-178" fmla="*/ 733502 h 943497"/>
                <a:gd name="connsiteX5-179" fmla="*/ 559498 w 821984"/>
                <a:gd name="connsiteY5-180" fmla="*/ 233440 h 943497"/>
                <a:gd name="connsiteX0-181" fmla="*/ 559498 w 826468"/>
                <a:gd name="connsiteY0-182" fmla="*/ 233440 h 943497"/>
                <a:gd name="connsiteX1-183" fmla="*/ 707136 w 826468"/>
                <a:gd name="connsiteY1-184" fmla="*/ 395365 h 943497"/>
                <a:gd name="connsiteX2-185" fmla="*/ 683323 w 826468"/>
                <a:gd name="connsiteY2-186" fmla="*/ 581102 h 943497"/>
                <a:gd name="connsiteX3-187" fmla="*/ 675386 w 826468"/>
                <a:gd name="connsiteY3-188" fmla="*/ 747790 h 943497"/>
                <a:gd name="connsiteX4-189" fmla="*/ 107061 w 826468"/>
                <a:gd name="connsiteY4-190" fmla="*/ 733502 h 943497"/>
                <a:gd name="connsiteX5-191" fmla="*/ 559498 w 826468"/>
                <a:gd name="connsiteY5-192" fmla="*/ 233440 h 9434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826468" h="943497">
                  <a:moveTo>
                    <a:pt x="559498" y="233440"/>
                  </a:moveTo>
                  <a:cubicBezTo>
                    <a:pt x="694436" y="242965"/>
                    <a:pt x="826198" y="338215"/>
                    <a:pt x="707136" y="395365"/>
                  </a:cubicBezTo>
                  <a:cubicBezTo>
                    <a:pt x="873823" y="466802"/>
                    <a:pt x="865886" y="563640"/>
                    <a:pt x="683323" y="581102"/>
                  </a:cubicBezTo>
                  <a:cubicBezTo>
                    <a:pt x="814027" y="627140"/>
                    <a:pt x="878057" y="777952"/>
                    <a:pt x="675386" y="747790"/>
                  </a:cubicBezTo>
                  <a:cubicBezTo>
                    <a:pt x="951611" y="977977"/>
                    <a:pt x="361061" y="1043065"/>
                    <a:pt x="107061" y="733502"/>
                  </a:cubicBezTo>
                  <a:cubicBezTo>
                    <a:pt x="-266002" y="312815"/>
                    <a:pt x="446786" y="-358698"/>
                    <a:pt x="559498" y="233440"/>
                  </a:cubicBezTo>
                  <a:close/>
                </a:path>
              </a:pathLst>
            </a:custGeom>
            <a:solidFill>
              <a:srgbClr val="8C4B2D"/>
            </a:solidFill>
            <a:ln w="22225">
              <a:solidFill>
                <a:srgbClr val="8C4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2" name="任意多边形: 形状 291"/>
            <p:cNvSpPr/>
            <p:nvPr/>
          </p:nvSpPr>
          <p:spPr>
            <a:xfrm>
              <a:off x="6354995" y="4437505"/>
              <a:ext cx="311196" cy="264030"/>
            </a:xfrm>
            <a:custGeom>
              <a:avLst/>
              <a:gdLst>
                <a:gd name="connsiteX0" fmla="*/ 151601 w 311196"/>
                <a:gd name="connsiteY0" fmla="*/ 87 h 264030"/>
                <a:gd name="connsiteX1" fmla="*/ 283921 w 311196"/>
                <a:gd name="connsiteY1" fmla="*/ 89343 h 264030"/>
                <a:gd name="connsiteX2" fmla="*/ 287812 w 311196"/>
                <a:gd name="connsiteY2" fmla="*/ 252342 h 264030"/>
                <a:gd name="connsiteX3" fmla="*/ 233328 w 311196"/>
                <a:gd name="connsiteY3" fmla="*/ 240698 h 264030"/>
                <a:gd name="connsiteX4" fmla="*/ 221654 w 311196"/>
                <a:gd name="connsiteY4" fmla="*/ 151437 h 264030"/>
                <a:gd name="connsiteX5" fmla="*/ 167170 w 311196"/>
                <a:gd name="connsiteY5" fmla="*/ 85465 h 264030"/>
                <a:gd name="connsiteX6" fmla="*/ 65987 w 311196"/>
                <a:gd name="connsiteY6" fmla="*/ 186365 h 264030"/>
                <a:gd name="connsiteX7" fmla="*/ 27067 w 311196"/>
                <a:gd name="connsiteY7" fmla="*/ 213531 h 264030"/>
                <a:gd name="connsiteX8" fmla="*/ 151601 w 311196"/>
                <a:gd name="connsiteY8" fmla="*/ 87 h 26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196" h="264030">
                  <a:moveTo>
                    <a:pt x="151601" y="87"/>
                  </a:moveTo>
                  <a:cubicBezTo>
                    <a:pt x="206085" y="3965"/>
                    <a:pt x="256679" y="42776"/>
                    <a:pt x="283921" y="89343"/>
                  </a:cubicBezTo>
                  <a:cubicBezTo>
                    <a:pt x="311163" y="139798"/>
                    <a:pt x="326728" y="209653"/>
                    <a:pt x="287812" y="252342"/>
                  </a:cubicBezTo>
                  <a:cubicBezTo>
                    <a:pt x="272243" y="275625"/>
                    <a:pt x="241110" y="260103"/>
                    <a:pt x="233328" y="240698"/>
                  </a:cubicBezTo>
                  <a:cubicBezTo>
                    <a:pt x="225545" y="209653"/>
                    <a:pt x="233328" y="182486"/>
                    <a:pt x="221654" y="151437"/>
                  </a:cubicBezTo>
                  <a:cubicBezTo>
                    <a:pt x="213868" y="124271"/>
                    <a:pt x="194412" y="97104"/>
                    <a:pt x="167170" y="85465"/>
                  </a:cubicBezTo>
                  <a:cubicBezTo>
                    <a:pt x="112685" y="62177"/>
                    <a:pt x="38745" y="128154"/>
                    <a:pt x="65987" y="186365"/>
                  </a:cubicBezTo>
                  <a:cubicBezTo>
                    <a:pt x="77660" y="209653"/>
                    <a:pt x="46527" y="240698"/>
                    <a:pt x="27067" y="213531"/>
                  </a:cubicBezTo>
                  <a:cubicBezTo>
                    <a:pt x="-46873" y="124271"/>
                    <a:pt x="42636" y="-3796"/>
                    <a:pt x="151601" y="87"/>
                  </a:cubicBezTo>
                  <a:close/>
                </a:path>
              </a:pathLst>
            </a:custGeom>
            <a:solidFill>
              <a:srgbClr val="4E3B1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3" name="椭圆 292"/>
            <p:cNvSpPr/>
            <p:nvPr/>
          </p:nvSpPr>
          <p:spPr>
            <a:xfrm>
              <a:off x="6666191" y="4804410"/>
              <a:ext cx="243565" cy="102397"/>
            </a:xfrm>
            <a:prstGeom prst="ellipse">
              <a:avLst/>
            </a:prstGeom>
            <a:solidFill>
              <a:srgbClr val="EA534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4" name="组合 293"/>
          <p:cNvGrpSpPr/>
          <p:nvPr/>
        </p:nvGrpSpPr>
        <p:grpSpPr>
          <a:xfrm>
            <a:off x="882037" y="5004070"/>
            <a:ext cx="1537472" cy="1482298"/>
            <a:chOff x="3921760" y="1533525"/>
            <a:chExt cx="4322342" cy="4167230"/>
          </a:xfrm>
        </p:grpSpPr>
        <p:grpSp>
          <p:nvGrpSpPr>
            <p:cNvPr id="295" name="组合 294"/>
            <p:cNvGrpSpPr/>
            <p:nvPr/>
          </p:nvGrpSpPr>
          <p:grpSpPr>
            <a:xfrm>
              <a:off x="4779010" y="2151142"/>
              <a:ext cx="2043645" cy="3286919"/>
              <a:chOff x="3921760" y="2199479"/>
              <a:chExt cx="2043645" cy="3286919"/>
            </a:xfrm>
          </p:grpSpPr>
          <p:sp>
            <p:nvSpPr>
              <p:cNvPr id="305" name="任意多边形: 形状 304"/>
              <p:cNvSpPr/>
              <p:nvPr/>
            </p:nvSpPr>
            <p:spPr>
              <a:xfrm>
                <a:off x="3921760" y="2199479"/>
                <a:ext cx="1742440" cy="3286919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286919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186690" y="3191669"/>
                      <a:pt x="1178560" y="3286919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6" name="任意多边形: 形状 305"/>
              <p:cNvSpPr/>
              <p:nvPr/>
            </p:nvSpPr>
            <p:spPr>
              <a:xfrm>
                <a:off x="4579834" y="2219693"/>
                <a:ext cx="1385571" cy="3225311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  <a:gd name="connsiteX0-73" fmla="*/ 1742440 w 1742440"/>
                  <a:gd name="connsiteY0-74" fmla="*/ 216059 h 3327036"/>
                  <a:gd name="connsiteX1-75" fmla="*/ 0 w 1742440"/>
                  <a:gd name="connsiteY1-76" fmla="*/ 1578769 h 3327036"/>
                  <a:gd name="connsiteX2-77" fmla="*/ 1487388 w 1742440"/>
                  <a:gd name="connsiteY2-78" fmla="*/ 3327036 h 3327036"/>
                  <a:gd name="connsiteX3-79" fmla="*/ 1742440 w 1742440"/>
                  <a:gd name="connsiteY3-80" fmla="*/ 216059 h 3327036"/>
                  <a:gd name="connsiteX0-81" fmla="*/ 1742440 w 1742440"/>
                  <a:gd name="connsiteY0-82" fmla="*/ 216059 h 3336937"/>
                  <a:gd name="connsiteX1-83" fmla="*/ 0 w 1742440"/>
                  <a:gd name="connsiteY1-84" fmla="*/ 1578769 h 3336937"/>
                  <a:gd name="connsiteX2-85" fmla="*/ 1487388 w 1742440"/>
                  <a:gd name="connsiteY2-86" fmla="*/ 3327036 h 3336937"/>
                  <a:gd name="connsiteX3-87" fmla="*/ 1742440 w 1742440"/>
                  <a:gd name="connsiteY3-88" fmla="*/ 216059 h 33369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336937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243580" y="3452432"/>
                      <a:pt x="1487388" y="3327036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6" name="组合 295"/>
            <p:cNvGrpSpPr/>
            <p:nvPr/>
          </p:nvGrpSpPr>
          <p:grpSpPr>
            <a:xfrm flipH="1">
              <a:off x="6255281" y="2217817"/>
              <a:ext cx="1988821" cy="3397925"/>
              <a:chOff x="3921760" y="2199479"/>
              <a:chExt cx="1988821" cy="3397925"/>
            </a:xfrm>
          </p:grpSpPr>
          <p:sp>
            <p:nvSpPr>
              <p:cNvPr id="303" name="任意多边形: 形状 302"/>
              <p:cNvSpPr/>
              <p:nvPr/>
            </p:nvSpPr>
            <p:spPr>
              <a:xfrm>
                <a:off x="3921760" y="2199479"/>
                <a:ext cx="1742440" cy="3286919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286919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186690" y="3191669"/>
                      <a:pt x="1178560" y="3286919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4" name="任意多边形: 形状 303"/>
              <p:cNvSpPr/>
              <p:nvPr/>
            </p:nvSpPr>
            <p:spPr>
              <a:xfrm>
                <a:off x="4525010" y="2372093"/>
                <a:ext cx="1385571" cy="3225311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  <a:gd name="connsiteX0-73" fmla="*/ 1742440 w 1742440"/>
                  <a:gd name="connsiteY0-74" fmla="*/ 216059 h 3327036"/>
                  <a:gd name="connsiteX1-75" fmla="*/ 0 w 1742440"/>
                  <a:gd name="connsiteY1-76" fmla="*/ 1578769 h 3327036"/>
                  <a:gd name="connsiteX2-77" fmla="*/ 1487388 w 1742440"/>
                  <a:gd name="connsiteY2-78" fmla="*/ 3327036 h 3327036"/>
                  <a:gd name="connsiteX3-79" fmla="*/ 1742440 w 1742440"/>
                  <a:gd name="connsiteY3-80" fmla="*/ 216059 h 3327036"/>
                  <a:gd name="connsiteX0-81" fmla="*/ 1742440 w 1742440"/>
                  <a:gd name="connsiteY0-82" fmla="*/ 216059 h 3336937"/>
                  <a:gd name="connsiteX1-83" fmla="*/ 0 w 1742440"/>
                  <a:gd name="connsiteY1-84" fmla="*/ 1578769 h 3336937"/>
                  <a:gd name="connsiteX2-85" fmla="*/ 1487388 w 1742440"/>
                  <a:gd name="connsiteY2-86" fmla="*/ 3327036 h 3336937"/>
                  <a:gd name="connsiteX3-87" fmla="*/ 1742440 w 1742440"/>
                  <a:gd name="connsiteY3-88" fmla="*/ 216059 h 33369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336937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243580" y="3452432"/>
                      <a:pt x="1487388" y="3327036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7" name="组合 296"/>
            <p:cNvGrpSpPr/>
            <p:nvPr/>
          </p:nvGrpSpPr>
          <p:grpSpPr>
            <a:xfrm>
              <a:off x="3921760" y="2217817"/>
              <a:ext cx="1988821" cy="3397925"/>
              <a:chOff x="3921760" y="2199479"/>
              <a:chExt cx="1988821" cy="3397925"/>
            </a:xfrm>
          </p:grpSpPr>
          <p:sp>
            <p:nvSpPr>
              <p:cNvPr id="301" name="任意多边形: 形状 300"/>
              <p:cNvSpPr/>
              <p:nvPr/>
            </p:nvSpPr>
            <p:spPr>
              <a:xfrm>
                <a:off x="3921760" y="2199479"/>
                <a:ext cx="1742440" cy="3286919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286919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186690" y="3191669"/>
                      <a:pt x="1178560" y="3286919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2" name="任意多边形: 形状 301"/>
              <p:cNvSpPr/>
              <p:nvPr/>
            </p:nvSpPr>
            <p:spPr>
              <a:xfrm>
                <a:off x="4525010" y="2372093"/>
                <a:ext cx="1385571" cy="3225311"/>
              </a:xfrm>
              <a:custGeom>
                <a:avLst/>
                <a:gdLst>
                  <a:gd name="connsiteX0" fmla="*/ 1729740 w 1729740"/>
                  <a:gd name="connsiteY0" fmla="*/ 0 h 3070860"/>
                  <a:gd name="connsiteX1" fmla="*/ 0 w 1729740"/>
                  <a:gd name="connsiteY1" fmla="*/ 1356360 h 3070860"/>
                  <a:gd name="connsiteX2" fmla="*/ 1165860 w 1729740"/>
                  <a:gd name="connsiteY2" fmla="*/ 3070860 h 3070860"/>
                  <a:gd name="connsiteX3" fmla="*/ 1729740 w 1729740"/>
                  <a:gd name="connsiteY3" fmla="*/ 0 h 3070860"/>
                  <a:gd name="connsiteX0-1" fmla="*/ 1729740 w 1729740"/>
                  <a:gd name="connsiteY0-2" fmla="*/ 222003 h 3292863"/>
                  <a:gd name="connsiteX1-3" fmla="*/ 0 w 1729740"/>
                  <a:gd name="connsiteY1-4" fmla="*/ 1578363 h 3292863"/>
                  <a:gd name="connsiteX2-5" fmla="*/ 1165860 w 1729740"/>
                  <a:gd name="connsiteY2-6" fmla="*/ 3292863 h 3292863"/>
                  <a:gd name="connsiteX3-7" fmla="*/ 1729740 w 1729740"/>
                  <a:gd name="connsiteY3-8" fmla="*/ 222003 h 3292863"/>
                  <a:gd name="connsiteX0-9" fmla="*/ 1751407 w 1751407"/>
                  <a:gd name="connsiteY0-10" fmla="*/ 250051 h 3320911"/>
                  <a:gd name="connsiteX1-11" fmla="*/ 21667 w 1751407"/>
                  <a:gd name="connsiteY1-12" fmla="*/ 1606411 h 3320911"/>
                  <a:gd name="connsiteX2-13" fmla="*/ 1187527 w 1751407"/>
                  <a:gd name="connsiteY2-14" fmla="*/ 3320911 h 3320911"/>
                  <a:gd name="connsiteX3-15" fmla="*/ 1751407 w 1751407"/>
                  <a:gd name="connsiteY3-16" fmla="*/ 250051 h 3320911"/>
                  <a:gd name="connsiteX0-17" fmla="*/ 1749868 w 1749868"/>
                  <a:gd name="connsiteY0-18" fmla="*/ 200559 h 3271419"/>
                  <a:gd name="connsiteX1-19" fmla="*/ 20128 w 1749868"/>
                  <a:gd name="connsiteY1-20" fmla="*/ 1556919 h 3271419"/>
                  <a:gd name="connsiteX2-21" fmla="*/ 1185988 w 1749868"/>
                  <a:gd name="connsiteY2-22" fmla="*/ 3271419 h 3271419"/>
                  <a:gd name="connsiteX3-23" fmla="*/ 1749868 w 1749868"/>
                  <a:gd name="connsiteY3-24" fmla="*/ 200559 h 3271419"/>
                  <a:gd name="connsiteX0-25" fmla="*/ 1749868 w 1749868"/>
                  <a:gd name="connsiteY0-26" fmla="*/ 200559 h 3271419"/>
                  <a:gd name="connsiteX1-27" fmla="*/ 20128 w 1749868"/>
                  <a:gd name="connsiteY1-28" fmla="*/ 1556919 h 3271419"/>
                  <a:gd name="connsiteX2-29" fmla="*/ 1185988 w 1749868"/>
                  <a:gd name="connsiteY2-30" fmla="*/ 3271419 h 3271419"/>
                  <a:gd name="connsiteX3-31" fmla="*/ 1749868 w 1749868"/>
                  <a:gd name="connsiteY3-32" fmla="*/ 200559 h 3271419"/>
                  <a:gd name="connsiteX0-33" fmla="*/ 1749868 w 1749868"/>
                  <a:gd name="connsiteY0-34" fmla="*/ 200559 h 3271419"/>
                  <a:gd name="connsiteX1-35" fmla="*/ 20128 w 1749868"/>
                  <a:gd name="connsiteY1-36" fmla="*/ 1556919 h 3271419"/>
                  <a:gd name="connsiteX2-37" fmla="*/ 1185988 w 1749868"/>
                  <a:gd name="connsiteY2-38" fmla="*/ 3271419 h 3271419"/>
                  <a:gd name="connsiteX3-39" fmla="*/ 1749868 w 1749868"/>
                  <a:gd name="connsiteY3-40" fmla="*/ 200559 h 3271419"/>
                  <a:gd name="connsiteX0-41" fmla="*/ 1737040 w 1737040"/>
                  <a:gd name="connsiteY0-42" fmla="*/ 210054 h 3280914"/>
                  <a:gd name="connsiteX1-43" fmla="*/ 7300 w 1737040"/>
                  <a:gd name="connsiteY1-44" fmla="*/ 1566414 h 3280914"/>
                  <a:gd name="connsiteX2-45" fmla="*/ 1173160 w 1737040"/>
                  <a:gd name="connsiteY2-46" fmla="*/ 3280914 h 3280914"/>
                  <a:gd name="connsiteX3-47" fmla="*/ 1737040 w 1737040"/>
                  <a:gd name="connsiteY3-48" fmla="*/ 210054 h 3280914"/>
                  <a:gd name="connsiteX0-49" fmla="*/ 1733652 w 1733652"/>
                  <a:gd name="connsiteY0-50" fmla="*/ 216813 h 3287673"/>
                  <a:gd name="connsiteX1-51" fmla="*/ 3912 w 1733652"/>
                  <a:gd name="connsiteY1-52" fmla="*/ 1573173 h 3287673"/>
                  <a:gd name="connsiteX2-53" fmla="*/ 1169772 w 1733652"/>
                  <a:gd name="connsiteY2-54" fmla="*/ 3287673 h 3287673"/>
                  <a:gd name="connsiteX3-55" fmla="*/ 1733652 w 1733652"/>
                  <a:gd name="connsiteY3-56" fmla="*/ 216813 h 3287673"/>
                  <a:gd name="connsiteX0-57" fmla="*/ 1729740 w 1729740"/>
                  <a:gd name="connsiteY0-58" fmla="*/ 216813 h 3287673"/>
                  <a:gd name="connsiteX1-59" fmla="*/ 0 w 1729740"/>
                  <a:gd name="connsiteY1-60" fmla="*/ 1573173 h 3287673"/>
                  <a:gd name="connsiteX2-61" fmla="*/ 1165860 w 1729740"/>
                  <a:gd name="connsiteY2-62" fmla="*/ 3287673 h 3287673"/>
                  <a:gd name="connsiteX3-63" fmla="*/ 1729740 w 1729740"/>
                  <a:gd name="connsiteY3-64" fmla="*/ 216813 h 3287673"/>
                  <a:gd name="connsiteX0-65" fmla="*/ 1742440 w 1742440"/>
                  <a:gd name="connsiteY0-66" fmla="*/ 216059 h 3286919"/>
                  <a:gd name="connsiteX1-67" fmla="*/ 0 w 1742440"/>
                  <a:gd name="connsiteY1-68" fmla="*/ 1578769 h 3286919"/>
                  <a:gd name="connsiteX2-69" fmla="*/ 1178560 w 1742440"/>
                  <a:gd name="connsiteY2-70" fmla="*/ 3286919 h 3286919"/>
                  <a:gd name="connsiteX3-71" fmla="*/ 1742440 w 1742440"/>
                  <a:gd name="connsiteY3-72" fmla="*/ 216059 h 3286919"/>
                  <a:gd name="connsiteX0-73" fmla="*/ 1742440 w 1742440"/>
                  <a:gd name="connsiteY0-74" fmla="*/ 216059 h 3327036"/>
                  <a:gd name="connsiteX1-75" fmla="*/ 0 w 1742440"/>
                  <a:gd name="connsiteY1-76" fmla="*/ 1578769 h 3327036"/>
                  <a:gd name="connsiteX2-77" fmla="*/ 1487388 w 1742440"/>
                  <a:gd name="connsiteY2-78" fmla="*/ 3327036 h 3327036"/>
                  <a:gd name="connsiteX3-79" fmla="*/ 1742440 w 1742440"/>
                  <a:gd name="connsiteY3-80" fmla="*/ 216059 h 3327036"/>
                  <a:gd name="connsiteX0-81" fmla="*/ 1742440 w 1742440"/>
                  <a:gd name="connsiteY0-82" fmla="*/ 216059 h 3336937"/>
                  <a:gd name="connsiteX1-83" fmla="*/ 0 w 1742440"/>
                  <a:gd name="connsiteY1-84" fmla="*/ 1578769 h 3336937"/>
                  <a:gd name="connsiteX2-85" fmla="*/ 1487388 w 1742440"/>
                  <a:gd name="connsiteY2-86" fmla="*/ 3327036 h 3336937"/>
                  <a:gd name="connsiteX3-87" fmla="*/ 1742440 w 1742440"/>
                  <a:gd name="connsiteY3-88" fmla="*/ 216059 h 33369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42439" h="3336937">
                    <a:moveTo>
                      <a:pt x="1742440" y="216059"/>
                    </a:moveTo>
                    <a:cubicBezTo>
                      <a:pt x="1045210" y="-487521"/>
                      <a:pt x="5080" y="675799"/>
                      <a:pt x="0" y="1578769"/>
                    </a:cubicBezTo>
                    <a:cubicBezTo>
                      <a:pt x="26670" y="2359819"/>
                      <a:pt x="243580" y="3452432"/>
                      <a:pt x="1487388" y="3327036"/>
                    </a:cubicBezTo>
                    <a:lnTo>
                      <a:pt x="1742440" y="216059"/>
                    </a:lnTo>
                    <a:close/>
                  </a:path>
                </a:pathLst>
              </a:custGeom>
              <a:solidFill>
                <a:srgbClr val="F0A323"/>
              </a:solidFill>
              <a:ln w="31750" cap="rnd">
                <a:solidFill>
                  <a:srgbClr val="D18203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8" name="任意多边形: 形状 297"/>
            <p:cNvSpPr/>
            <p:nvPr/>
          </p:nvSpPr>
          <p:spPr>
            <a:xfrm>
              <a:off x="5686166" y="1533525"/>
              <a:ext cx="477587" cy="1071562"/>
            </a:xfrm>
            <a:custGeom>
              <a:avLst/>
              <a:gdLst>
                <a:gd name="connsiteX0" fmla="*/ 276225 w 538162"/>
                <a:gd name="connsiteY0" fmla="*/ 1200150 h 1200150"/>
                <a:gd name="connsiteX1" fmla="*/ 276225 w 538162"/>
                <a:gd name="connsiteY1" fmla="*/ 1200150 h 1200150"/>
                <a:gd name="connsiteX2" fmla="*/ 280987 w 538162"/>
                <a:gd name="connsiteY2" fmla="*/ 1147762 h 1200150"/>
                <a:gd name="connsiteX3" fmla="*/ 0 w 538162"/>
                <a:gd name="connsiteY3" fmla="*/ 0 h 1200150"/>
                <a:gd name="connsiteX4" fmla="*/ 466725 w 538162"/>
                <a:gd name="connsiteY4" fmla="*/ 28575 h 1200150"/>
                <a:gd name="connsiteX5" fmla="*/ 538162 w 538162"/>
                <a:gd name="connsiteY5" fmla="*/ 1195387 h 1200150"/>
                <a:gd name="connsiteX6" fmla="*/ 276225 w 538162"/>
                <a:gd name="connsiteY6" fmla="*/ 1200150 h 1200150"/>
                <a:gd name="connsiteX0-1" fmla="*/ 276225 w 538162"/>
                <a:gd name="connsiteY0-2" fmla="*/ 1200150 h 1200150"/>
                <a:gd name="connsiteX1-3" fmla="*/ 276225 w 538162"/>
                <a:gd name="connsiteY1-4" fmla="*/ 1200150 h 1200150"/>
                <a:gd name="connsiteX2-5" fmla="*/ 0 w 538162"/>
                <a:gd name="connsiteY2-6" fmla="*/ 0 h 1200150"/>
                <a:gd name="connsiteX3-7" fmla="*/ 466725 w 538162"/>
                <a:gd name="connsiteY3-8" fmla="*/ 28575 h 1200150"/>
                <a:gd name="connsiteX4-9" fmla="*/ 538162 w 538162"/>
                <a:gd name="connsiteY4-10" fmla="*/ 1195387 h 1200150"/>
                <a:gd name="connsiteX5-11" fmla="*/ 276225 w 538162"/>
                <a:gd name="connsiteY5-12" fmla="*/ 1200150 h 1200150"/>
                <a:gd name="connsiteX0-13" fmla="*/ 269081 w 531018"/>
                <a:gd name="connsiteY0-14" fmla="*/ 1173956 h 1173956"/>
                <a:gd name="connsiteX1-15" fmla="*/ 269081 w 531018"/>
                <a:gd name="connsiteY1-16" fmla="*/ 1173956 h 1173956"/>
                <a:gd name="connsiteX2-17" fmla="*/ 0 w 531018"/>
                <a:gd name="connsiteY2-18" fmla="*/ 0 h 1173956"/>
                <a:gd name="connsiteX3-19" fmla="*/ 459581 w 531018"/>
                <a:gd name="connsiteY3-20" fmla="*/ 2381 h 1173956"/>
                <a:gd name="connsiteX4-21" fmla="*/ 531018 w 531018"/>
                <a:gd name="connsiteY4-22" fmla="*/ 1169193 h 1173956"/>
                <a:gd name="connsiteX5-23" fmla="*/ 269081 w 531018"/>
                <a:gd name="connsiteY5-24" fmla="*/ 1173956 h 1173956"/>
                <a:gd name="connsiteX0-25" fmla="*/ 269081 w 531018"/>
                <a:gd name="connsiteY0-26" fmla="*/ 1262064 h 1262064"/>
                <a:gd name="connsiteX1-27" fmla="*/ 269081 w 531018"/>
                <a:gd name="connsiteY1-28" fmla="*/ 1262064 h 1262064"/>
                <a:gd name="connsiteX2-29" fmla="*/ 0 w 531018"/>
                <a:gd name="connsiteY2-30" fmla="*/ 88108 h 1262064"/>
                <a:gd name="connsiteX3-31" fmla="*/ 459581 w 531018"/>
                <a:gd name="connsiteY3-32" fmla="*/ 90489 h 1262064"/>
                <a:gd name="connsiteX4-33" fmla="*/ 531018 w 531018"/>
                <a:gd name="connsiteY4-34" fmla="*/ 1257301 h 1262064"/>
                <a:gd name="connsiteX5-35" fmla="*/ 269081 w 531018"/>
                <a:gd name="connsiteY5-36" fmla="*/ 1262064 h 1262064"/>
                <a:gd name="connsiteX0-37" fmla="*/ 269081 w 531018"/>
                <a:gd name="connsiteY0-38" fmla="*/ 1293672 h 1293672"/>
                <a:gd name="connsiteX1-39" fmla="*/ 269081 w 531018"/>
                <a:gd name="connsiteY1-40" fmla="*/ 1293672 h 1293672"/>
                <a:gd name="connsiteX2-41" fmla="*/ 0 w 531018"/>
                <a:gd name="connsiteY2-42" fmla="*/ 119716 h 1293672"/>
                <a:gd name="connsiteX3-43" fmla="*/ 459581 w 531018"/>
                <a:gd name="connsiteY3-44" fmla="*/ 122097 h 1293672"/>
                <a:gd name="connsiteX4-45" fmla="*/ 531018 w 531018"/>
                <a:gd name="connsiteY4-46" fmla="*/ 1288909 h 1293672"/>
                <a:gd name="connsiteX5-47" fmla="*/ 269081 w 531018"/>
                <a:gd name="connsiteY5-48" fmla="*/ 1293672 h 1293672"/>
                <a:gd name="connsiteX0-49" fmla="*/ 269081 w 579721"/>
                <a:gd name="connsiteY0-50" fmla="*/ 1293672 h 1293672"/>
                <a:gd name="connsiteX1-51" fmla="*/ 269081 w 579721"/>
                <a:gd name="connsiteY1-52" fmla="*/ 1293672 h 1293672"/>
                <a:gd name="connsiteX2-53" fmla="*/ 0 w 579721"/>
                <a:gd name="connsiteY2-54" fmla="*/ 119716 h 1293672"/>
                <a:gd name="connsiteX3-55" fmla="*/ 459581 w 579721"/>
                <a:gd name="connsiteY3-56" fmla="*/ 122097 h 1293672"/>
                <a:gd name="connsiteX4-57" fmla="*/ 531018 w 579721"/>
                <a:gd name="connsiteY4-58" fmla="*/ 1288909 h 1293672"/>
                <a:gd name="connsiteX5-59" fmla="*/ 269081 w 579721"/>
                <a:gd name="connsiteY5-60" fmla="*/ 1293672 h 1293672"/>
                <a:gd name="connsiteX0-61" fmla="*/ 531018 w 579721"/>
                <a:gd name="connsiteY0-62" fmla="*/ 1288909 h 1293672"/>
                <a:gd name="connsiteX1-63" fmla="*/ 269081 w 579721"/>
                <a:gd name="connsiteY1-64" fmla="*/ 1293672 h 1293672"/>
                <a:gd name="connsiteX2-65" fmla="*/ 0 w 579721"/>
                <a:gd name="connsiteY2-66" fmla="*/ 119716 h 1293672"/>
                <a:gd name="connsiteX3-67" fmla="*/ 459581 w 579721"/>
                <a:gd name="connsiteY3-68" fmla="*/ 122097 h 1293672"/>
                <a:gd name="connsiteX4-69" fmla="*/ 531018 w 579721"/>
                <a:gd name="connsiteY4-70" fmla="*/ 1288909 h 1293672"/>
                <a:gd name="connsiteX0-71" fmla="*/ 531018 w 579721"/>
                <a:gd name="connsiteY0-72" fmla="*/ 1288909 h 1293672"/>
                <a:gd name="connsiteX1-73" fmla="*/ 269081 w 579721"/>
                <a:gd name="connsiteY1-74" fmla="*/ 1293672 h 1293672"/>
                <a:gd name="connsiteX2-75" fmla="*/ 0 w 579721"/>
                <a:gd name="connsiteY2-76" fmla="*/ 119716 h 1293672"/>
                <a:gd name="connsiteX3-77" fmla="*/ 459581 w 579721"/>
                <a:gd name="connsiteY3-78" fmla="*/ 122097 h 1293672"/>
                <a:gd name="connsiteX4-79" fmla="*/ 531018 w 579721"/>
                <a:gd name="connsiteY4-80" fmla="*/ 1288909 h 1293672"/>
                <a:gd name="connsiteX0-81" fmla="*/ 531018 w 579721"/>
                <a:gd name="connsiteY0-82" fmla="*/ 1288909 h 1293672"/>
                <a:gd name="connsiteX1-83" fmla="*/ 269081 w 579721"/>
                <a:gd name="connsiteY1-84" fmla="*/ 1293672 h 1293672"/>
                <a:gd name="connsiteX2-85" fmla="*/ 0 w 579721"/>
                <a:gd name="connsiteY2-86" fmla="*/ 119716 h 1293672"/>
                <a:gd name="connsiteX3-87" fmla="*/ 459581 w 579721"/>
                <a:gd name="connsiteY3-88" fmla="*/ 122097 h 1293672"/>
                <a:gd name="connsiteX4-89" fmla="*/ 531018 w 579721"/>
                <a:gd name="connsiteY4-90" fmla="*/ 1288909 h 1293672"/>
                <a:gd name="connsiteX0-91" fmla="*/ 531018 w 579721"/>
                <a:gd name="connsiteY0-92" fmla="*/ 1295958 h 1300721"/>
                <a:gd name="connsiteX1-93" fmla="*/ 269081 w 579721"/>
                <a:gd name="connsiteY1-94" fmla="*/ 1300721 h 1300721"/>
                <a:gd name="connsiteX2-95" fmla="*/ 0 w 579721"/>
                <a:gd name="connsiteY2-96" fmla="*/ 126765 h 1300721"/>
                <a:gd name="connsiteX3-97" fmla="*/ 459581 w 579721"/>
                <a:gd name="connsiteY3-98" fmla="*/ 129146 h 1300721"/>
                <a:gd name="connsiteX4-99" fmla="*/ 531018 w 579721"/>
                <a:gd name="connsiteY4-100" fmla="*/ 1295958 h 13007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9721" h="1300721">
                  <a:moveTo>
                    <a:pt x="531018" y="1295958"/>
                  </a:moveTo>
                  <a:lnTo>
                    <a:pt x="269081" y="1300721"/>
                  </a:lnTo>
                  <a:cubicBezTo>
                    <a:pt x="360362" y="830820"/>
                    <a:pt x="199231" y="458552"/>
                    <a:pt x="0" y="126765"/>
                  </a:cubicBezTo>
                  <a:cubicBezTo>
                    <a:pt x="305594" y="-72466"/>
                    <a:pt x="380205" y="-9760"/>
                    <a:pt x="459581" y="129146"/>
                  </a:cubicBezTo>
                  <a:cubicBezTo>
                    <a:pt x="695324" y="546658"/>
                    <a:pt x="507206" y="907021"/>
                    <a:pt x="531018" y="1295958"/>
                  </a:cubicBezTo>
                  <a:close/>
                </a:path>
              </a:pathLst>
            </a:custGeom>
            <a:solidFill>
              <a:srgbClr val="71AA66"/>
            </a:solidFill>
            <a:ln w="31750" cap="rnd">
              <a:solidFill>
                <a:srgbClr val="4673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9" name="任意多边形: 形状 298"/>
            <p:cNvSpPr/>
            <p:nvPr/>
          </p:nvSpPr>
          <p:spPr>
            <a:xfrm>
              <a:off x="5817619" y="1566862"/>
              <a:ext cx="243257" cy="967130"/>
            </a:xfrm>
            <a:custGeom>
              <a:avLst/>
              <a:gdLst>
                <a:gd name="connsiteX0" fmla="*/ 276225 w 538162"/>
                <a:gd name="connsiteY0" fmla="*/ 1200150 h 1200150"/>
                <a:gd name="connsiteX1" fmla="*/ 276225 w 538162"/>
                <a:gd name="connsiteY1" fmla="*/ 1200150 h 1200150"/>
                <a:gd name="connsiteX2" fmla="*/ 280987 w 538162"/>
                <a:gd name="connsiteY2" fmla="*/ 1147762 h 1200150"/>
                <a:gd name="connsiteX3" fmla="*/ 0 w 538162"/>
                <a:gd name="connsiteY3" fmla="*/ 0 h 1200150"/>
                <a:gd name="connsiteX4" fmla="*/ 466725 w 538162"/>
                <a:gd name="connsiteY4" fmla="*/ 28575 h 1200150"/>
                <a:gd name="connsiteX5" fmla="*/ 538162 w 538162"/>
                <a:gd name="connsiteY5" fmla="*/ 1195387 h 1200150"/>
                <a:gd name="connsiteX6" fmla="*/ 276225 w 538162"/>
                <a:gd name="connsiteY6" fmla="*/ 1200150 h 1200150"/>
                <a:gd name="connsiteX0-1" fmla="*/ 276225 w 538162"/>
                <a:gd name="connsiteY0-2" fmla="*/ 1200150 h 1200150"/>
                <a:gd name="connsiteX1-3" fmla="*/ 276225 w 538162"/>
                <a:gd name="connsiteY1-4" fmla="*/ 1200150 h 1200150"/>
                <a:gd name="connsiteX2-5" fmla="*/ 0 w 538162"/>
                <a:gd name="connsiteY2-6" fmla="*/ 0 h 1200150"/>
                <a:gd name="connsiteX3-7" fmla="*/ 466725 w 538162"/>
                <a:gd name="connsiteY3-8" fmla="*/ 28575 h 1200150"/>
                <a:gd name="connsiteX4-9" fmla="*/ 538162 w 538162"/>
                <a:gd name="connsiteY4-10" fmla="*/ 1195387 h 1200150"/>
                <a:gd name="connsiteX5-11" fmla="*/ 276225 w 538162"/>
                <a:gd name="connsiteY5-12" fmla="*/ 1200150 h 1200150"/>
                <a:gd name="connsiteX0-13" fmla="*/ 269081 w 531018"/>
                <a:gd name="connsiteY0-14" fmla="*/ 1173956 h 1173956"/>
                <a:gd name="connsiteX1-15" fmla="*/ 269081 w 531018"/>
                <a:gd name="connsiteY1-16" fmla="*/ 1173956 h 1173956"/>
                <a:gd name="connsiteX2-17" fmla="*/ 0 w 531018"/>
                <a:gd name="connsiteY2-18" fmla="*/ 0 h 1173956"/>
                <a:gd name="connsiteX3-19" fmla="*/ 459581 w 531018"/>
                <a:gd name="connsiteY3-20" fmla="*/ 2381 h 1173956"/>
                <a:gd name="connsiteX4-21" fmla="*/ 531018 w 531018"/>
                <a:gd name="connsiteY4-22" fmla="*/ 1169193 h 1173956"/>
                <a:gd name="connsiteX5-23" fmla="*/ 269081 w 531018"/>
                <a:gd name="connsiteY5-24" fmla="*/ 1173956 h 1173956"/>
                <a:gd name="connsiteX0-25" fmla="*/ 269081 w 531018"/>
                <a:gd name="connsiteY0-26" fmla="*/ 1262064 h 1262064"/>
                <a:gd name="connsiteX1-27" fmla="*/ 269081 w 531018"/>
                <a:gd name="connsiteY1-28" fmla="*/ 1262064 h 1262064"/>
                <a:gd name="connsiteX2-29" fmla="*/ 0 w 531018"/>
                <a:gd name="connsiteY2-30" fmla="*/ 88108 h 1262064"/>
                <a:gd name="connsiteX3-31" fmla="*/ 459581 w 531018"/>
                <a:gd name="connsiteY3-32" fmla="*/ 90489 h 1262064"/>
                <a:gd name="connsiteX4-33" fmla="*/ 531018 w 531018"/>
                <a:gd name="connsiteY4-34" fmla="*/ 1257301 h 1262064"/>
                <a:gd name="connsiteX5-35" fmla="*/ 269081 w 531018"/>
                <a:gd name="connsiteY5-36" fmla="*/ 1262064 h 1262064"/>
                <a:gd name="connsiteX0-37" fmla="*/ 269081 w 531018"/>
                <a:gd name="connsiteY0-38" fmla="*/ 1293672 h 1293672"/>
                <a:gd name="connsiteX1-39" fmla="*/ 269081 w 531018"/>
                <a:gd name="connsiteY1-40" fmla="*/ 1293672 h 1293672"/>
                <a:gd name="connsiteX2-41" fmla="*/ 0 w 531018"/>
                <a:gd name="connsiteY2-42" fmla="*/ 119716 h 1293672"/>
                <a:gd name="connsiteX3-43" fmla="*/ 459581 w 531018"/>
                <a:gd name="connsiteY3-44" fmla="*/ 122097 h 1293672"/>
                <a:gd name="connsiteX4-45" fmla="*/ 531018 w 531018"/>
                <a:gd name="connsiteY4-46" fmla="*/ 1288909 h 1293672"/>
                <a:gd name="connsiteX5-47" fmla="*/ 269081 w 531018"/>
                <a:gd name="connsiteY5-48" fmla="*/ 1293672 h 1293672"/>
                <a:gd name="connsiteX0-49" fmla="*/ 269081 w 579721"/>
                <a:gd name="connsiteY0-50" fmla="*/ 1293672 h 1293672"/>
                <a:gd name="connsiteX1-51" fmla="*/ 269081 w 579721"/>
                <a:gd name="connsiteY1-52" fmla="*/ 1293672 h 1293672"/>
                <a:gd name="connsiteX2-53" fmla="*/ 0 w 579721"/>
                <a:gd name="connsiteY2-54" fmla="*/ 119716 h 1293672"/>
                <a:gd name="connsiteX3-55" fmla="*/ 459581 w 579721"/>
                <a:gd name="connsiteY3-56" fmla="*/ 122097 h 1293672"/>
                <a:gd name="connsiteX4-57" fmla="*/ 531018 w 579721"/>
                <a:gd name="connsiteY4-58" fmla="*/ 1288909 h 1293672"/>
                <a:gd name="connsiteX5-59" fmla="*/ 269081 w 579721"/>
                <a:gd name="connsiteY5-60" fmla="*/ 1293672 h 1293672"/>
                <a:gd name="connsiteX0-61" fmla="*/ 531018 w 579721"/>
                <a:gd name="connsiteY0-62" fmla="*/ 1288909 h 1293672"/>
                <a:gd name="connsiteX1-63" fmla="*/ 269081 w 579721"/>
                <a:gd name="connsiteY1-64" fmla="*/ 1293672 h 1293672"/>
                <a:gd name="connsiteX2-65" fmla="*/ 0 w 579721"/>
                <a:gd name="connsiteY2-66" fmla="*/ 119716 h 1293672"/>
                <a:gd name="connsiteX3-67" fmla="*/ 459581 w 579721"/>
                <a:gd name="connsiteY3-68" fmla="*/ 122097 h 1293672"/>
                <a:gd name="connsiteX4-69" fmla="*/ 531018 w 579721"/>
                <a:gd name="connsiteY4-70" fmla="*/ 1288909 h 1293672"/>
                <a:gd name="connsiteX0-71" fmla="*/ 531018 w 579721"/>
                <a:gd name="connsiteY0-72" fmla="*/ 1288909 h 1293672"/>
                <a:gd name="connsiteX1-73" fmla="*/ 269081 w 579721"/>
                <a:gd name="connsiteY1-74" fmla="*/ 1293672 h 1293672"/>
                <a:gd name="connsiteX2-75" fmla="*/ 0 w 579721"/>
                <a:gd name="connsiteY2-76" fmla="*/ 119716 h 1293672"/>
                <a:gd name="connsiteX3-77" fmla="*/ 459581 w 579721"/>
                <a:gd name="connsiteY3-78" fmla="*/ 122097 h 1293672"/>
                <a:gd name="connsiteX4-79" fmla="*/ 531018 w 579721"/>
                <a:gd name="connsiteY4-80" fmla="*/ 1288909 h 1293672"/>
                <a:gd name="connsiteX0-81" fmla="*/ 531018 w 579721"/>
                <a:gd name="connsiteY0-82" fmla="*/ 1288909 h 1293672"/>
                <a:gd name="connsiteX1-83" fmla="*/ 269081 w 579721"/>
                <a:gd name="connsiteY1-84" fmla="*/ 1293672 h 1293672"/>
                <a:gd name="connsiteX2-85" fmla="*/ 0 w 579721"/>
                <a:gd name="connsiteY2-86" fmla="*/ 119716 h 1293672"/>
                <a:gd name="connsiteX3-87" fmla="*/ 459581 w 579721"/>
                <a:gd name="connsiteY3-88" fmla="*/ 122097 h 1293672"/>
                <a:gd name="connsiteX4-89" fmla="*/ 531018 w 579721"/>
                <a:gd name="connsiteY4-90" fmla="*/ 1288909 h 1293672"/>
                <a:gd name="connsiteX0-91" fmla="*/ 531018 w 579721"/>
                <a:gd name="connsiteY0-92" fmla="*/ 1295958 h 1300721"/>
                <a:gd name="connsiteX1-93" fmla="*/ 269081 w 579721"/>
                <a:gd name="connsiteY1-94" fmla="*/ 1300721 h 1300721"/>
                <a:gd name="connsiteX2-95" fmla="*/ 0 w 579721"/>
                <a:gd name="connsiteY2-96" fmla="*/ 126765 h 1300721"/>
                <a:gd name="connsiteX3-97" fmla="*/ 459581 w 579721"/>
                <a:gd name="connsiteY3-98" fmla="*/ 129146 h 1300721"/>
                <a:gd name="connsiteX4-99" fmla="*/ 531018 w 579721"/>
                <a:gd name="connsiteY4-100" fmla="*/ 1295958 h 1300721"/>
                <a:gd name="connsiteX0-101" fmla="*/ 531018 w 642014"/>
                <a:gd name="connsiteY0-102" fmla="*/ 1295958 h 1406953"/>
                <a:gd name="connsiteX1-103" fmla="*/ 269081 w 642014"/>
                <a:gd name="connsiteY1-104" fmla="*/ 1300721 h 1406953"/>
                <a:gd name="connsiteX2-105" fmla="*/ 0 w 642014"/>
                <a:gd name="connsiteY2-106" fmla="*/ 126765 h 1406953"/>
                <a:gd name="connsiteX3-107" fmla="*/ 459581 w 642014"/>
                <a:gd name="connsiteY3-108" fmla="*/ 129146 h 1406953"/>
                <a:gd name="connsiteX4-109" fmla="*/ 642013 w 642014"/>
                <a:gd name="connsiteY4-110" fmla="*/ 1406953 h 1406953"/>
                <a:gd name="connsiteX0-111" fmla="*/ 269081 w 642013"/>
                <a:gd name="connsiteY0-112" fmla="*/ 1300721 h 1406953"/>
                <a:gd name="connsiteX1-113" fmla="*/ 0 w 642013"/>
                <a:gd name="connsiteY1-114" fmla="*/ 126765 h 1406953"/>
                <a:gd name="connsiteX2-115" fmla="*/ 459581 w 642013"/>
                <a:gd name="connsiteY2-116" fmla="*/ 129146 h 1406953"/>
                <a:gd name="connsiteX3-117" fmla="*/ 642013 w 642013"/>
                <a:gd name="connsiteY3-118" fmla="*/ 1406953 h 1406953"/>
                <a:gd name="connsiteX0-119" fmla="*/ 269081 w 459581"/>
                <a:gd name="connsiteY0-120" fmla="*/ 1300721 h 1300721"/>
                <a:gd name="connsiteX1-121" fmla="*/ 0 w 459581"/>
                <a:gd name="connsiteY1-122" fmla="*/ 126765 h 1300721"/>
                <a:gd name="connsiteX2-123" fmla="*/ 459581 w 459581"/>
                <a:gd name="connsiteY2-124" fmla="*/ 129146 h 1300721"/>
                <a:gd name="connsiteX0-125" fmla="*/ 269081 w 295279"/>
                <a:gd name="connsiteY0-126" fmla="*/ 1173956 h 1173956"/>
                <a:gd name="connsiteX1-127" fmla="*/ 0 w 295279"/>
                <a:gd name="connsiteY1-128" fmla="*/ 0 h 11739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95279" h="1173956">
                  <a:moveTo>
                    <a:pt x="269081" y="1173956"/>
                  </a:moveTo>
                  <a:cubicBezTo>
                    <a:pt x="360362" y="704055"/>
                    <a:pt x="199231" y="331787"/>
                    <a:pt x="0" y="0"/>
                  </a:cubicBezTo>
                </a:path>
              </a:pathLst>
            </a:custGeom>
            <a:solidFill>
              <a:srgbClr val="71AA66"/>
            </a:solidFill>
            <a:ln w="31750" cap="rnd">
              <a:solidFill>
                <a:srgbClr val="4673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0" name="任意多边形: 形状 299"/>
            <p:cNvSpPr/>
            <p:nvPr/>
          </p:nvSpPr>
          <p:spPr>
            <a:xfrm>
              <a:off x="5269684" y="2475444"/>
              <a:ext cx="1720372" cy="3225311"/>
            </a:xfrm>
            <a:custGeom>
              <a:avLst/>
              <a:gdLst>
                <a:gd name="connsiteX0" fmla="*/ 133350 w 977900"/>
                <a:gd name="connsiteY0" fmla="*/ 177800 h 2952750"/>
                <a:gd name="connsiteX1" fmla="*/ 876300 w 977900"/>
                <a:gd name="connsiteY1" fmla="*/ 0 h 2952750"/>
                <a:gd name="connsiteX2" fmla="*/ 977900 w 977900"/>
                <a:gd name="connsiteY2" fmla="*/ 2933700 h 2952750"/>
                <a:gd name="connsiteX3" fmla="*/ 0 w 977900"/>
                <a:gd name="connsiteY3" fmla="*/ 2952750 h 2952750"/>
                <a:gd name="connsiteX4" fmla="*/ 133350 w 977900"/>
                <a:gd name="connsiteY4" fmla="*/ 177800 h 2952750"/>
                <a:gd name="connsiteX0-1" fmla="*/ 138112 w 977900"/>
                <a:gd name="connsiteY0-2" fmla="*/ 220663 h 2952750"/>
                <a:gd name="connsiteX1-3" fmla="*/ 876300 w 977900"/>
                <a:gd name="connsiteY1-4" fmla="*/ 0 h 2952750"/>
                <a:gd name="connsiteX2-5" fmla="*/ 977900 w 977900"/>
                <a:gd name="connsiteY2-6" fmla="*/ 2933700 h 2952750"/>
                <a:gd name="connsiteX3-7" fmla="*/ 0 w 977900"/>
                <a:gd name="connsiteY3-8" fmla="*/ 2952750 h 2952750"/>
                <a:gd name="connsiteX4-9" fmla="*/ 138112 w 977900"/>
                <a:gd name="connsiteY4-10" fmla="*/ 220663 h 2952750"/>
                <a:gd name="connsiteX0-11" fmla="*/ 138112 w 977900"/>
                <a:gd name="connsiteY0-12" fmla="*/ 220663 h 2952750"/>
                <a:gd name="connsiteX1-13" fmla="*/ 876300 w 977900"/>
                <a:gd name="connsiteY1-14" fmla="*/ 0 h 2952750"/>
                <a:gd name="connsiteX2-15" fmla="*/ 977900 w 977900"/>
                <a:gd name="connsiteY2-16" fmla="*/ 2933700 h 2952750"/>
                <a:gd name="connsiteX3-17" fmla="*/ 0 w 977900"/>
                <a:gd name="connsiteY3-18" fmla="*/ 2952750 h 2952750"/>
                <a:gd name="connsiteX4-19" fmla="*/ 138112 w 977900"/>
                <a:gd name="connsiteY4-20" fmla="*/ 220663 h 2952750"/>
                <a:gd name="connsiteX0-21" fmla="*/ 138112 w 977900"/>
                <a:gd name="connsiteY0-22" fmla="*/ 297918 h 3030005"/>
                <a:gd name="connsiteX1-23" fmla="*/ 876300 w 977900"/>
                <a:gd name="connsiteY1-24" fmla="*/ 77255 h 3030005"/>
                <a:gd name="connsiteX2-25" fmla="*/ 977900 w 977900"/>
                <a:gd name="connsiteY2-26" fmla="*/ 3010955 h 3030005"/>
                <a:gd name="connsiteX3-27" fmla="*/ 0 w 977900"/>
                <a:gd name="connsiteY3-28" fmla="*/ 3030005 h 3030005"/>
                <a:gd name="connsiteX4-29" fmla="*/ 138112 w 977900"/>
                <a:gd name="connsiteY4-30" fmla="*/ 297918 h 3030005"/>
                <a:gd name="connsiteX0-31" fmla="*/ 138112 w 1224684"/>
                <a:gd name="connsiteY0-32" fmla="*/ 297918 h 3030005"/>
                <a:gd name="connsiteX1-33" fmla="*/ 876300 w 1224684"/>
                <a:gd name="connsiteY1-34" fmla="*/ 77255 h 3030005"/>
                <a:gd name="connsiteX2-35" fmla="*/ 977900 w 1224684"/>
                <a:gd name="connsiteY2-36" fmla="*/ 3010955 h 3030005"/>
                <a:gd name="connsiteX3-37" fmla="*/ 0 w 1224684"/>
                <a:gd name="connsiteY3-38" fmla="*/ 3030005 h 3030005"/>
                <a:gd name="connsiteX4-39" fmla="*/ 138112 w 1224684"/>
                <a:gd name="connsiteY4-40" fmla="*/ 297918 h 3030005"/>
                <a:gd name="connsiteX0-41" fmla="*/ 138112 w 1219187"/>
                <a:gd name="connsiteY0-42" fmla="*/ 297918 h 3030005"/>
                <a:gd name="connsiteX1-43" fmla="*/ 876300 w 1219187"/>
                <a:gd name="connsiteY1-44" fmla="*/ 77255 h 3030005"/>
                <a:gd name="connsiteX2-45" fmla="*/ 958850 w 1219187"/>
                <a:gd name="connsiteY2-46" fmla="*/ 3001430 h 3030005"/>
                <a:gd name="connsiteX3-47" fmla="*/ 0 w 1219187"/>
                <a:gd name="connsiteY3-48" fmla="*/ 3030005 h 3030005"/>
                <a:gd name="connsiteX4-49" fmla="*/ 138112 w 1219187"/>
                <a:gd name="connsiteY4-50" fmla="*/ 297918 h 3030005"/>
                <a:gd name="connsiteX0-51" fmla="*/ 138112 w 1370307"/>
                <a:gd name="connsiteY0-52" fmla="*/ 297918 h 3030005"/>
                <a:gd name="connsiteX1-53" fmla="*/ 876300 w 1370307"/>
                <a:gd name="connsiteY1-54" fmla="*/ 77255 h 3030005"/>
                <a:gd name="connsiteX2-55" fmla="*/ 958850 w 1370307"/>
                <a:gd name="connsiteY2-56" fmla="*/ 3001430 h 3030005"/>
                <a:gd name="connsiteX3-57" fmla="*/ 0 w 1370307"/>
                <a:gd name="connsiteY3-58" fmla="*/ 3030005 h 3030005"/>
                <a:gd name="connsiteX4-59" fmla="*/ 138112 w 1370307"/>
                <a:gd name="connsiteY4-60" fmla="*/ 297918 h 3030005"/>
                <a:gd name="connsiteX0-61" fmla="*/ 138112 w 1370307"/>
                <a:gd name="connsiteY0-62" fmla="*/ 297918 h 3157215"/>
                <a:gd name="connsiteX1-63" fmla="*/ 876300 w 1370307"/>
                <a:gd name="connsiteY1-64" fmla="*/ 77255 h 3157215"/>
                <a:gd name="connsiteX2-65" fmla="*/ 958850 w 1370307"/>
                <a:gd name="connsiteY2-66" fmla="*/ 3001430 h 3157215"/>
                <a:gd name="connsiteX3-67" fmla="*/ 0 w 1370307"/>
                <a:gd name="connsiteY3-68" fmla="*/ 3030005 h 3157215"/>
                <a:gd name="connsiteX4-69" fmla="*/ 138112 w 1370307"/>
                <a:gd name="connsiteY4-70" fmla="*/ 297918 h 3157215"/>
                <a:gd name="connsiteX0-71" fmla="*/ 138112 w 1370307"/>
                <a:gd name="connsiteY0-72" fmla="*/ 297918 h 3225311"/>
                <a:gd name="connsiteX1-73" fmla="*/ 876300 w 1370307"/>
                <a:gd name="connsiteY1-74" fmla="*/ 77255 h 3225311"/>
                <a:gd name="connsiteX2-75" fmla="*/ 958850 w 1370307"/>
                <a:gd name="connsiteY2-76" fmla="*/ 3001430 h 3225311"/>
                <a:gd name="connsiteX3-77" fmla="*/ 0 w 1370307"/>
                <a:gd name="connsiteY3-78" fmla="*/ 3030005 h 3225311"/>
                <a:gd name="connsiteX4-79" fmla="*/ 138112 w 1370307"/>
                <a:gd name="connsiteY4-80" fmla="*/ 297918 h 3225311"/>
                <a:gd name="connsiteX0-81" fmla="*/ 392816 w 1625011"/>
                <a:gd name="connsiteY0-82" fmla="*/ 297918 h 3225311"/>
                <a:gd name="connsiteX1-83" fmla="*/ 1131004 w 1625011"/>
                <a:gd name="connsiteY1-84" fmla="*/ 77255 h 3225311"/>
                <a:gd name="connsiteX2-85" fmla="*/ 1213554 w 1625011"/>
                <a:gd name="connsiteY2-86" fmla="*/ 3001430 h 3225311"/>
                <a:gd name="connsiteX3-87" fmla="*/ 254704 w 1625011"/>
                <a:gd name="connsiteY3-88" fmla="*/ 3030005 h 3225311"/>
                <a:gd name="connsiteX4-89" fmla="*/ 392816 w 1625011"/>
                <a:gd name="connsiteY4-90" fmla="*/ 297918 h 3225311"/>
                <a:gd name="connsiteX0-91" fmla="*/ 488177 w 1720372"/>
                <a:gd name="connsiteY0-92" fmla="*/ 297918 h 3225311"/>
                <a:gd name="connsiteX1-93" fmla="*/ 1226365 w 1720372"/>
                <a:gd name="connsiteY1-94" fmla="*/ 77255 h 3225311"/>
                <a:gd name="connsiteX2-95" fmla="*/ 1308915 w 1720372"/>
                <a:gd name="connsiteY2-96" fmla="*/ 3001430 h 3225311"/>
                <a:gd name="connsiteX3-97" fmla="*/ 350065 w 1720372"/>
                <a:gd name="connsiteY3-98" fmla="*/ 3030005 h 3225311"/>
                <a:gd name="connsiteX4-99" fmla="*/ 488177 w 1720372"/>
                <a:gd name="connsiteY4-100" fmla="*/ 297918 h 3225311"/>
                <a:gd name="connsiteX0-101" fmla="*/ 488177 w 1720372"/>
                <a:gd name="connsiteY0-102" fmla="*/ 297918 h 3225311"/>
                <a:gd name="connsiteX1-103" fmla="*/ 1226365 w 1720372"/>
                <a:gd name="connsiteY1-104" fmla="*/ 77255 h 3225311"/>
                <a:gd name="connsiteX2-105" fmla="*/ 1308915 w 1720372"/>
                <a:gd name="connsiteY2-106" fmla="*/ 3001430 h 3225311"/>
                <a:gd name="connsiteX3-107" fmla="*/ 350065 w 1720372"/>
                <a:gd name="connsiteY3-108" fmla="*/ 3030005 h 3225311"/>
                <a:gd name="connsiteX4-109" fmla="*/ 488177 w 1720372"/>
                <a:gd name="connsiteY4-110" fmla="*/ 297918 h 32253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20371" h="3225311">
                  <a:moveTo>
                    <a:pt x="488177" y="297918"/>
                  </a:moveTo>
                  <a:cubicBezTo>
                    <a:pt x="677090" y="-32811"/>
                    <a:pt x="1066027" y="-58741"/>
                    <a:pt x="1226365" y="77255"/>
                  </a:cubicBezTo>
                  <a:cubicBezTo>
                    <a:pt x="1965082" y="855130"/>
                    <a:pt x="1775110" y="2352143"/>
                    <a:pt x="1308915" y="3001430"/>
                  </a:cubicBezTo>
                  <a:cubicBezTo>
                    <a:pt x="1032161" y="3339568"/>
                    <a:pt x="493469" y="3249080"/>
                    <a:pt x="350065" y="3030005"/>
                  </a:cubicBezTo>
                  <a:cubicBezTo>
                    <a:pt x="-275410" y="1885946"/>
                    <a:pt x="42090" y="941914"/>
                    <a:pt x="488177" y="297918"/>
                  </a:cubicBezTo>
                  <a:close/>
                </a:path>
              </a:pathLst>
            </a:custGeom>
            <a:solidFill>
              <a:srgbClr val="F0A323"/>
            </a:solidFill>
            <a:ln w="31750" cap="rnd">
              <a:solidFill>
                <a:srgbClr val="D1820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2" name="组合 311"/>
          <p:cNvGrpSpPr/>
          <p:nvPr/>
        </p:nvGrpSpPr>
        <p:grpSpPr>
          <a:xfrm rot="21304726">
            <a:off x="1817014" y="447831"/>
            <a:ext cx="2017374" cy="624422"/>
            <a:chOff x="2647950" y="7461251"/>
            <a:chExt cx="3778250" cy="1169453"/>
          </a:xfrm>
        </p:grpSpPr>
        <p:sp>
          <p:nvSpPr>
            <p:cNvPr id="313" name="任意多边形: 形状 312"/>
            <p:cNvSpPr/>
            <p:nvPr/>
          </p:nvSpPr>
          <p:spPr>
            <a:xfrm>
              <a:off x="2722563" y="7581367"/>
              <a:ext cx="725488" cy="850900"/>
            </a:xfrm>
            <a:custGeom>
              <a:avLst/>
              <a:gdLst>
                <a:gd name="connsiteX0" fmla="*/ 203646 w 725488"/>
                <a:gd name="connsiteY0" fmla="*/ 0 h 850900"/>
                <a:gd name="connsiteX1" fmla="*/ 725488 w 725488"/>
                <a:gd name="connsiteY1" fmla="*/ 184150 h 850900"/>
                <a:gd name="connsiteX2" fmla="*/ 528206 w 725488"/>
                <a:gd name="connsiteY2" fmla="*/ 850900 h 850900"/>
                <a:gd name="connsiteX3" fmla="*/ 381836 w 725488"/>
                <a:gd name="connsiteY3" fmla="*/ 641350 h 850900"/>
                <a:gd name="connsiteX4" fmla="*/ 235466 w 725488"/>
                <a:gd name="connsiteY4" fmla="*/ 590550 h 850900"/>
                <a:gd name="connsiteX5" fmla="*/ 0 w 725488"/>
                <a:gd name="connsiteY5" fmla="*/ 679450 h 850900"/>
                <a:gd name="connsiteX6" fmla="*/ 203646 w 725488"/>
                <a:gd name="connsiteY6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5488" h="850900">
                  <a:moveTo>
                    <a:pt x="203646" y="0"/>
                  </a:moveTo>
                  <a:lnTo>
                    <a:pt x="725488" y="184150"/>
                  </a:lnTo>
                  <a:cubicBezTo>
                    <a:pt x="725488" y="184150"/>
                    <a:pt x="725488" y="184150"/>
                    <a:pt x="528206" y="850900"/>
                  </a:cubicBezTo>
                  <a:cubicBezTo>
                    <a:pt x="528206" y="850900"/>
                    <a:pt x="528206" y="850900"/>
                    <a:pt x="381836" y="641350"/>
                  </a:cubicBezTo>
                  <a:cubicBezTo>
                    <a:pt x="350016" y="590550"/>
                    <a:pt x="292741" y="571500"/>
                    <a:pt x="235466" y="590550"/>
                  </a:cubicBezTo>
                  <a:cubicBezTo>
                    <a:pt x="235466" y="590550"/>
                    <a:pt x="235466" y="590550"/>
                    <a:pt x="0" y="679450"/>
                  </a:cubicBezTo>
                  <a:cubicBezTo>
                    <a:pt x="0" y="679450"/>
                    <a:pt x="0" y="679450"/>
                    <a:pt x="203646" y="0"/>
                  </a:cubicBezTo>
                  <a:close/>
                </a:path>
              </a:pathLst>
            </a:custGeom>
            <a:solidFill>
              <a:srgbClr val="EA7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4" name="任意多边形: 形状 313"/>
            <p:cNvSpPr/>
            <p:nvPr/>
          </p:nvSpPr>
          <p:spPr>
            <a:xfrm>
              <a:off x="5600701" y="7640106"/>
              <a:ext cx="731838" cy="838200"/>
            </a:xfrm>
            <a:custGeom>
              <a:avLst/>
              <a:gdLst>
                <a:gd name="connsiteX0" fmla="*/ 515469 w 731838"/>
                <a:gd name="connsiteY0" fmla="*/ 0 h 838200"/>
                <a:gd name="connsiteX1" fmla="*/ 731838 w 731838"/>
                <a:gd name="connsiteY1" fmla="*/ 704850 h 838200"/>
                <a:gd name="connsiteX2" fmla="*/ 496377 w 731838"/>
                <a:gd name="connsiteY2" fmla="*/ 603250 h 838200"/>
                <a:gd name="connsiteX3" fmla="*/ 343646 w 731838"/>
                <a:gd name="connsiteY3" fmla="*/ 641350 h 838200"/>
                <a:gd name="connsiteX4" fmla="*/ 190915 w 731838"/>
                <a:gd name="connsiteY4" fmla="*/ 838200 h 838200"/>
                <a:gd name="connsiteX5" fmla="*/ 0 w 731838"/>
                <a:gd name="connsiteY5" fmla="*/ 158750 h 838200"/>
                <a:gd name="connsiteX6" fmla="*/ 515469 w 731838"/>
                <a:gd name="connsiteY6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1838" h="838200">
                  <a:moveTo>
                    <a:pt x="515469" y="0"/>
                  </a:moveTo>
                  <a:cubicBezTo>
                    <a:pt x="515469" y="0"/>
                    <a:pt x="515469" y="0"/>
                    <a:pt x="731838" y="704850"/>
                  </a:cubicBezTo>
                  <a:cubicBezTo>
                    <a:pt x="731838" y="704850"/>
                    <a:pt x="731838" y="704850"/>
                    <a:pt x="496377" y="603250"/>
                  </a:cubicBezTo>
                  <a:cubicBezTo>
                    <a:pt x="445467" y="577850"/>
                    <a:pt x="381829" y="596900"/>
                    <a:pt x="343646" y="641350"/>
                  </a:cubicBezTo>
                  <a:cubicBezTo>
                    <a:pt x="343646" y="641350"/>
                    <a:pt x="343646" y="641350"/>
                    <a:pt x="190915" y="838200"/>
                  </a:cubicBezTo>
                  <a:cubicBezTo>
                    <a:pt x="190915" y="838200"/>
                    <a:pt x="190915" y="838200"/>
                    <a:pt x="0" y="158750"/>
                  </a:cubicBezTo>
                  <a:lnTo>
                    <a:pt x="515469" y="0"/>
                  </a:lnTo>
                  <a:close/>
                </a:path>
              </a:pathLst>
            </a:custGeom>
            <a:solidFill>
              <a:srgbClr val="F19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5" name="任意多边形: 形状 314"/>
            <p:cNvSpPr/>
            <p:nvPr/>
          </p:nvSpPr>
          <p:spPr>
            <a:xfrm>
              <a:off x="4746626" y="7838541"/>
              <a:ext cx="617538" cy="768350"/>
            </a:xfrm>
            <a:custGeom>
              <a:avLst/>
              <a:gdLst>
                <a:gd name="connsiteX0" fmla="*/ 541142 w 617538"/>
                <a:gd name="connsiteY0" fmla="*/ 0 h 768350"/>
                <a:gd name="connsiteX1" fmla="*/ 617538 w 617538"/>
                <a:gd name="connsiteY1" fmla="*/ 736600 h 768350"/>
                <a:gd name="connsiteX2" fmla="*/ 407448 w 617538"/>
                <a:gd name="connsiteY2" fmla="*/ 590550 h 768350"/>
                <a:gd name="connsiteX3" fmla="*/ 254655 w 617538"/>
                <a:gd name="connsiteY3" fmla="*/ 603250 h 768350"/>
                <a:gd name="connsiteX4" fmla="*/ 63664 w 617538"/>
                <a:gd name="connsiteY4" fmla="*/ 768350 h 768350"/>
                <a:gd name="connsiteX5" fmla="*/ 0 w 617538"/>
                <a:gd name="connsiteY5" fmla="*/ 63500 h 768350"/>
                <a:gd name="connsiteX6" fmla="*/ 541142 w 617538"/>
                <a:gd name="connsiteY6" fmla="*/ 0 h 7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538" h="768350">
                  <a:moveTo>
                    <a:pt x="541142" y="0"/>
                  </a:moveTo>
                  <a:cubicBezTo>
                    <a:pt x="541142" y="0"/>
                    <a:pt x="541142" y="0"/>
                    <a:pt x="617538" y="736600"/>
                  </a:cubicBezTo>
                  <a:cubicBezTo>
                    <a:pt x="617538" y="736600"/>
                    <a:pt x="617538" y="736600"/>
                    <a:pt x="407448" y="590550"/>
                  </a:cubicBezTo>
                  <a:cubicBezTo>
                    <a:pt x="362883" y="558800"/>
                    <a:pt x="299220" y="565150"/>
                    <a:pt x="254655" y="603250"/>
                  </a:cubicBezTo>
                  <a:cubicBezTo>
                    <a:pt x="254655" y="603250"/>
                    <a:pt x="254655" y="603250"/>
                    <a:pt x="63664" y="768350"/>
                  </a:cubicBezTo>
                  <a:cubicBezTo>
                    <a:pt x="63664" y="768350"/>
                    <a:pt x="63664" y="768350"/>
                    <a:pt x="0" y="63500"/>
                  </a:cubicBezTo>
                  <a:lnTo>
                    <a:pt x="541142" y="0"/>
                  </a:lnTo>
                  <a:close/>
                </a:path>
              </a:pathLst>
            </a:custGeom>
            <a:solidFill>
              <a:srgbClr val="EA7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6" name="任意多边形: 形状 315"/>
            <p:cNvSpPr/>
            <p:nvPr/>
          </p:nvSpPr>
          <p:spPr>
            <a:xfrm>
              <a:off x="3697288" y="7849654"/>
              <a:ext cx="655638" cy="781050"/>
            </a:xfrm>
            <a:custGeom>
              <a:avLst/>
              <a:gdLst>
                <a:gd name="connsiteX0" fmla="*/ 114578 w 655638"/>
                <a:gd name="connsiteY0" fmla="*/ 0 h 781050"/>
                <a:gd name="connsiteX1" fmla="*/ 655638 w 655638"/>
                <a:gd name="connsiteY1" fmla="*/ 50800 h 781050"/>
                <a:gd name="connsiteX2" fmla="*/ 547426 w 655638"/>
                <a:gd name="connsiteY2" fmla="*/ 781050 h 781050"/>
                <a:gd name="connsiteX3" fmla="*/ 375560 w 655638"/>
                <a:gd name="connsiteY3" fmla="*/ 609600 h 781050"/>
                <a:gd name="connsiteX4" fmla="*/ 222790 w 655638"/>
                <a:gd name="connsiteY4" fmla="*/ 584200 h 781050"/>
                <a:gd name="connsiteX5" fmla="*/ 0 w 655638"/>
                <a:gd name="connsiteY5" fmla="*/ 698500 h 781050"/>
                <a:gd name="connsiteX6" fmla="*/ 114578 w 655638"/>
                <a:gd name="connsiteY6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638" h="781050">
                  <a:moveTo>
                    <a:pt x="114578" y="0"/>
                  </a:moveTo>
                  <a:lnTo>
                    <a:pt x="655638" y="50800"/>
                  </a:lnTo>
                  <a:cubicBezTo>
                    <a:pt x="655638" y="50800"/>
                    <a:pt x="655638" y="50800"/>
                    <a:pt x="547426" y="781050"/>
                  </a:cubicBezTo>
                  <a:cubicBezTo>
                    <a:pt x="547426" y="781050"/>
                    <a:pt x="547426" y="781050"/>
                    <a:pt x="375560" y="609600"/>
                  </a:cubicBezTo>
                  <a:cubicBezTo>
                    <a:pt x="337367" y="565150"/>
                    <a:pt x="273713" y="558800"/>
                    <a:pt x="222790" y="584200"/>
                  </a:cubicBezTo>
                  <a:cubicBezTo>
                    <a:pt x="222790" y="584200"/>
                    <a:pt x="222790" y="584200"/>
                    <a:pt x="0" y="698500"/>
                  </a:cubicBezTo>
                  <a:cubicBezTo>
                    <a:pt x="0" y="698500"/>
                    <a:pt x="0" y="698500"/>
                    <a:pt x="114578" y="0"/>
                  </a:cubicBezTo>
                  <a:close/>
                </a:path>
              </a:pathLst>
            </a:custGeom>
            <a:solidFill>
              <a:srgbClr val="F19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7" name="任意多边形: 形状 316"/>
            <p:cNvSpPr/>
            <p:nvPr/>
          </p:nvSpPr>
          <p:spPr>
            <a:xfrm>
              <a:off x="2647950" y="7461251"/>
              <a:ext cx="3778250" cy="432594"/>
            </a:xfrm>
            <a:custGeom>
              <a:avLst/>
              <a:gdLst>
                <a:gd name="connsiteX0" fmla="*/ 0 w 3816350"/>
                <a:gd name="connsiteY0" fmla="*/ 0 h 25400"/>
                <a:gd name="connsiteX1" fmla="*/ 3816350 w 3816350"/>
                <a:gd name="connsiteY1" fmla="*/ 25400 h 25400"/>
                <a:gd name="connsiteX0-1" fmla="*/ 0 w 3797300"/>
                <a:gd name="connsiteY0-2" fmla="*/ 0 h 25400"/>
                <a:gd name="connsiteX1-3" fmla="*/ 3797300 w 3797300"/>
                <a:gd name="connsiteY1-4" fmla="*/ 25400 h 25400"/>
                <a:gd name="connsiteX0-5" fmla="*/ 0 w 3797300"/>
                <a:gd name="connsiteY0-6" fmla="*/ 0 h 208964"/>
                <a:gd name="connsiteX1-7" fmla="*/ 3797300 w 3797300"/>
                <a:gd name="connsiteY1-8" fmla="*/ 25400 h 208964"/>
                <a:gd name="connsiteX0-9" fmla="*/ 0 w 3778250"/>
                <a:gd name="connsiteY0-10" fmla="*/ 0 h 210706"/>
                <a:gd name="connsiteX1-11" fmla="*/ 3778250 w 3778250"/>
                <a:gd name="connsiteY1-12" fmla="*/ 31750 h 210706"/>
                <a:gd name="connsiteX0-13" fmla="*/ 0 w 3778250"/>
                <a:gd name="connsiteY0-14" fmla="*/ 0 h 386547"/>
                <a:gd name="connsiteX1-15" fmla="*/ 3778250 w 3778250"/>
                <a:gd name="connsiteY1-16" fmla="*/ 31750 h 386547"/>
                <a:gd name="connsiteX0-17" fmla="*/ 0 w 3778250"/>
                <a:gd name="connsiteY0-18" fmla="*/ 0 h 432594"/>
                <a:gd name="connsiteX1-19" fmla="*/ 3778250 w 3778250"/>
                <a:gd name="connsiteY1-20" fmla="*/ 31750 h 4325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778250" h="432594">
                  <a:moveTo>
                    <a:pt x="0" y="0"/>
                  </a:moveTo>
                  <a:cubicBezTo>
                    <a:pt x="1240367" y="586317"/>
                    <a:pt x="2658533" y="556683"/>
                    <a:pt x="3778250" y="31750"/>
                  </a:cubicBezTo>
                </a:path>
              </a:pathLst>
            </a:custGeom>
            <a:noFill/>
            <a:ln w="25400" cap="rnd">
              <a:solidFill>
                <a:srgbClr val="984A0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8" name="组合 317"/>
          <p:cNvGrpSpPr/>
          <p:nvPr/>
        </p:nvGrpSpPr>
        <p:grpSpPr>
          <a:xfrm rot="229049" flipH="1">
            <a:off x="8160752" y="397814"/>
            <a:ext cx="2017374" cy="624422"/>
            <a:chOff x="2647950" y="7461251"/>
            <a:chExt cx="3778250" cy="1169453"/>
          </a:xfrm>
        </p:grpSpPr>
        <p:sp>
          <p:nvSpPr>
            <p:cNvPr id="319" name="任意多边形: 形状 318"/>
            <p:cNvSpPr/>
            <p:nvPr/>
          </p:nvSpPr>
          <p:spPr>
            <a:xfrm>
              <a:off x="2722563" y="7581367"/>
              <a:ext cx="725488" cy="850900"/>
            </a:xfrm>
            <a:custGeom>
              <a:avLst/>
              <a:gdLst>
                <a:gd name="connsiteX0" fmla="*/ 203646 w 725488"/>
                <a:gd name="connsiteY0" fmla="*/ 0 h 850900"/>
                <a:gd name="connsiteX1" fmla="*/ 725488 w 725488"/>
                <a:gd name="connsiteY1" fmla="*/ 184150 h 850900"/>
                <a:gd name="connsiteX2" fmla="*/ 528206 w 725488"/>
                <a:gd name="connsiteY2" fmla="*/ 850900 h 850900"/>
                <a:gd name="connsiteX3" fmla="*/ 381836 w 725488"/>
                <a:gd name="connsiteY3" fmla="*/ 641350 h 850900"/>
                <a:gd name="connsiteX4" fmla="*/ 235466 w 725488"/>
                <a:gd name="connsiteY4" fmla="*/ 590550 h 850900"/>
                <a:gd name="connsiteX5" fmla="*/ 0 w 725488"/>
                <a:gd name="connsiteY5" fmla="*/ 679450 h 850900"/>
                <a:gd name="connsiteX6" fmla="*/ 203646 w 725488"/>
                <a:gd name="connsiteY6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5488" h="850900">
                  <a:moveTo>
                    <a:pt x="203646" y="0"/>
                  </a:moveTo>
                  <a:lnTo>
                    <a:pt x="725488" y="184150"/>
                  </a:lnTo>
                  <a:cubicBezTo>
                    <a:pt x="725488" y="184150"/>
                    <a:pt x="725488" y="184150"/>
                    <a:pt x="528206" y="850900"/>
                  </a:cubicBezTo>
                  <a:cubicBezTo>
                    <a:pt x="528206" y="850900"/>
                    <a:pt x="528206" y="850900"/>
                    <a:pt x="381836" y="641350"/>
                  </a:cubicBezTo>
                  <a:cubicBezTo>
                    <a:pt x="350016" y="590550"/>
                    <a:pt x="292741" y="571500"/>
                    <a:pt x="235466" y="590550"/>
                  </a:cubicBezTo>
                  <a:cubicBezTo>
                    <a:pt x="235466" y="590550"/>
                    <a:pt x="235466" y="590550"/>
                    <a:pt x="0" y="679450"/>
                  </a:cubicBezTo>
                  <a:cubicBezTo>
                    <a:pt x="0" y="679450"/>
                    <a:pt x="0" y="679450"/>
                    <a:pt x="203646" y="0"/>
                  </a:cubicBezTo>
                  <a:close/>
                </a:path>
              </a:pathLst>
            </a:custGeom>
            <a:solidFill>
              <a:srgbClr val="EA7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0" name="任意多边形: 形状 319"/>
            <p:cNvSpPr/>
            <p:nvPr/>
          </p:nvSpPr>
          <p:spPr>
            <a:xfrm>
              <a:off x="5600701" y="7640106"/>
              <a:ext cx="731838" cy="838200"/>
            </a:xfrm>
            <a:custGeom>
              <a:avLst/>
              <a:gdLst>
                <a:gd name="connsiteX0" fmla="*/ 515469 w 731838"/>
                <a:gd name="connsiteY0" fmla="*/ 0 h 838200"/>
                <a:gd name="connsiteX1" fmla="*/ 731838 w 731838"/>
                <a:gd name="connsiteY1" fmla="*/ 704850 h 838200"/>
                <a:gd name="connsiteX2" fmla="*/ 496377 w 731838"/>
                <a:gd name="connsiteY2" fmla="*/ 603250 h 838200"/>
                <a:gd name="connsiteX3" fmla="*/ 343646 w 731838"/>
                <a:gd name="connsiteY3" fmla="*/ 641350 h 838200"/>
                <a:gd name="connsiteX4" fmla="*/ 190915 w 731838"/>
                <a:gd name="connsiteY4" fmla="*/ 838200 h 838200"/>
                <a:gd name="connsiteX5" fmla="*/ 0 w 731838"/>
                <a:gd name="connsiteY5" fmla="*/ 158750 h 838200"/>
                <a:gd name="connsiteX6" fmla="*/ 515469 w 731838"/>
                <a:gd name="connsiteY6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1838" h="838200">
                  <a:moveTo>
                    <a:pt x="515469" y="0"/>
                  </a:moveTo>
                  <a:cubicBezTo>
                    <a:pt x="515469" y="0"/>
                    <a:pt x="515469" y="0"/>
                    <a:pt x="731838" y="704850"/>
                  </a:cubicBezTo>
                  <a:cubicBezTo>
                    <a:pt x="731838" y="704850"/>
                    <a:pt x="731838" y="704850"/>
                    <a:pt x="496377" y="603250"/>
                  </a:cubicBezTo>
                  <a:cubicBezTo>
                    <a:pt x="445467" y="577850"/>
                    <a:pt x="381829" y="596900"/>
                    <a:pt x="343646" y="641350"/>
                  </a:cubicBezTo>
                  <a:cubicBezTo>
                    <a:pt x="343646" y="641350"/>
                    <a:pt x="343646" y="641350"/>
                    <a:pt x="190915" y="838200"/>
                  </a:cubicBezTo>
                  <a:cubicBezTo>
                    <a:pt x="190915" y="838200"/>
                    <a:pt x="190915" y="838200"/>
                    <a:pt x="0" y="158750"/>
                  </a:cubicBezTo>
                  <a:lnTo>
                    <a:pt x="515469" y="0"/>
                  </a:lnTo>
                  <a:close/>
                </a:path>
              </a:pathLst>
            </a:custGeom>
            <a:solidFill>
              <a:srgbClr val="F19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1" name="任意多边形: 形状 320"/>
            <p:cNvSpPr/>
            <p:nvPr/>
          </p:nvSpPr>
          <p:spPr>
            <a:xfrm>
              <a:off x="4746626" y="7838541"/>
              <a:ext cx="617538" cy="768350"/>
            </a:xfrm>
            <a:custGeom>
              <a:avLst/>
              <a:gdLst>
                <a:gd name="connsiteX0" fmla="*/ 541142 w 617538"/>
                <a:gd name="connsiteY0" fmla="*/ 0 h 768350"/>
                <a:gd name="connsiteX1" fmla="*/ 617538 w 617538"/>
                <a:gd name="connsiteY1" fmla="*/ 736600 h 768350"/>
                <a:gd name="connsiteX2" fmla="*/ 407448 w 617538"/>
                <a:gd name="connsiteY2" fmla="*/ 590550 h 768350"/>
                <a:gd name="connsiteX3" fmla="*/ 254655 w 617538"/>
                <a:gd name="connsiteY3" fmla="*/ 603250 h 768350"/>
                <a:gd name="connsiteX4" fmla="*/ 63664 w 617538"/>
                <a:gd name="connsiteY4" fmla="*/ 768350 h 768350"/>
                <a:gd name="connsiteX5" fmla="*/ 0 w 617538"/>
                <a:gd name="connsiteY5" fmla="*/ 63500 h 768350"/>
                <a:gd name="connsiteX6" fmla="*/ 541142 w 617538"/>
                <a:gd name="connsiteY6" fmla="*/ 0 h 7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538" h="768350">
                  <a:moveTo>
                    <a:pt x="541142" y="0"/>
                  </a:moveTo>
                  <a:cubicBezTo>
                    <a:pt x="541142" y="0"/>
                    <a:pt x="541142" y="0"/>
                    <a:pt x="617538" y="736600"/>
                  </a:cubicBezTo>
                  <a:cubicBezTo>
                    <a:pt x="617538" y="736600"/>
                    <a:pt x="617538" y="736600"/>
                    <a:pt x="407448" y="590550"/>
                  </a:cubicBezTo>
                  <a:cubicBezTo>
                    <a:pt x="362883" y="558800"/>
                    <a:pt x="299220" y="565150"/>
                    <a:pt x="254655" y="603250"/>
                  </a:cubicBezTo>
                  <a:cubicBezTo>
                    <a:pt x="254655" y="603250"/>
                    <a:pt x="254655" y="603250"/>
                    <a:pt x="63664" y="768350"/>
                  </a:cubicBezTo>
                  <a:cubicBezTo>
                    <a:pt x="63664" y="768350"/>
                    <a:pt x="63664" y="768350"/>
                    <a:pt x="0" y="63500"/>
                  </a:cubicBezTo>
                  <a:lnTo>
                    <a:pt x="541142" y="0"/>
                  </a:lnTo>
                  <a:close/>
                </a:path>
              </a:pathLst>
            </a:custGeom>
            <a:solidFill>
              <a:srgbClr val="EA76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2" name="任意多边形: 形状 321"/>
            <p:cNvSpPr/>
            <p:nvPr/>
          </p:nvSpPr>
          <p:spPr>
            <a:xfrm>
              <a:off x="3697288" y="7849654"/>
              <a:ext cx="655638" cy="781050"/>
            </a:xfrm>
            <a:custGeom>
              <a:avLst/>
              <a:gdLst>
                <a:gd name="connsiteX0" fmla="*/ 114578 w 655638"/>
                <a:gd name="connsiteY0" fmla="*/ 0 h 781050"/>
                <a:gd name="connsiteX1" fmla="*/ 655638 w 655638"/>
                <a:gd name="connsiteY1" fmla="*/ 50800 h 781050"/>
                <a:gd name="connsiteX2" fmla="*/ 547426 w 655638"/>
                <a:gd name="connsiteY2" fmla="*/ 781050 h 781050"/>
                <a:gd name="connsiteX3" fmla="*/ 375560 w 655638"/>
                <a:gd name="connsiteY3" fmla="*/ 609600 h 781050"/>
                <a:gd name="connsiteX4" fmla="*/ 222790 w 655638"/>
                <a:gd name="connsiteY4" fmla="*/ 584200 h 781050"/>
                <a:gd name="connsiteX5" fmla="*/ 0 w 655638"/>
                <a:gd name="connsiteY5" fmla="*/ 698500 h 781050"/>
                <a:gd name="connsiteX6" fmla="*/ 114578 w 655638"/>
                <a:gd name="connsiteY6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638" h="781050">
                  <a:moveTo>
                    <a:pt x="114578" y="0"/>
                  </a:moveTo>
                  <a:lnTo>
                    <a:pt x="655638" y="50800"/>
                  </a:lnTo>
                  <a:cubicBezTo>
                    <a:pt x="655638" y="50800"/>
                    <a:pt x="655638" y="50800"/>
                    <a:pt x="547426" y="781050"/>
                  </a:cubicBezTo>
                  <a:cubicBezTo>
                    <a:pt x="547426" y="781050"/>
                    <a:pt x="547426" y="781050"/>
                    <a:pt x="375560" y="609600"/>
                  </a:cubicBezTo>
                  <a:cubicBezTo>
                    <a:pt x="337367" y="565150"/>
                    <a:pt x="273713" y="558800"/>
                    <a:pt x="222790" y="584200"/>
                  </a:cubicBezTo>
                  <a:cubicBezTo>
                    <a:pt x="222790" y="584200"/>
                    <a:pt x="222790" y="584200"/>
                    <a:pt x="0" y="698500"/>
                  </a:cubicBezTo>
                  <a:cubicBezTo>
                    <a:pt x="0" y="698500"/>
                    <a:pt x="0" y="698500"/>
                    <a:pt x="114578" y="0"/>
                  </a:cubicBezTo>
                  <a:close/>
                </a:path>
              </a:pathLst>
            </a:custGeom>
            <a:solidFill>
              <a:srgbClr val="F19C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3" name="任意多边形: 形状 322"/>
            <p:cNvSpPr/>
            <p:nvPr/>
          </p:nvSpPr>
          <p:spPr>
            <a:xfrm>
              <a:off x="2647950" y="7461251"/>
              <a:ext cx="3778250" cy="432594"/>
            </a:xfrm>
            <a:custGeom>
              <a:avLst/>
              <a:gdLst>
                <a:gd name="connsiteX0" fmla="*/ 0 w 3816350"/>
                <a:gd name="connsiteY0" fmla="*/ 0 h 25400"/>
                <a:gd name="connsiteX1" fmla="*/ 3816350 w 3816350"/>
                <a:gd name="connsiteY1" fmla="*/ 25400 h 25400"/>
                <a:gd name="connsiteX0-1" fmla="*/ 0 w 3797300"/>
                <a:gd name="connsiteY0-2" fmla="*/ 0 h 25400"/>
                <a:gd name="connsiteX1-3" fmla="*/ 3797300 w 3797300"/>
                <a:gd name="connsiteY1-4" fmla="*/ 25400 h 25400"/>
                <a:gd name="connsiteX0-5" fmla="*/ 0 w 3797300"/>
                <a:gd name="connsiteY0-6" fmla="*/ 0 h 208964"/>
                <a:gd name="connsiteX1-7" fmla="*/ 3797300 w 3797300"/>
                <a:gd name="connsiteY1-8" fmla="*/ 25400 h 208964"/>
                <a:gd name="connsiteX0-9" fmla="*/ 0 w 3778250"/>
                <a:gd name="connsiteY0-10" fmla="*/ 0 h 210706"/>
                <a:gd name="connsiteX1-11" fmla="*/ 3778250 w 3778250"/>
                <a:gd name="connsiteY1-12" fmla="*/ 31750 h 210706"/>
                <a:gd name="connsiteX0-13" fmla="*/ 0 w 3778250"/>
                <a:gd name="connsiteY0-14" fmla="*/ 0 h 386547"/>
                <a:gd name="connsiteX1-15" fmla="*/ 3778250 w 3778250"/>
                <a:gd name="connsiteY1-16" fmla="*/ 31750 h 386547"/>
                <a:gd name="connsiteX0-17" fmla="*/ 0 w 3778250"/>
                <a:gd name="connsiteY0-18" fmla="*/ 0 h 432594"/>
                <a:gd name="connsiteX1-19" fmla="*/ 3778250 w 3778250"/>
                <a:gd name="connsiteY1-20" fmla="*/ 31750 h 4325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778250" h="432594">
                  <a:moveTo>
                    <a:pt x="0" y="0"/>
                  </a:moveTo>
                  <a:cubicBezTo>
                    <a:pt x="1240367" y="586317"/>
                    <a:pt x="2658533" y="556683"/>
                    <a:pt x="3778250" y="31750"/>
                  </a:cubicBezTo>
                </a:path>
              </a:pathLst>
            </a:custGeom>
            <a:noFill/>
            <a:ln w="25400" cap="rnd">
              <a:solidFill>
                <a:srgbClr val="984A0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4" name="组合 323"/>
          <p:cNvGrpSpPr/>
          <p:nvPr/>
        </p:nvGrpSpPr>
        <p:grpSpPr>
          <a:xfrm rot="16556385" flipH="1">
            <a:off x="3871739" y="5609059"/>
            <a:ext cx="525084" cy="1378906"/>
            <a:chOff x="10400373" y="9057830"/>
            <a:chExt cx="1220603" cy="3205386"/>
          </a:xfrm>
        </p:grpSpPr>
        <p:sp>
          <p:nvSpPr>
            <p:cNvPr id="325" name="任意多边形: 形状 324"/>
            <p:cNvSpPr/>
            <p:nvPr/>
          </p:nvSpPr>
          <p:spPr>
            <a:xfrm>
              <a:off x="10400373" y="9057830"/>
              <a:ext cx="1220603" cy="2860114"/>
            </a:xfrm>
            <a:custGeom>
              <a:avLst/>
              <a:gdLst>
                <a:gd name="connsiteX0" fmla="*/ 72609 w 1220603"/>
                <a:gd name="connsiteY0" fmla="*/ 2033328 h 2860114"/>
                <a:gd name="connsiteX1" fmla="*/ 431072 w 1220603"/>
                <a:gd name="connsiteY1" fmla="*/ 2596724 h 2860114"/>
                <a:gd name="connsiteX2" fmla="*/ 408830 w 1220603"/>
                <a:gd name="connsiteY2" fmla="*/ 2678000 h 2860114"/>
                <a:gd name="connsiteX3" fmla="*/ 455313 w 1220603"/>
                <a:gd name="connsiteY3" fmla="*/ 2605911 h 2860114"/>
                <a:gd name="connsiteX4" fmla="*/ 1114053 w 1220603"/>
                <a:gd name="connsiteY4" fmla="*/ 2491703 h 2860114"/>
                <a:gd name="connsiteX5" fmla="*/ 459005 w 1220603"/>
                <a:gd name="connsiteY5" fmla="*/ 2825529 h 2860114"/>
                <a:gd name="connsiteX6" fmla="*/ 364470 w 1220603"/>
                <a:gd name="connsiteY6" fmla="*/ 2784744 h 2860114"/>
                <a:gd name="connsiteX7" fmla="*/ 363041 w 1220603"/>
                <a:gd name="connsiteY7" fmla="*/ 2788061 h 2860114"/>
                <a:gd name="connsiteX8" fmla="*/ 72609 w 1220603"/>
                <a:gd name="connsiteY8" fmla="*/ 2033328 h 2860114"/>
                <a:gd name="connsiteX9" fmla="*/ 178291 w 1220603"/>
                <a:gd name="connsiteY9" fmla="*/ 1402910 h 2860114"/>
                <a:gd name="connsiteX10" fmla="*/ 643034 w 1220603"/>
                <a:gd name="connsiteY10" fmla="*/ 1881746 h 2860114"/>
                <a:gd name="connsiteX11" fmla="*/ 641991 w 1220603"/>
                <a:gd name="connsiteY11" fmla="*/ 1890653 h 2860114"/>
                <a:gd name="connsiteX12" fmla="*/ 665732 w 1220603"/>
                <a:gd name="connsiteY12" fmla="*/ 1810462 h 2860114"/>
                <a:gd name="connsiteX13" fmla="*/ 1220603 w 1220603"/>
                <a:gd name="connsiteY13" fmla="*/ 1541531 h 2860114"/>
                <a:gd name="connsiteX14" fmla="*/ 625695 w 1220603"/>
                <a:gd name="connsiteY14" fmla="*/ 1994766 h 2860114"/>
                <a:gd name="connsiteX15" fmla="*/ 627976 w 1220603"/>
                <a:gd name="connsiteY15" fmla="*/ 1979595 h 2860114"/>
                <a:gd name="connsiteX16" fmla="*/ 531828 w 1220603"/>
                <a:gd name="connsiteY16" fmla="*/ 1967018 h 2860114"/>
                <a:gd name="connsiteX17" fmla="*/ 178291 w 1220603"/>
                <a:gd name="connsiteY17" fmla="*/ 1402910 h 2860114"/>
                <a:gd name="connsiteX18" fmla="*/ 128939 w 1220603"/>
                <a:gd name="connsiteY18" fmla="*/ 696064 h 2860114"/>
                <a:gd name="connsiteX19" fmla="*/ 599061 w 1220603"/>
                <a:gd name="connsiteY19" fmla="*/ 1125259 h 2860114"/>
                <a:gd name="connsiteX20" fmla="*/ 48552 w 1220603"/>
                <a:gd name="connsiteY20" fmla="*/ 704976 h 2860114"/>
                <a:gd name="connsiteX21" fmla="*/ 128939 w 1220603"/>
                <a:gd name="connsiteY21" fmla="*/ 696064 h 2860114"/>
                <a:gd name="connsiteX22" fmla="*/ 1021737 w 1220603"/>
                <a:gd name="connsiteY22" fmla="*/ 568267 h 2860114"/>
                <a:gd name="connsiteX23" fmla="*/ 601454 w 1220603"/>
                <a:gd name="connsiteY23" fmla="*/ 1118776 h 2860114"/>
                <a:gd name="connsiteX24" fmla="*/ 1021737 w 1220603"/>
                <a:gd name="connsiteY24" fmla="*/ 568267 h 2860114"/>
                <a:gd name="connsiteX25" fmla="*/ 98273 w 1220603"/>
                <a:gd name="connsiteY25" fmla="*/ 0 h 2860114"/>
                <a:gd name="connsiteX26" fmla="*/ 497154 w 1220603"/>
                <a:gd name="connsiteY26" fmla="*/ 568267 h 2860114"/>
                <a:gd name="connsiteX27" fmla="*/ 98273 w 1220603"/>
                <a:gd name="connsiteY27" fmla="*/ 0 h 286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20603" h="2860114">
                  <a:moveTo>
                    <a:pt x="72609" y="2033328"/>
                  </a:moveTo>
                  <a:cubicBezTo>
                    <a:pt x="72609" y="2033328"/>
                    <a:pt x="509666" y="2187419"/>
                    <a:pt x="431072" y="2596724"/>
                  </a:cubicBezTo>
                  <a:lnTo>
                    <a:pt x="408830" y="2678000"/>
                  </a:lnTo>
                  <a:lnTo>
                    <a:pt x="455313" y="2605911"/>
                  </a:lnTo>
                  <a:cubicBezTo>
                    <a:pt x="705711" y="2276722"/>
                    <a:pt x="1114053" y="2491703"/>
                    <a:pt x="1114053" y="2491703"/>
                  </a:cubicBezTo>
                  <a:cubicBezTo>
                    <a:pt x="1114053" y="2491703"/>
                    <a:pt x="937163" y="2994095"/>
                    <a:pt x="459005" y="2825529"/>
                  </a:cubicBezTo>
                  <a:lnTo>
                    <a:pt x="364470" y="2784744"/>
                  </a:lnTo>
                  <a:lnTo>
                    <a:pt x="363041" y="2788061"/>
                  </a:lnTo>
                  <a:cubicBezTo>
                    <a:pt x="-217824" y="2566673"/>
                    <a:pt x="72609" y="2033328"/>
                    <a:pt x="72609" y="2033328"/>
                  </a:cubicBezTo>
                  <a:close/>
                  <a:moveTo>
                    <a:pt x="178291" y="1402910"/>
                  </a:moveTo>
                  <a:cubicBezTo>
                    <a:pt x="178291" y="1402910"/>
                    <a:pt x="665165" y="1420402"/>
                    <a:pt x="643034" y="1881746"/>
                  </a:cubicBezTo>
                  <a:lnTo>
                    <a:pt x="641991" y="1890653"/>
                  </a:lnTo>
                  <a:lnTo>
                    <a:pt x="665732" y="1810462"/>
                  </a:lnTo>
                  <a:cubicBezTo>
                    <a:pt x="803726" y="1448995"/>
                    <a:pt x="1220603" y="1541531"/>
                    <a:pt x="1220603" y="1541531"/>
                  </a:cubicBezTo>
                  <a:cubicBezTo>
                    <a:pt x="1220603" y="1541531"/>
                    <a:pt x="1190353" y="2095485"/>
                    <a:pt x="625695" y="1994766"/>
                  </a:cubicBezTo>
                  <a:lnTo>
                    <a:pt x="627976" y="1979595"/>
                  </a:lnTo>
                  <a:lnTo>
                    <a:pt x="531828" y="1967018"/>
                  </a:lnTo>
                  <a:cubicBezTo>
                    <a:pt x="72064" y="1875187"/>
                    <a:pt x="178291" y="1402910"/>
                    <a:pt x="178291" y="1402910"/>
                  </a:cubicBezTo>
                  <a:close/>
                  <a:moveTo>
                    <a:pt x="128939" y="696064"/>
                  </a:moveTo>
                  <a:cubicBezTo>
                    <a:pt x="274386" y="689966"/>
                    <a:pt x="569033" y="727491"/>
                    <a:pt x="599061" y="1125259"/>
                  </a:cubicBezTo>
                  <a:cubicBezTo>
                    <a:pt x="68571" y="1225326"/>
                    <a:pt x="48552" y="704976"/>
                    <a:pt x="48552" y="704976"/>
                  </a:cubicBezTo>
                  <a:cubicBezTo>
                    <a:pt x="48552" y="704976"/>
                    <a:pt x="80457" y="698096"/>
                    <a:pt x="128939" y="696064"/>
                  </a:cubicBezTo>
                  <a:close/>
                  <a:moveTo>
                    <a:pt x="1021737" y="568267"/>
                  </a:moveTo>
                  <a:cubicBezTo>
                    <a:pt x="1021737" y="568267"/>
                    <a:pt x="1131811" y="1078739"/>
                    <a:pt x="601454" y="1118776"/>
                  </a:cubicBezTo>
                  <a:cubicBezTo>
                    <a:pt x="501387" y="588286"/>
                    <a:pt x="1021737" y="568267"/>
                    <a:pt x="1021737" y="568267"/>
                  </a:cubicBezTo>
                  <a:close/>
                  <a:moveTo>
                    <a:pt x="98273" y="0"/>
                  </a:moveTo>
                  <a:cubicBezTo>
                    <a:pt x="98273" y="0"/>
                    <a:pt x="616819" y="49848"/>
                    <a:pt x="497154" y="568267"/>
                  </a:cubicBezTo>
                  <a:cubicBezTo>
                    <a:pt x="-31364" y="498480"/>
                    <a:pt x="98273" y="0"/>
                    <a:pt x="9827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5400">
              <a:solidFill>
                <a:srgbClr val="FFCA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6" name="任意多边形: 形状 325"/>
            <p:cNvSpPr/>
            <p:nvPr/>
          </p:nvSpPr>
          <p:spPr>
            <a:xfrm>
              <a:off x="10486960" y="9626098"/>
              <a:ext cx="551747" cy="2637118"/>
            </a:xfrm>
            <a:custGeom>
              <a:avLst/>
              <a:gdLst>
                <a:gd name="connsiteX0" fmla="*/ 400996 w 551747"/>
                <a:gd name="connsiteY0" fmla="*/ 0 h 2637118"/>
                <a:gd name="connsiteX1" fmla="*/ 0 w 551747"/>
                <a:gd name="connsiteY1" fmla="*/ 2637118 h 2637118"/>
                <a:gd name="connsiteX0-1" fmla="*/ 400996 w 551747"/>
                <a:gd name="connsiteY0-2" fmla="*/ 0 h 2637118"/>
                <a:gd name="connsiteX1-3" fmla="*/ 0 w 551747"/>
                <a:gd name="connsiteY1-4" fmla="*/ 2637118 h 2637118"/>
                <a:gd name="connsiteX2" fmla="*/ 492436 w 551747"/>
                <a:gd name="connsiteY2" fmla="*/ 91440 h 2637118"/>
                <a:gd name="connsiteX0-5" fmla="*/ 400996 w 551747"/>
                <a:gd name="connsiteY0-6" fmla="*/ 0 h 2637118"/>
                <a:gd name="connsiteX1-7" fmla="*/ 0 w 551747"/>
                <a:gd name="connsiteY1-8" fmla="*/ 2637118 h 26371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51747" h="2637118">
                  <a:moveTo>
                    <a:pt x="400996" y="0"/>
                  </a:moveTo>
                  <a:cubicBezTo>
                    <a:pt x="400996" y="0"/>
                    <a:pt x="932316" y="1433870"/>
                    <a:pt x="0" y="2637118"/>
                  </a:cubicBezTo>
                </a:path>
              </a:pathLst>
            </a:custGeom>
            <a:noFill/>
            <a:ln w="25400" cap="rnd">
              <a:solidFill>
                <a:srgbClr val="FFCA2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27" name="组合 326"/>
          <p:cNvGrpSpPr/>
          <p:nvPr/>
        </p:nvGrpSpPr>
        <p:grpSpPr>
          <a:xfrm rot="4483595" flipH="1">
            <a:off x="7072267" y="5439291"/>
            <a:ext cx="618131" cy="1999477"/>
            <a:chOff x="10529466" y="3986810"/>
            <a:chExt cx="696954" cy="2254445"/>
          </a:xfrm>
          <a:effectLst/>
        </p:grpSpPr>
        <p:sp>
          <p:nvSpPr>
            <p:cNvPr id="328" name="任意多边形: 形状 327"/>
            <p:cNvSpPr/>
            <p:nvPr/>
          </p:nvSpPr>
          <p:spPr>
            <a:xfrm>
              <a:off x="10529466" y="3986810"/>
              <a:ext cx="650122" cy="1087550"/>
            </a:xfrm>
            <a:custGeom>
              <a:avLst/>
              <a:gdLst>
                <a:gd name="connsiteX0" fmla="*/ 325761 w 650122"/>
                <a:gd name="connsiteY0" fmla="*/ 591 h 1087550"/>
                <a:gd name="connsiteX1" fmla="*/ 486198 w 650122"/>
                <a:gd name="connsiteY1" fmla="*/ 385163 h 1087550"/>
                <a:gd name="connsiteX2" fmla="*/ 490960 w 650122"/>
                <a:gd name="connsiteY2" fmla="*/ 666151 h 1087550"/>
                <a:gd name="connsiteX3" fmla="*/ 424285 w 650122"/>
                <a:gd name="connsiteY3" fmla="*/ 832838 h 1087550"/>
                <a:gd name="connsiteX4" fmla="*/ 451791 w 650122"/>
                <a:gd name="connsiteY4" fmla="*/ 1084320 h 1087550"/>
                <a:gd name="connsiteX5" fmla="*/ 416674 w 650122"/>
                <a:gd name="connsiteY5" fmla="*/ 1068868 h 1087550"/>
                <a:gd name="connsiteX6" fmla="*/ 374217 w 650122"/>
                <a:gd name="connsiteY6" fmla="*/ 1087550 h 1087550"/>
                <a:gd name="connsiteX7" fmla="*/ 343323 w 650122"/>
                <a:gd name="connsiteY7" fmla="*/ 785213 h 1087550"/>
                <a:gd name="connsiteX8" fmla="*/ 186160 w 650122"/>
                <a:gd name="connsiteY8" fmla="*/ 732826 h 1087550"/>
                <a:gd name="connsiteX9" fmla="*/ 145679 w 650122"/>
                <a:gd name="connsiteY9" fmla="*/ 330394 h 1087550"/>
                <a:gd name="connsiteX10" fmla="*/ 325761 w 650122"/>
                <a:gd name="connsiteY10" fmla="*/ 591 h 108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122" h="1087550">
                  <a:moveTo>
                    <a:pt x="325761" y="591"/>
                  </a:moveTo>
                  <a:cubicBezTo>
                    <a:pt x="417935" y="-9133"/>
                    <a:pt x="506836" y="100207"/>
                    <a:pt x="486198" y="385163"/>
                  </a:cubicBezTo>
                  <a:cubicBezTo>
                    <a:pt x="637804" y="264514"/>
                    <a:pt x="760836" y="498669"/>
                    <a:pt x="490960" y="666151"/>
                  </a:cubicBezTo>
                  <a:cubicBezTo>
                    <a:pt x="668760" y="576456"/>
                    <a:pt x="679873" y="858238"/>
                    <a:pt x="424285" y="832838"/>
                  </a:cubicBezTo>
                  <a:lnTo>
                    <a:pt x="451791" y="1084320"/>
                  </a:lnTo>
                  <a:lnTo>
                    <a:pt x="416674" y="1068868"/>
                  </a:lnTo>
                  <a:lnTo>
                    <a:pt x="374217" y="1087550"/>
                  </a:lnTo>
                  <a:lnTo>
                    <a:pt x="343323" y="785213"/>
                  </a:lnTo>
                  <a:cubicBezTo>
                    <a:pt x="198066" y="882051"/>
                    <a:pt x="95673" y="778863"/>
                    <a:pt x="186160" y="732826"/>
                  </a:cubicBezTo>
                  <a:cubicBezTo>
                    <a:pt x="-127371" y="468507"/>
                    <a:pt x="23440" y="266102"/>
                    <a:pt x="145679" y="330394"/>
                  </a:cubicBezTo>
                  <a:cubicBezTo>
                    <a:pt x="138138" y="139101"/>
                    <a:pt x="233587" y="10315"/>
                    <a:pt x="325761" y="591"/>
                  </a:cubicBezTo>
                  <a:close/>
                </a:path>
              </a:pathLst>
            </a:custGeom>
            <a:solidFill>
              <a:srgbClr val="7FBE40"/>
            </a:solidFill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9" name="任意多边形: 形状 328"/>
            <p:cNvSpPr/>
            <p:nvPr/>
          </p:nvSpPr>
          <p:spPr>
            <a:xfrm>
              <a:off x="10859203" y="4142512"/>
              <a:ext cx="82232" cy="906346"/>
            </a:xfrm>
            <a:custGeom>
              <a:avLst/>
              <a:gdLst>
                <a:gd name="connsiteX0" fmla="*/ 0 w 576262"/>
                <a:gd name="connsiteY0" fmla="*/ 247650 h 247650"/>
                <a:gd name="connsiteX1" fmla="*/ 576262 w 576262"/>
                <a:gd name="connsiteY1" fmla="*/ 0 h 247650"/>
                <a:gd name="connsiteX0-1" fmla="*/ 0 w 576262"/>
                <a:gd name="connsiteY0-2" fmla="*/ 247650 h 247650"/>
                <a:gd name="connsiteX1-3" fmla="*/ 576262 w 576262"/>
                <a:gd name="connsiteY1-4" fmla="*/ 0 h 247650"/>
                <a:gd name="connsiteX0-5" fmla="*/ 0 w 576262"/>
                <a:gd name="connsiteY0-6" fmla="*/ 247650 h 247650"/>
                <a:gd name="connsiteX1-7" fmla="*/ 576262 w 576262"/>
                <a:gd name="connsiteY1-8" fmla="*/ 0 h 247650"/>
                <a:gd name="connsiteX0-9" fmla="*/ 0 w 331401"/>
                <a:gd name="connsiteY0-10" fmla="*/ 526999 h 526999"/>
                <a:gd name="connsiteX1-11" fmla="*/ 331401 w 331401"/>
                <a:gd name="connsiteY1-12" fmla="*/ 0 h 526999"/>
                <a:gd name="connsiteX0-13" fmla="*/ 65505 w 143883"/>
                <a:gd name="connsiteY0-14" fmla="*/ 640808 h 640808"/>
                <a:gd name="connsiteX1-15" fmla="*/ 36512 w 143883"/>
                <a:gd name="connsiteY1-16" fmla="*/ 0 h 640808"/>
                <a:gd name="connsiteX0-17" fmla="*/ 101697 w 101697"/>
                <a:gd name="connsiteY0-18" fmla="*/ 640808 h 640808"/>
                <a:gd name="connsiteX1-19" fmla="*/ 72704 w 101697"/>
                <a:gd name="connsiteY1-20" fmla="*/ 0 h 640808"/>
                <a:gd name="connsiteX0-21" fmla="*/ 92888 w 92888"/>
                <a:gd name="connsiteY0-22" fmla="*/ 456300 h 456300"/>
                <a:gd name="connsiteX1-23" fmla="*/ 75966 w 92888"/>
                <a:gd name="connsiteY1-24" fmla="*/ 0 h 456300"/>
                <a:gd name="connsiteX0-25" fmla="*/ 27917 w 27917"/>
                <a:gd name="connsiteY0-26" fmla="*/ 456300 h 456300"/>
                <a:gd name="connsiteX1-27" fmla="*/ 10995 w 27917"/>
                <a:gd name="connsiteY1-28" fmla="*/ 0 h 456300"/>
                <a:gd name="connsiteX0-29" fmla="*/ 33316 w 33316"/>
                <a:gd name="connsiteY0-30" fmla="*/ 471819 h 471819"/>
                <a:gd name="connsiteX1-31" fmla="*/ 7773 w 33316"/>
                <a:gd name="connsiteY1-32" fmla="*/ 0 h 471819"/>
                <a:gd name="connsiteX0-33" fmla="*/ 59547 w 59547"/>
                <a:gd name="connsiteY0-34" fmla="*/ 656327 h 656327"/>
                <a:gd name="connsiteX1-35" fmla="*/ 2965 w 59547"/>
                <a:gd name="connsiteY1-36" fmla="*/ 0 h 6563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59547" h="656327">
                  <a:moveTo>
                    <a:pt x="59547" y="656327"/>
                  </a:moveTo>
                  <a:cubicBezTo>
                    <a:pt x="20813" y="370628"/>
                    <a:pt x="-9870" y="164416"/>
                    <a:pt x="2965" y="0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0" name="任意多边形: 形状 329"/>
            <p:cNvSpPr/>
            <p:nvPr/>
          </p:nvSpPr>
          <p:spPr>
            <a:xfrm>
              <a:off x="10753757" y="4248759"/>
              <a:ext cx="187675" cy="127266"/>
            </a:xfrm>
            <a:custGeom>
              <a:avLst/>
              <a:gdLst>
                <a:gd name="connsiteX0" fmla="*/ 0 w 576262"/>
                <a:gd name="connsiteY0" fmla="*/ 247650 h 247650"/>
                <a:gd name="connsiteX1" fmla="*/ 576262 w 576262"/>
                <a:gd name="connsiteY1" fmla="*/ 0 h 247650"/>
                <a:gd name="connsiteX0-1" fmla="*/ 0 w 576262"/>
                <a:gd name="connsiteY0-2" fmla="*/ 247650 h 247650"/>
                <a:gd name="connsiteX1-3" fmla="*/ 576262 w 576262"/>
                <a:gd name="connsiteY1-4" fmla="*/ 0 h 247650"/>
                <a:gd name="connsiteX0-5" fmla="*/ 0 w 576262"/>
                <a:gd name="connsiteY0-6" fmla="*/ 247650 h 247650"/>
                <a:gd name="connsiteX1-7" fmla="*/ 576262 w 576262"/>
                <a:gd name="connsiteY1-8" fmla="*/ 0 h 247650"/>
                <a:gd name="connsiteX0-9" fmla="*/ 0 w 331401"/>
                <a:gd name="connsiteY0-10" fmla="*/ 526999 h 526999"/>
                <a:gd name="connsiteX1-11" fmla="*/ 331401 w 331401"/>
                <a:gd name="connsiteY1-12" fmla="*/ 0 h 526999"/>
                <a:gd name="connsiteX0-13" fmla="*/ 65505 w 143883"/>
                <a:gd name="connsiteY0-14" fmla="*/ 640808 h 640808"/>
                <a:gd name="connsiteX1-15" fmla="*/ 36512 w 143883"/>
                <a:gd name="connsiteY1-16" fmla="*/ 0 h 640808"/>
                <a:gd name="connsiteX0-17" fmla="*/ 101697 w 101697"/>
                <a:gd name="connsiteY0-18" fmla="*/ 640808 h 640808"/>
                <a:gd name="connsiteX1-19" fmla="*/ 72704 w 101697"/>
                <a:gd name="connsiteY1-20" fmla="*/ 0 h 640808"/>
                <a:gd name="connsiteX0-21" fmla="*/ 92888 w 92888"/>
                <a:gd name="connsiteY0-22" fmla="*/ 456300 h 456300"/>
                <a:gd name="connsiteX1-23" fmla="*/ 75966 w 92888"/>
                <a:gd name="connsiteY1-24" fmla="*/ 0 h 456300"/>
                <a:gd name="connsiteX0-25" fmla="*/ 27917 w 27917"/>
                <a:gd name="connsiteY0-26" fmla="*/ 456300 h 456300"/>
                <a:gd name="connsiteX1-27" fmla="*/ 10995 w 27917"/>
                <a:gd name="connsiteY1-28" fmla="*/ 0 h 456300"/>
                <a:gd name="connsiteX0-29" fmla="*/ 33316 w 33316"/>
                <a:gd name="connsiteY0-30" fmla="*/ 471819 h 471819"/>
                <a:gd name="connsiteX1-31" fmla="*/ 7773 w 33316"/>
                <a:gd name="connsiteY1-32" fmla="*/ 0 h 471819"/>
                <a:gd name="connsiteX0-33" fmla="*/ 174623 w 174623"/>
                <a:gd name="connsiteY0-34" fmla="*/ 518377 h 518377"/>
                <a:gd name="connsiteX1-35" fmla="*/ 786 w 174623"/>
                <a:gd name="connsiteY1-36" fmla="*/ 0 h 518377"/>
                <a:gd name="connsiteX0-37" fmla="*/ 109655 w 109655"/>
                <a:gd name="connsiteY0-38" fmla="*/ 140740 h 140740"/>
                <a:gd name="connsiteX1-39" fmla="*/ 1343 w 109655"/>
                <a:gd name="connsiteY1-40" fmla="*/ 0 h 140740"/>
                <a:gd name="connsiteX0-41" fmla="*/ 111194 w 111194"/>
                <a:gd name="connsiteY0-42" fmla="*/ 140740 h 143565"/>
                <a:gd name="connsiteX1-43" fmla="*/ 2882 w 111194"/>
                <a:gd name="connsiteY1-44" fmla="*/ 0 h 143565"/>
                <a:gd name="connsiteX0-45" fmla="*/ 106358 w 106357"/>
                <a:gd name="connsiteY0-46" fmla="*/ 16585 h 78628"/>
                <a:gd name="connsiteX1-47" fmla="*/ 3219 w 106357"/>
                <a:gd name="connsiteY1-48" fmla="*/ 0 h 78628"/>
                <a:gd name="connsiteX0-49" fmla="*/ 104648 w 104648"/>
                <a:gd name="connsiteY0-50" fmla="*/ 16585 h 94188"/>
                <a:gd name="connsiteX1-51" fmla="*/ 1509 w 104648"/>
                <a:gd name="connsiteY1-52" fmla="*/ 0 h 94188"/>
                <a:gd name="connsiteX0-53" fmla="*/ 104151 w 104151"/>
                <a:gd name="connsiteY0-54" fmla="*/ 16585 h 101459"/>
                <a:gd name="connsiteX1-55" fmla="*/ 1012 w 104151"/>
                <a:gd name="connsiteY1-56" fmla="*/ 0 h 101459"/>
                <a:gd name="connsiteX0-57" fmla="*/ 75156 w 75156"/>
                <a:gd name="connsiteY0-58" fmla="*/ 7963 h 97873"/>
                <a:gd name="connsiteX1-59" fmla="*/ 1331 w 75156"/>
                <a:gd name="connsiteY1-60" fmla="*/ 0 h 97873"/>
                <a:gd name="connsiteX0-61" fmla="*/ 95606 w 95606"/>
                <a:gd name="connsiteY0-62" fmla="*/ 13135 h 100000"/>
                <a:gd name="connsiteX1-63" fmla="*/ 1089 w 95606"/>
                <a:gd name="connsiteY1-64" fmla="*/ 0 h 100000"/>
                <a:gd name="connsiteX0-65" fmla="*/ 136698 w 136698"/>
                <a:gd name="connsiteY0-66" fmla="*/ 0 h 97287"/>
                <a:gd name="connsiteX1-67" fmla="*/ 797 w 136698"/>
                <a:gd name="connsiteY1-68" fmla="*/ 4108 h 97287"/>
                <a:gd name="connsiteX0-69" fmla="*/ 135901 w 135901"/>
                <a:gd name="connsiteY0-70" fmla="*/ 0 h 92160"/>
                <a:gd name="connsiteX1-71" fmla="*/ 0 w 135901"/>
                <a:gd name="connsiteY1-72" fmla="*/ 4108 h 92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5901" h="92160">
                  <a:moveTo>
                    <a:pt x="135901" y="0"/>
                  </a:moveTo>
                  <a:cubicBezTo>
                    <a:pt x="133378" y="81593"/>
                    <a:pt x="52689" y="156453"/>
                    <a:pt x="0" y="4108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1" name="任意多边形: 形状 330"/>
            <p:cNvSpPr/>
            <p:nvPr/>
          </p:nvSpPr>
          <p:spPr>
            <a:xfrm>
              <a:off x="10760689" y="4424757"/>
              <a:ext cx="187675" cy="127266"/>
            </a:xfrm>
            <a:custGeom>
              <a:avLst/>
              <a:gdLst>
                <a:gd name="connsiteX0" fmla="*/ 0 w 576262"/>
                <a:gd name="connsiteY0" fmla="*/ 247650 h 247650"/>
                <a:gd name="connsiteX1" fmla="*/ 576262 w 576262"/>
                <a:gd name="connsiteY1" fmla="*/ 0 h 247650"/>
                <a:gd name="connsiteX0-1" fmla="*/ 0 w 576262"/>
                <a:gd name="connsiteY0-2" fmla="*/ 247650 h 247650"/>
                <a:gd name="connsiteX1-3" fmla="*/ 576262 w 576262"/>
                <a:gd name="connsiteY1-4" fmla="*/ 0 h 247650"/>
                <a:gd name="connsiteX0-5" fmla="*/ 0 w 576262"/>
                <a:gd name="connsiteY0-6" fmla="*/ 247650 h 247650"/>
                <a:gd name="connsiteX1-7" fmla="*/ 576262 w 576262"/>
                <a:gd name="connsiteY1-8" fmla="*/ 0 h 247650"/>
                <a:gd name="connsiteX0-9" fmla="*/ 0 w 331401"/>
                <a:gd name="connsiteY0-10" fmla="*/ 526999 h 526999"/>
                <a:gd name="connsiteX1-11" fmla="*/ 331401 w 331401"/>
                <a:gd name="connsiteY1-12" fmla="*/ 0 h 526999"/>
                <a:gd name="connsiteX0-13" fmla="*/ 65505 w 143883"/>
                <a:gd name="connsiteY0-14" fmla="*/ 640808 h 640808"/>
                <a:gd name="connsiteX1-15" fmla="*/ 36512 w 143883"/>
                <a:gd name="connsiteY1-16" fmla="*/ 0 h 640808"/>
                <a:gd name="connsiteX0-17" fmla="*/ 101697 w 101697"/>
                <a:gd name="connsiteY0-18" fmla="*/ 640808 h 640808"/>
                <a:gd name="connsiteX1-19" fmla="*/ 72704 w 101697"/>
                <a:gd name="connsiteY1-20" fmla="*/ 0 h 640808"/>
                <a:gd name="connsiteX0-21" fmla="*/ 92888 w 92888"/>
                <a:gd name="connsiteY0-22" fmla="*/ 456300 h 456300"/>
                <a:gd name="connsiteX1-23" fmla="*/ 75966 w 92888"/>
                <a:gd name="connsiteY1-24" fmla="*/ 0 h 456300"/>
                <a:gd name="connsiteX0-25" fmla="*/ 27917 w 27917"/>
                <a:gd name="connsiteY0-26" fmla="*/ 456300 h 456300"/>
                <a:gd name="connsiteX1-27" fmla="*/ 10995 w 27917"/>
                <a:gd name="connsiteY1-28" fmla="*/ 0 h 456300"/>
                <a:gd name="connsiteX0-29" fmla="*/ 33316 w 33316"/>
                <a:gd name="connsiteY0-30" fmla="*/ 471819 h 471819"/>
                <a:gd name="connsiteX1-31" fmla="*/ 7773 w 33316"/>
                <a:gd name="connsiteY1-32" fmla="*/ 0 h 471819"/>
                <a:gd name="connsiteX0-33" fmla="*/ 174623 w 174623"/>
                <a:gd name="connsiteY0-34" fmla="*/ 518377 h 518377"/>
                <a:gd name="connsiteX1-35" fmla="*/ 786 w 174623"/>
                <a:gd name="connsiteY1-36" fmla="*/ 0 h 518377"/>
                <a:gd name="connsiteX0-37" fmla="*/ 109655 w 109655"/>
                <a:gd name="connsiteY0-38" fmla="*/ 140740 h 140740"/>
                <a:gd name="connsiteX1-39" fmla="*/ 1343 w 109655"/>
                <a:gd name="connsiteY1-40" fmla="*/ 0 h 140740"/>
                <a:gd name="connsiteX0-41" fmla="*/ 111194 w 111194"/>
                <a:gd name="connsiteY0-42" fmla="*/ 140740 h 143565"/>
                <a:gd name="connsiteX1-43" fmla="*/ 2882 w 111194"/>
                <a:gd name="connsiteY1-44" fmla="*/ 0 h 143565"/>
                <a:gd name="connsiteX0-45" fmla="*/ 106358 w 106357"/>
                <a:gd name="connsiteY0-46" fmla="*/ 16585 h 78628"/>
                <a:gd name="connsiteX1-47" fmla="*/ 3219 w 106357"/>
                <a:gd name="connsiteY1-48" fmla="*/ 0 h 78628"/>
                <a:gd name="connsiteX0-49" fmla="*/ 104648 w 104648"/>
                <a:gd name="connsiteY0-50" fmla="*/ 16585 h 94188"/>
                <a:gd name="connsiteX1-51" fmla="*/ 1509 w 104648"/>
                <a:gd name="connsiteY1-52" fmla="*/ 0 h 94188"/>
                <a:gd name="connsiteX0-53" fmla="*/ 104151 w 104151"/>
                <a:gd name="connsiteY0-54" fmla="*/ 16585 h 101459"/>
                <a:gd name="connsiteX1-55" fmla="*/ 1012 w 104151"/>
                <a:gd name="connsiteY1-56" fmla="*/ 0 h 101459"/>
                <a:gd name="connsiteX0-57" fmla="*/ 75156 w 75156"/>
                <a:gd name="connsiteY0-58" fmla="*/ 7963 h 97873"/>
                <a:gd name="connsiteX1-59" fmla="*/ 1331 w 75156"/>
                <a:gd name="connsiteY1-60" fmla="*/ 0 h 97873"/>
                <a:gd name="connsiteX0-61" fmla="*/ 95606 w 95606"/>
                <a:gd name="connsiteY0-62" fmla="*/ 13135 h 100000"/>
                <a:gd name="connsiteX1-63" fmla="*/ 1089 w 95606"/>
                <a:gd name="connsiteY1-64" fmla="*/ 0 h 100000"/>
                <a:gd name="connsiteX0-65" fmla="*/ 136698 w 136698"/>
                <a:gd name="connsiteY0-66" fmla="*/ 0 h 97287"/>
                <a:gd name="connsiteX1-67" fmla="*/ 797 w 136698"/>
                <a:gd name="connsiteY1-68" fmla="*/ 4108 h 97287"/>
                <a:gd name="connsiteX0-69" fmla="*/ 135901 w 135901"/>
                <a:gd name="connsiteY0-70" fmla="*/ 0 h 92160"/>
                <a:gd name="connsiteX1-71" fmla="*/ 0 w 135901"/>
                <a:gd name="connsiteY1-72" fmla="*/ 4108 h 92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5901" h="92160">
                  <a:moveTo>
                    <a:pt x="135901" y="0"/>
                  </a:moveTo>
                  <a:cubicBezTo>
                    <a:pt x="133378" y="81593"/>
                    <a:pt x="52689" y="156453"/>
                    <a:pt x="0" y="4108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2" name="任意多边形: 形状 331"/>
            <p:cNvSpPr/>
            <p:nvPr/>
          </p:nvSpPr>
          <p:spPr>
            <a:xfrm>
              <a:off x="10781729" y="4588503"/>
              <a:ext cx="187675" cy="127266"/>
            </a:xfrm>
            <a:custGeom>
              <a:avLst/>
              <a:gdLst>
                <a:gd name="connsiteX0" fmla="*/ 0 w 576262"/>
                <a:gd name="connsiteY0" fmla="*/ 247650 h 247650"/>
                <a:gd name="connsiteX1" fmla="*/ 576262 w 576262"/>
                <a:gd name="connsiteY1" fmla="*/ 0 h 247650"/>
                <a:gd name="connsiteX0-1" fmla="*/ 0 w 576262"/>
                <a:gd name="connsiteY0-2" fmla="*/ 247650 h 247650"/>
                <a:gd name="connsiteX1-3" fmla="*/ 576262 w 576262"/>
                <a:gd name="connsiteY1-4" fmla="*/ 0 h 247650"/>
                <a:gd name="connsiteX0-5" fmla="*/ 0 w 576262"/>
                <a:gd name="connsiteY0-6" fmla="*/ 247650 h 247650"/>
                <a:gd name="connsiteX1-7" fmla="*/ 576262 w 576262"/>
                <a:gd name="connsiteY1-8" fmla="*/ 0 h 247650"/>
                <a:gd name="connsiteX0-9" fmla="*/ 0 w 331401"/>
                <a:gd name="connsiteY0-10" fmla="*/ 526999 h 526999"/>
                <a:gd name="connsiteX1-11" fmla="*/ 331401 w 331401"/>
                <a:gd name="connsiteY1-12" fmla="*/ 0 h 526999"/>
                <a:gd name="connsiteX0-13" fmla="*/ 65505 w 143883"/>
                <a:gd name="connsiteY0-14" fmla="*/ 640808 h 640808"/>
                <a:gd name="connsiteX1-15" fmla="*/ 36512 w 143883"/>
                <a:gd name="connsiteY1-16" fmla="*/ 0 h 640808"/>
                <a:gd name="connsiteX0-17" fmla="*/ 101697 w 101697"/>
                <a:gd name="connsiteY0-18" fmla="*/ 640808 h 640808"/>
                <a:gd name="connsiteX1-19" fmla="*/ 72704 w 101697"/>
                <a:gd name="connsiteY1-20" fmla="*/ 0 h 640808"/>
                <a:gd name="connsiteX0-21" fmla="*/ 92888 w 92888"/>
                <a:gd name="connsiteY0-22" fmla="*/ 456300 h 456300"/>
                <a:gd name="connsiteX1-23" fmla="*/ 75966 w 92888"/>
                <a:gd name="connsiteY1-24" fmla="*/ 0 h 456300"/>
                <a:gd name="connsiteX0-25" fmla="*/ 27917 w 27917"/>
                <a:gd name="connsiteY0-26" fmla="*/ 456300 h 456300"/>
                <a:gd name="connsiteX1-27" fmla="*/ 10995 w 27917"/>
                <a:gd name="connsiteY1-28" fmla="*/ 0 h 456300"/>
                <a:gd name="connsiteX0-29" fmla="*/ 33316 w 33316"/>
                <a:gd name="connsiteY0-30" fmla="*/ 471819 h 471819"/>
                <a:gd name="connsiteX1-31" fmla="*/ 7773 w 33316"/>
                <a:gd name="connsiteY1-32" fmla="*/ 0 h 471819"/>
                <a:gd name="connsiteX0-33" fmla="*/ 174623 w 174623"/>
                <a:gd name="connsiteY0-34" fmla="*/ 518377 h 518377"/>
                <a:gd name="connsiteX1-35" fmla="*/ 786 w 174623"/>
                <a:gd name="connsiteY1-36" fmla="*/ 0 h 518377"/>
                <a:gd name="connsiteX0-37" fmla="*/ 109655 w 109655"/>
                <a:gd name="connsiteY0-38" fmla="*/ 140740 h 140740"/>
                <a:gd name="connsiteX1-39" fmla="*/ 1343 w 109655"/>
                <a:gd name="connsiteY1-40" fmla="*/ 0 h 140740"/>
                <a:gd name="connsiteX0-41" fmla="*/ 111194 w 111194"/>
                <a:gd name="connsiteY0-42" fmla="*/ 140740 h 143565"/>
                <a:gd name="connsiteX1-43" fmla="*/ 2882 w 111194"/>
                <a:gd name="connsiteY1-44" fmla="*/ 0 h 143565"/>
                <a:gd name="connsiteX0-45" fmla="*/ 106358 w 106357"/>
                <a:gd name="connsiteY0-46" fmla="*/ 16585 h 78628"/>
                <a:gd name="connsiteX1-47" fmla="*/ 3219 w 106357"/>
                <a:gd name="connsiteY1-48" fmla="*/ 0 h 78628"/>
                <a:gd name="connsiteX0-49" fmla="*/ 104648 w 104648"/>
                <a:gd name="connsiteY0-50" fmla="*/ 16585 h 94188"/>
                <a:gd name="connsiteX1-51" fmla="*/ 1509 w 104648"/>
                <a:gd name="connsiteY1-52" fmla="*/ 0 h 94188"/>
                <a:gd name="connsiteX0-53" fmla="*/ 104151 w 104151"/>
                <a:gd name="connsiteY0-54" fmla="*/ 16585 h 101459"/>
                <a:gd name="connsiteX1-55" fmla="*/ 1012 w 104151"/>
                <a:gd name="connsiteY1-56" fmla="*/ 0 h 101459"/>
                <a:gd name="connsiteX0-57" fmla="*/ 75156 w 75156"/>
                <a:gd name="connsiteY0-58" fmla="*/ 7963 h 97873"/>
                <a:gd name="connsiteX1-59" fmla="*/ 1331 w 75156"/>
                <a:gd name="connsiteY1-60" fmla="*/ 0 h 97873"/>
                <a:gd name="connsiteX0-61" fmla="*/ 95606 w 95606"/>
                <a:gd name="connsiteY0-62" fmla="*/ 13135 h 100000"/>
                <a:gd name="connsiteX1-63" fmla="*/ 1089 w 95606"/>
                <a:gd name="connsiteY1-64" fmla="*/ 0 h 100000"/>
                <a:gd name="connsiteX0-65" fmla="*/ 136698 w 136698"/>
                <a:gd name="connsiteY0-66" fmla="*/ 0 h 97287"/>
                <a:gd name="connsiteX1-67" fmla="*/ 797 w 136698"/>
                <a:gd name="connsiteY1-68" fmla="*/ 4108 h 97287"/>
                <a:gd name="connsiteX0-69" fmla="*/ 135901 w 135901"/>
                <a:gd name="connsiteY0-70" fmla="*/ 0 h 92160"/>
                <a:gd name="connsiteX1-71" fmla="*/ 0 w 135901"/>
                <a:gd name="connsiteY1-72" fmla="*/ 4108 h 92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35901" h="92160">
                  <a:moveTo>
                    <a:pt x="135901" y="0"/>
                  </a:moveTo>
                  <a:cubicBezTo>
                    <a:pt x="133378" y="81593"/>
                    <a:pt x="52689" y="156453"/>
                    <a:pt x="0" y="4108"/>
                  </a:cubicBezTo>
                </a:path>
              </a:pathLst>
            </a:custGeom>
            <a:noFill/>
            <a:ln w="190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3" name="任意多边形: 形状 332"/>
            <p:cNvSpPr/>
            <p:nvPr/>
          </p:nvSpPr>
          <p:spPr>
            <a:xfrm>
              <a:off x="10723570" y="5028642"/>
              <a:ext cx="502850" cy="1212613"/>
            </a:xfrm>
            <a:custGeom>
              <a:avLst/>
              <a:gdLst>
                <a:gd name="connsiteX0" fmla="*/ 6343 w 502850"/>
                <a:gd name="connsiteY0" fmla="*/ 291071 h 1212613"/>
                <a:gd name="connsiteX1" fmla="*/ 49205 w 502850"/>
                <a:gd name="connsiteY1" fmla="*/ 76758 h 1212613"/>
                <a:gd name="connsiteX2" fmla="*/ 201605 w 502850"/>
                <a:gd name="connsiteY2" fmla="*/ 558 h 1212613"/>
                <a:gd name="connsiteX3" fmla="*/ 444493 w 502850"/>
                <a:gd name="connsiteY3" fmla="*/ 86283 h 1212613"/>
                <a:gd name="connsiteX4" fmla="*/ 501643 w 502850"/>
                <a:gd name="connsiteY4" fmla="*/ 624446 h 1212613"/>
                <a:gd name="connsiteX5" fmla="*/ 411155 w 502850"/>
                <a:gd name="connsiteY5" fmla="*/ 1195946 h 1212613"/>
                <a:gd name="connsiteX6" fmla="*/ 168268 w 502850"/>
                <a:gd name="connsiteY6" fmla="*/ 986396 h 1212613"/>
                <a:gd name="connsiteX7" fmla="*/ 6343 w 502850"/>
                <a:gd name="connsiteY7" fmla="*/ 291071 h 121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850" h="1212613">
                  <a:moveTo>
                    <a:pt x="6343" y="291071"/>
                  </a:moveTo>
                  <a:cubicBezTo>
                    <a:pt x="-13501" y="139465"/>
                    <a:pt x="16661" y="125177"/>
                    <a:pt x="49205" y="76758"/>
                  </a:cubicBezTo>
                  <a:cubicBezTo>
                    <a:pt x="81749" y="28339"/>
                    <a:pt x="135724" y="-1029"/>
                    <a:pt x="201605" y="558"/>
                  </a:cubicBezTo>
                  <a:cubicBezTo>
                    <a:pt x="267486" y="2145"/>
                    <a:pt x="394487" y="-17698"/>
                    <a:pt x="444493" y="86283"/>
                  </a:cubicBezTo>
                  <a:cubicBezTo>
                    <a:pt x="494499" y="190264"/>
                    <a:pt x="507199" y="439502"/>
                    <a:pt x="501643" y="624446"/>
                  </a:cubicBezTo>
                  <a:cubicBezTo>
                    <a:pt x="496087" y="809390"/>
                    <a:pt x="466718" y="1135621"/>
                    <a:pt x="411155" y="1195946"/>
                  </a:cubicBezTo>
                  <a:cubicBezTo>
                    <a:pt x="355592" y="1256271"/>
                    <a:pt x="234943" y="1145146"/>
                    <a:pt x="168268" y="986396"/>
                  </a:cubicBezTo>
                  <a:cubicBezTo>
                    <a:pt x="101593" y="827646"/>
                    <a:pt x="26187" y="442677"/>
                    <a:pt x="6343" y="291071"/>
                  </a:cubicBezTo>
                  <a:close/>
                </a:path>
              </a:pathLst>
            </a:custGeom>
            <a:solidFill>
              <a:srgbClr val="EE9437"/>
            </a:solidFill>
            <a:ln>
              <a:solidFill>
                <a:srgbClr val="E37B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4" name="任意多边形: 形状 333"/>
            <p:cNvSpPr/>
            <p:nvPr/>
          </p:nvSpPr>
          <p:spPr bwMode="auto">
            <a:xfrm>
              <a:off x="10769476" y="5131891"/>
              <a:ext cx="399855" cy="979190"/>
            </a:xfrm>
            <a:custGeom>
              <a:avLst/>
              <a:gdLst>
                <a:gd name="connsiteX0" fmla="*/ 203335 w 399855"/>
                <a:gd name="connsiteY0" fmla="*/ 950791 h 979190"/>
                <a:gd name="connsiteX1" fmla="*/ 271492 w 399855"/>
                <a:gd name="connsiteY1" fmla="*/ 950791 h 979190"/>
                <a:gd name="connsiteX2" fmla="*/ 285124 w 399855"/>
                <a:gd name="connsiteY2" fmla="*/ 964044 h 979190"/>
                <a:gd name="connsiteX3" fmla="*/ 271492 w 399855"/>
                <a:gd name="connsiteY3" fmla="*/ 979190 h 979190"/>
                <a:gd name="connsiteX4" fmla="*/ 203335 w 399855"/>
                <a:gd name="connsiteY4" fmla="*/ 979190 h 979190"/>
                <a:gd name="connsiteX5" fmla="*/ 189704 w 399855"/>
                <a:gd name="connsiteY5" fmla="*/ 964044 h 979190"/>
                <a:gd name="connsiteX6" fmla="*/ 203335 w 399855"/>
                <a:gd name="connsiteY6" fmla="*/ 950791 h 979190"/>
                <a:gd name="connsiteX7" fmla="*/ 125184 w 399855"/>
                <a:gd name="connsiteY7" fmla="*/ 817642 h 979190"/>
                <a:gd name="connsiteX8" fmla="*/ 191394 w 399855"/>
                <a:gd name="connsiteY8" fmla="*/ 817642 h 979190"/>
                <a:gd name="connsiteX9" fmla="*/ 206973 w 399855"/>
                <a:gd name="connsiteY9" fmla="*/ 831274 h 979190"/>
                <a:gd name="connsiteX10" fmla="*/ 191394 w 399855"/>
                <a:gd name="connsiteY10" fmla="*/ 844905 h 979190"/>
                <a:gd name="connsiteX11" fmla="*/ 125184 w 399855"/>
                <a:gd name="connsiteY11" fmla="*/ 844905 h 979190"/>
                <a:gd name="connsiteX12" fmla="*/ 111553 w 399855"/>
                <a:gd name="connsiteY12" fmla="*/ 831274 h 979190"/>
                <a:gd name="connsiteX13" fmla="*/ 125184 w 399855"/>
                <a:gd name="connsiteY13" fmla="*/ 817642 h 979190"/>
                <a:gd name="connsiteX14" fmla="*/ 251045 w 399855"/>
                <a:gd name="connsiteY14" fmla="*/ 787743 h 979190"/>
                <a:gd name="connsiteX15" fmla="*/ 317255 w 399855"/>
                <a:gd name="connsiteY15" fmla="*/ 787743 h 979190"/>
                <a:gd name="connsiteX16" fmla="*/ 332834 w 399855"/>
                <a:gd name="connsiteY16" fmla="*/ 801375 h 979190"/>
                <a:gd name="connsiteX17" fmla="*/ 317255 w 399855"/>
                <a:gd name="connsiteY17" fmla="*/ 815006 h 979190"/>
                <a:gd name="connsiteX18" fmla="*/ 251045 w 399855"/>
                <a:gd name="connsiteY18" fmla="*/ 815006 h 979190"/>
                <a:gd name="connsiteX19" fmla="*/ 237414 w 399855"/>
                <a:gd name="connsiteY19" fmla="*/ 801375 h 979190"/>
                <a:gd name="connsiteX20" fmla="*/ 251045 w 399855"/>
                <a:gd name="connsiteY20" fmla="*/ 787743 h 979190"/>
                <a:gd name="connsiteX21" fmla="*/ 194085 w 399855"/>
                <a:gd name="connsiteY21" fmla="*/ 699746 h 979190"/>
                <a:gd name="connsiteX22" fmla="*/ 261431 w 399855"/>
                <a:gd name="connsiteY22" fmla="*/ 699746 h 979190"/>
                <a:gd name="connsiteX23" fmla="*/ 274900 w 399855"/>
                <a:gd name="connsiteY23" fmla="*/ 713378 h 979190"/>
                <a:gd name="connsiteX24" fmla="*/ 261431 w 399855"/>
                <a:gd name="connsiteY24" fmla="*/ 727009 h 979190"/>
                <a:gd name="connsiteX25" fmla="*/ 194085 w 399855"/>
                <a:gd name="connsiteY25" fmla="*/ 727009 h 979190"/>
                <a:gd name="connsiteX26" fmla="*/ 180616 w 399855"/>
                <a:gd name="connsiteY26" fmla="*/ 713378 h 979190"/>
                <a:gd name="connsiteX27" fmla="*/ 194085 w 399855"/>
                <a:gd name="connsiteY27" fmla="*/ 699746 h 979190"/>
                <a:gd name="connsiteX28" fmla="*/ 76705 w 399855"/>
                <a:gd name="connsiteY28" fmla="*/ 510007 h 979190"/>
                <a:gd name="connsiteX29" fmla="*/ 144862 w 399855"/>
                <a:gd name="connsiteY29" fmla="*/ 510007 h 979190"/>
                <a:gd name="connsiteX30" fmla="*/ 158494 w 399855"/>
                <a:gd name="connsiteY30" fmla="*/ 523790 h 979190"/>
                <a:gd name="connsiteX31" fmla="*/ 144862 w 399855"/>
                <a:gd name="connsiteY31" fmla="*/ 539542 h 979190"/>
                <a:gd name="connsiteX32" fmla="*/ 76705 w 399855"/>
                <a:gd name="connsiteY32" fmla="*/ 539542 h 979190"/>
                <a:gd name="connsiteX33" fmla="*/ 63074 w 399855"/>
                <a:gd name="connsiteY33" fmla="*/ 523790 h 979190"/>
                <a:gd name="connsiteX34" fmla="*/ 76705 w 399855"/>
                <a:gd name="connsiteY34" fmla="*/ 510007 h 979190"/>
                <a:gd name="connsiteX35" fmla="*/ 288531 w 399855"/>
                <a:gd name="connsiteY35" fmla="*/ 508906 h 979190"/>
                <a:gd name="connsiteX36" fmla="*/ 356689 w 399855"/>
                <a:gd name="connsiteY36" fmla="*/ 508906 h 979190"/>
                <a:gd name="connsiteX37" fmla="*/ 370320 w 399855"/>
                <a:gd name="connsiteY37" fmla="*/ 522689 h 979190"/>
                <a:gd name="connsiteX38" fmla="*/ 356689 w 399855"/>
                <a:gd name="connsiteY38" fmla="*/ 538441 h 979190"/>
                <a:gd name="connsiteX39" fmla="*/ 288531 w 399855"/>
                <a:gd name="connsiteY39" fmla="*/ 538441 h 979190"/>
                <a:gd name="connsiteX40" fmla="*/ 274900 w 399855"/>
                <a:gd name="connsiteY40" fmla="*/ 522689 h 979190"/>
                <a:gd name="connsiteX41" fmla="*/ 288531 w 399855"/>
                <a:gd name="connsiteY41" fmla="*/ 508906 h 979190"/>
                <a:gd name="connsiteX42" fmla="*/ 156761 w 399855"/>
                <a:gd name="connsiteY42" fmla="*/ 385087 h 979190"/>
                <a:gd name="connsiteX43" fmla="*/ 224918 w 399855"/>
                <a:gd name="connsiteY43" fmla="*/ 385087 h 979190"/>
                <a:gd name="connsiteX44" fmla="*/ 238550 w 399855"/>
                <a:gd name="connsiteY44" fmla="*/ 398719 h 979190"/>
                <a:gd name="connsiteX45" fmla="*/ 224918 w 399855"/>
                <a:gd name="connsiteY45" fmla="*/ 412350 h 979190"/>
                <a:gd name="connsiteX46" fmla="*/ 156761 w 399855"/>
                <a:gd name="connsiteY46" fmla="*/ 412350 h 979190"/>
                <a:gd name="connsiteX47" fmla="*/ 143130 w 399855"/>
                <a:gd name="connsiteY47" fmla="*/ 398719 h 979190"/>
                <a:gd name="connsiteX48" fmla="*/ 156761 w 399855"/>
                <a:gd name="connsiteY48" fmla="*/ 385087 h 979190"/>
                <a:gd name="connsiteX49" fmla="*/ 318067 w 399855"/>
                <a:gd name="connsiteY49" fmla="*/ 274900 h 979190"/>
                <a:gd name="connsiteX50" fmla="*/ 386224 w 399855"/>
                <a:gd name="connsiteY50" fmla="*/ 274900 h 979190"/>
                <a:gd name="connsiteX51" fmla="*/ 399855 w 399855"/>
                <a:gd name="connsiteY51" fmla="*/ 290046 h 979190"/>
                <a:gd name="connsiteX52" fmla="*/ 386224 w 399855"/>
                <a:gd name="connsiteY52" fmla="*/ 303299 h 979190"/>
                <a:gd name="connsiteX53" fmla="*/ 318067 w 399855"/>
                <a:gd name="connsiteY53" fmla="*/ 303299 h 979190"/>
                <a:gd name="connsiteX54" fmla="*/ 304435 w 399855"/>
                <a:gd name="connsiteY54" fmla="*/ 290046 h 979190"/>
                <a:gd name="connsiteX55" fmla="*/ 318067 w 399855"/>
                <a:gd name="connsiteY55" fmla="*/ 274900 h 979190"/>
                <a:gd name="connsiteX56" fmla="*/ 34078 w 399855"/>
                <a:gd name="connsiteY56" fmla="*/ 226054 h 979190"/>
                <a:gd name="connsiteX57" fmla="*/ 100288 w 399855"/>
                <a:gd name="connsiteY57" fmla="*/ 226054 h 979190"/>
                <a:gd name="connsiteX58" fmla="*/ 115867 w 399855"/>
                <a:gd name="connsiteY58" fmla="*/ 239686 h 979190"/>
                <a:gd name="connsiteX59" fmla="*/ 100288 w 399855"/>
                <a:gd name="connsiteY59" fmla="*/ 253317 h 979190"/>
                <a:gd name="connsiteX60" fmla="*/ 34078 w 399855"/>
                <a:gd name="connsiteY60" fmla="*/ 253317 h 979190"/>
                <a:gd name="connsiteX61" fmla="*/ 20447 w 399855"/>
                <a:gd name="connsiteY61" fmla="*/ 239686 h 979190"/>
                <a:gd name="connsiteX62" fmla="*/ 34078 w 399855"/>
                <a:gd name="connsiteY62" fmla="*/ 226054 h 979190"/>
                <a:gd name="connsiteX63" fmla="*/ 232870 w 399855"/>
                <a:gd name="connsiteY63" fmla="*/ 147674 h 979190"/>
                <a:gd name="connsiteX64" fmla="*/ 301027 w 399855"/>
                <a:gd name="connsiteY64" fmla="*/ 147674 h 979190"/>
                <a:gd name="connsiteX65" fmla="*/ 314659 w 399855"/>
                <a:gd name="connsiteY65" fmla="*/ 161306 h 979190"/>
                <a:gd name="connsiteX66" fmla="*/ 301027 w 399855"/>
                <a:gd name="connsiteY66" fmla="*/ 174937 h 979190"/>
                <a:gd name="connsiteX67" fmla="*/ 232870 w 399855"/>
                <a:gd name="connsiteY67" fmla="*/ 174937 h 979190"/>
                <a:gd name="connsiteX68" fmla="*/ 219239 w 399855"/>
                <a:gd name="connsiteY68" fmla="*/ 161306 h 979190"/>
                <a:gd name="connsiteX69" fmla="*/ 232870 w 399855"/>
                <a:gd name="connsiteY69" fmla="*/ 147674 h 979190"/>
                <a:gd name="connsiteX70" fmla="*/ 13469 w 399855"/>
                <a:gd name="connsiteY70" fmla="*/ 62477 h 979190"/>
                <a:gd name="connsiteX71" fmla="*/ 80815 w 399855"/>
                <a:gd name="connsiteY71" fmla="*/ 62477 h 979190"/>
                <a:gd name="connsiteX72" fmla="*/ 94284 w 399855"/>
                <a:gd name="connsiteY72" fmla="*/ 76109 h 979190"/>
                <a:gd name="connsiteX73" fmla="*/ 80815 w 399855"/>
                <a:gd name="connsiteY73" fmla="*/ 89740 h 979190"/>
                <a:gd name="connsiteX74" fmla="*/ 13469 w 399855"/>
                <a:gd name="connsiteY74" fmla="*/ 89740 h 979190"/>
                <a:gd name="connsiteX75" fmla="*/ 0 w 399855"/>
                <a:gd name="connsiteY75" fmla="*/ 76109 h 979190"/>
                <a:gd name="connsiteX76" fmla="*/ 13469 w 399855"/>
                <a:gd name="connsiteY76" fmla="*/ 62477 h 979190"/>
                <a:gd name="connsiteX77" fmla="*/ 318067 w 399855"/>
                <a:gd name="connsiteY77" fmla="*/ 0 h 979190"/>
                <a:gd name="connsiteX78" fmla="*/ 386224 w 399855"/>
                <a:gd name="connsiteY78" fmla="*/ 0 h 979190"/>
                <a:gd name="connsiteX79" fmla="*/ 399855 w 399855"/>
                <a:gd name="connsiteY79" fmla="*/ 13632 h 979190"/>
                <a:gd name="connsiteX80" fmla="*/ 386224 w 399855"/>
                <a:gd name="connsiteY80" fmla="*/ 27263 h 979190"/>
                <a:gd name="connsiteX81" fmla="*/ 318067 w 399855"/>
                <a:gd name="connsiteY81" fmla="*/ 27263 h 979190"/>
                <a:gd name="connsiteX82" fmla="*/ 304435 w 399855"/>
                <a:gd name="connsiteY82" fmla="*/ 13632 h 979190"/>
                <a:gd name="connsiteX83" fmla="*/ 318067 w 399855"/>
                <a:gd name="connsiteY83" fmla="*/ 0 h 97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99855" h="979190">
                  <a:moveTo>
                    <a:pt x="203335" y="950791"/>
                  </a:moveTo>
                  <a:cubicBezTo>
                    <a:pt x="271492" y="950791"/>
                    <a:pt x="271492" y="950791"/>
                    <a:pt x="271492" y="950791"/>
                  </a:cubicBezTo>
                  <a:cubicBezTo>
                    <a:pt x="279282" y="950791"/>
                    <a:pt x="285124" y="956471"/>
                    <a:pt x="285124" y="964044"/>
                  </a:cubicBezTo>
                  <a:cubicBezTo>
                    <a:pt x="285124" y="971617"/>
                    <a:pt x="279282" y="979190"/>
                    <a:pt x="271492" y="979190"/>
                  </a:cubicBezTo>
                  <a:cubicBezTo>
                    <a:pt x="203335" y="979190"/>
                    <a:pt x="203335" y="979190"/>
                    <a:pt x="203335" y="979190"/>
                  </a:cubicBezTo>
                  <a:cubicBezTo>
                    <a:pt x="195546" y="979190"/>
                    <a:pt x="189704" y="971617"/>
                    <a:pt x="189704" y="964044"/>
                  </a:cubicBezTo>
                  <a:cubicBezTo>
                    <a:pt x="189704" y="956471"/>
                    <a:pt x="195546" y="950791"/>
                    <a:pt x="203335" y="950791"/>
                  </a:cubicBezTo>
                  <a:close/>
                  <a:moveTo>
                    <a:pt x="125184" y="817642"/>
                  </a:moveTo>
                  <a:cubicBezTo>
                    <a:pt x="191394" y="817642"/>
                    <a:pt x="191394" y="817642"/>
                    <a:pt x="191394" y="817642"/>
                  </a:cubicBezTo>
                  <a:cubicBezTo>
                    <a:pt x="199183" y="817642"/>
                    <a:pt x="206973" y="823484"/>
                    <a:pt x="206973" y="831274"/>
                  </a:cubicBezTo>
                  <a:cubicBezTo>
                    <a:pt x="206973" y="839063"/>
                    <a:pt x="199183" y="844905"/>
                    <a:pt x="191394" y="844905"/>
                  </a:cubicBezTo>
                  <a:cubicBezTo>
                    <a:pt x="125184" y="844905"/>
                    <a:pt x="125184" y="844905"/>
                    <a:pt x="125184" y="844905"/>
                  </a:cubicBezTo>
                  <a:cubicBezTo>
                    <a:pt x="117395" y="844905"/>
                    <a:pt x="111553" y="839063"/>
                    <a:pt x="111553" y="831274"/>
                  </a:cubicBezTo>
                  <a:cubicBezTo>
                    <a:pt x="111553" y="823484"/>
                    <a:pt x="117395" y="817642"/>
                    <a:pt x="125184" y="817642"/>
                  </a:cubicBezTo>
                  <a:close/>
                  <a:moveTo>
                    <a:pt x="251045" y="787743"/>
                  </a:moveTo>
                  <a:cubicBezTo>
                    <a:pt x="317255" y="787743"/>
                    <a:pt x="317255" y="787743"/>
                    <a:pt x="317255" y="787743"/>
                  </a:cubicBezTo>
                  <a:cubicBezTo>
                    <a:pt x="325045" y="787743"/>
                    <a:pt x="332834" y="793585"/>
                    <a:pt x="332834" y="801375"/>
                  </a:cubicBezTo>
                  <a:cubicBezTo>
                    <a:pt x="332834" y="809164"/>
                    <a:pt x="325045" y="815006"/>
                    <a:pt x="317255" y="815006"/>
                  </a:cubicBezTo>
                  <a:cubicBezTo>
                    <a:pt x="251045" y="815006"/>
                    <a:pt x="251045" y="815006"/>
                    <a:pt x="251045" y="815006"/>
                  </a:cubicBezTo>
                  <a:cubicBezTo>
                    <a:pt x="243256" y="815006"/>
                    <a:pt x="237414" y="809164"/>
                    <a:pt x="237414" y="801375"/>
                  </a:cubicBezTo>
                  <a:cubicBezTo>
                    <a:pt x="237414" y="793585"/>
                    <a:pt x="243256" y="787743"/>
                    <a:pt x="251045" y="787743"/>
                  </a:cubicBezTo>
                  <a:close/>
                  <a:moveTo>
                    <a:pt x="194085" y="699746"/>
                  </a:moveTo>
                  <a:cubicBezTo>
                    <a:pt x="261431" y="699746"/>
                    <a:pt x="261431" y="699746"/>
                    <a:pt x="261431" y="699746"/>
                  </a:cubicBezTo>
                  <a:cubicBezTo>
                    <a:pt x="269127" y="699746"/>
                    <a:pt x="274900" y="705588"/>
                    <a:pt x="274900" y="713378"/>
                  </a:cubicBezTo>
                  <a:cubicBezTo>
                    <a:pt x="274900" y="721167"/>
                    <a:pt x="269127" y="727009"/>
                    <a:pt x="261431" y="727009"/>
                  </a:cubicBezTo>
                  <a:cubicBezTo>
                    <a:pt x="194085" y="727009"/>
                    <a:pt x="194085" y="727009"/>
                    <a:pt x="194085" y="727009"/>
                  </a:cubicBezTo>
                  <a:cubicBezTo>
                    <a:pt x="186388" y="727009"/>
                    <a:pt x="180616" y="721167"/>
                    <a:pt x="180616" y="713378"/>
                  </a:cubicBezTo>
                  <a:cubicBezTo>
                    <a:pt x="180616" y="705588"/>
                    <a:pt x="186388" y="699746"/>
                    <a:pt x="194085" y="699746"/>
                  </a:cubicBezTo>
                  <a:close/>
                  <a:moveTo>
                    <a:pt x="76705" y="510007"/>
                  </a:moveTo>
                  <a:cubicBezTo>
                    <a:pt x="144862" y="510007"/>
                    <a:pt x="144862" y="510007"/>
                    <a:pt x="144862" y="510007"/>
                  </a:cubicBezTo>
                  <a:cubicBezTo>
                    <a:pt x="152652" y="510007"/>
                    <a:pt x="158494" y="515914"/>
                    <a:pt x="158494" y="523790"/>
                  </a:cubicBezTo>
                  <a:cubicBezTo>
                    <a:pt x="158494" y="531666"/>
                    <a:pt x="152652" y="539542"/>
                    <a:pt x="144862" y="539542"/>
                  </a:cubicBezTo>
                  <a:cubicBezTo>
                    <a:pt x="76705" y="539542"/>
                    <a:pt x="76705" y="539542"/>
                    <a:pt x="76705" y="539542"/>
                  </a:cubicBezTo>
                  <a:cubicBezTo>
                    <a:pt x="68916" y="539542"/>
                    <a:pt x="63074" y="531666"/>
                    <a:pt x="63074" y="523790"/>
                  </a:cubicBezTo>
                  <a:cubicBezTo>
                    <a:pt x="63074" y="515914"/>
                    <a:pt x="68916" y="510007"/>
                    <a:pt x="76705" y="510007"/>
                  </a:cubicBezTo>
                  <a:close/>
                  <a:moveTo>
                    <a:pt x="288531" y="508906"/>
                  </a:moveTo>
                  <a:cubicBezTo>
                    <a:pt x="356689" y="508906"/>
                    <a:pt x="356689" y="508906"/>
                    <a:pt x="356689" y="508906"/>
                  </a:cubicBezTo>
                  <a:cubicBezTo>
                    <a:pt x="364478" y="508906"/>
                    <a:pt x="370320" y="514813"/>
                    <a:pt x="370320" y="522689"/>
                  </a:cubicBezTo>
                  <a:cubicBezTo>
                    <a:pt x="370320" y="530565"/>
                    <a:pt x="364478" y="538441"/>
                    <a:pt x="356689" y="538441"/>
                  </a:cubicBezTo>
                  <a:cubicBezTo>
                    <a:pt x="288531" y="538441"/>
                    <a:pt x="288531" y="538441"/>
                    <a:pt x="288531" y="538441"/>
                  </a:cubicBezTo>
                  <a:cubicBezTo>
                    <a:pt x="280742" y="538441"/>
                    <a:pt x="274900" y="530565"/>
                    <a:pt x="274900" y="522689"/>
                  </a:cubicBezTo>
                  <a:cubicBezTo>
                    <a:pt x="274900" y="514813"/>
                    <a:pt x="280742" y="508906"/>
                    <a:pt x="288531" y="508906"/>
                  </a:cubicBezTo>
                  <a:close/>
                  <a:moveTo>
                    <a:pt x="156761" y="385087"/>
                  </a:moveTo>
                  <a:cubicBezTo>
                    <a:pt x="224918" y="385087"/>
                    <a:pt x="224918" y="385087"/>
                    <a:pt x="224918" y="385087"/>
                  </a:cubicBezTo>
                  <a:cubicBezTo>
                    <a:pt x="232708" y="385087"/>
                    <a:pt x="238550" y="390929"/>
                    <a:pt x="238550" y="398719"/>
                  </a:cubicBezTo>
                  <a:cubicBezTo>
                    <a:pt x="238550" y="406508"/>
                    <a:pt x="232708" y="412350"/>
                    <a:pt x="224918" y="412350"/>
                  </a:cubicBezTo>
                  <a:cubicBezTo>
                    <a:pt x="156761" y="412350"/>
                    <a:pt x="156761" y="412350"/>
                    <a:pt x="156761" y="412350"/>
                  </a:cubicBezTo>
                  <a:cubicBezTo>
                    <a:pt x="148972" y="412350"/>
                    <a:pt x="143130" y="406508"/>
                    <a:pt x="143130" y="398719"/>
                  </a:cubicBezTo>
                  <a:cubicBezTo>
                    <a:pt x="143130" y="390929"/>
                    <a:pt x="148972" y="385087"/>
                    <a:pt x="156761" y="385087"/>
                  </a:cubicBezTo>
                  <a:close/>
                  <a:moveTo>
                    <a:pt x="318067" y="274900"/>
                  </a:moveTo>
                  <a:cubicBezTo>
                    <a:pt x="386224" y="274900"/>
                    <a:pt x="386224" y="274900"/>
                    <a:pt x="386224" y="274900"/>
                  </a:cubicBezTo>
                  <a:cubicBezTo>
                    <a:pt x="394013" y="274900"/>
                    <a:pt x="399855" y="282473"/>
                    <a:pt x="399855" y="290046"/>
                  </a:cubicBezTo>
                  <a:cubicBezTo>
                    <a:pt x="399855" y="297619"/>
                    <a:pt x="394013" y="303299"/>
                    <a:pt x="386224" y="303299"/>
                  </a:cubicBezTo>
                  <a:cubicBezTo>
                    <a:pt x="318067" y="303299"/>
                    <a:pt x="318067" y="303299"/>
                    <a:pt x="318067" y="303299"/>
                  </a:cubicBezTo>
                  <a:cubicBezTo>
                    <a:pt x="310277" y="303299"/>
                    <a:pt x="304435" y="297619"/>
                    <a:pt x="304435" y="290046"/>
                  </a:cubicBezTo>
                  <a:cubicBezTo>
                    <a:pt x="304435" y="282473"/>
                    <a:pt x="310277" y="274900"/>
                    <a:pt x="318067" y="274900"/>
                  </a:cubicBezTo>
                  <a:close/>
                  <a:moveTo>
                    <a:pt x="34078" y="226054"/>
                  </a:moveTo>
                  <a:cubicBezTo>
                    <a:pt x="100288" y="226054"/>
                    <a:pt x="100288" y="226054"/>
                    <a:pt x="100288" y="226054"/>
                  </a:cubicBezTo>
                  <a:cubicBezTo>
                    <a:pt x="108077" y="226054"/>
                    <a:pt x="115867" y="231896"/>
                    <a:pt x="115867" y="239686"/>
                  </a:cubicBezTo>
                  <a:cubicBezTo>
                    <a:pt x="115867" y="247475"/>
                    <a:pt x="108077" y="253317"/>
                    <a:pt x="100288" y="253317"/>
                  </a:cubicBezTo>
                  <a:cubicBezTo>
                    <a:pt x="34078" y="253317"/>
                    <a:pt x="34078" y="253317"/>
                    <a:pt x="34078" y="253317"/>
                  </a:cubicBezTo>
                  <a:cubicBezTo>
                    <a:pt x="26289" y="253317"/>
                    <a:pt x="20447" y="247475"/>
                    <a:pt x="20447" y="239686"/>
                  </a:cubicBezTo>
                  <a:cubicBezTo>
                    <a:pt x="20447" y="231896"/>
                    <a:pt x="26289" y="226054"/>
                    <a:pt x="34078" y="226054"/>
                  </a:cubicBezTo>
                  <a:close/>
                  <a:moveTo>
                    <a:pt x="232870" y="147674"/>
                  </a:moveTo>
                  <a:cubicBezTo>
                    <a:pt x="301027" y="147674"/>
                    <a:pt x="301027" y="147674"/>
                    <a:pt x="301027" y="147674"/>
                  </a:cubicBezTo>
                  <a:cubicBezTo>
                    <a:pt x="306870" y="147674"/>
                    <a:pt x="314659" y="153516"/>
                    <a:pt x="314659" y="161306"/>
                  </a:cubicBezTo>
                  <a:cubicBezTo>
                    <a:pt x="314659" y="169095"/>
                    <a:pt x="306870" y="174937"/>
                    <a:pt x="301027" y="174937"/>
                  </a:cubicBezTo>
                  <a:cubicBezTo>
                    <a:pt x="232870" y="174937"/>
                    <a:pt x="232870" y="174937"/>
                    <a:pt x="232870" y="174937"/>
                  </a:cubicBezTo>
                  <a:cubicBezTo>
                    <a:pt x="225081" y="174937"/>
                    <a:pt x="219239" y="169095"/>
                    <a:pt x="219239" y="161306"/>
                  </a:cubicBezTo>
                  <a:cubicBezTo>
                    <a:pt x="219239" y="153516"/>
                    <a:pt x="225081" y="147674"/>
                    <a:pt x="232870" y="147674"/>
                  </a:cubicBezTo>
                  <a:close/>
                  <a:moveTo>
                    <a:pt x="13469" y="62477"/>
                  </a:moveTo>
                  <a:cubicBezTo>
                    <a:pt x="80815" y="62477"/>
                    <a:pt x="80815" y="62477"/>
                    <a:pt x="80815" y="62477"/>
                  </a:cubicBezTo>
                  <a:cubicBezTo>
                    <a:pt x="88511" y="62477"/>
                    <a:pt x="94284" y="68319"/>
                    <a:pt x="94284" y="76109"/>
                  </a:cubicBezTo>
                  <a:cubicBezTo>
                    <a:pt x="94284" y="83898"/>
                    <a:pt x="88511" y="89740"/>
                    <a:pt x="80815" y="89740"/>
                  </a:cubicBezTo>
                  <a:cubicBezTo>
                    <a:pt x="13469" y="89740"/>
                    <a:pt x="13469" y="89740"/>
                    <a:pt x="13469" y="89740"/>
                  </a:cubicBezTo>
                  <a:cubicBezTo>
                    <a:pt x="5772" y="89740"/>
                    <a:pt x="0" y="83898"/>
                    <a:pt x="0" y="76109"/>
                  </a:cubicBezTo>
                  <a:cubicBezTo>
                    <a:pt x="0" y="68319"/>
                    <a:pt x="5772" y="62477"/>
                    <a:pt x="13469" y="62477"/>
                  </a:cubicBezTo>
                  <a:close/>
                  <a:moveTo>
                    <a:pt x="318067" y="0"/>
                  </a:moveTo>
                  <a:cubicBezTo>
                    <a:pt x="386224" y="0"/>
                    <a:pt x="386224" y="0"/>
                    <a:pt x="386224" y="0"/>
                  </a:cubicBezTo>
                  <a:cubicBezTo>
                    <a:pt x="394013" y="0"/>
                    <a:pt x="399855" y="5842"/>
                    <a:pt x="399855" y="13632"/>
                  </a:cubicBezTo>
                  <a:cubicBezTo>
                    <a:pt x="399855" y="21421"/>
                    <a:pt x="394013" y="27263"/>
                    <a:pt x="386224" y="27263"/>
                  </a:cubicBezTo>
                  <a:cubicBezTo>
                    <a:pt x="318067" y="27263"/>
                    <a:pt x="318067" y="27263"/>
                    <a:pt x="318067" y="27263"/>
                  </a:cubicBezTo>
                  <a:cubicBezTo>
                    <a:pt x="310277" y="27263"/>
                    <a:pt x="304435" y="21421"/>
                    <a:pt x="304435" y="13632"/>
                  </a:cubicBezTo>
                  <a:cubicBezTo>
                    <a:pt x="304435" y="5842"/>
                    <a:pt x="310277" y="0"/>
                    <a:pt x="318067" y="0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583805" y="1888786"/>
            <a:ext cx="6130442" cy="2406698"/>
            <a:chOff x="1583805" y="2034601"/>
            <a:chExt cx="6130442" cy="2406698"/>
          </a:xfrm>
        </p:grpSpPr>
        <p:sp>
          <p:nvSpPr>
            <p:cNvPr id="75" name="文本框 74"/>
            <p:cNvSpPr txBox="1"/>
            <p:nvPr/>
          </p:nvSpPr>
          <p:spPr>
            <a:xfrm>
              <a:off x="1583805" y="2034601"/>
              <a:ext cx="6130442" cy="144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zh-CN" altLang="en-US" sz="8800" b="0" i="0" u="none" strike="noStrike" kern="1200" cap="none" spc="0" normalizeH="0" baseline="0" noProof="0">
                  <a:ln>
                    <a:noFill/>
                  </a:ln>
                  <a:solidFill>
                    <a:srgbClr val="984A0A"/>
                  </a:solidFill>
                  <a:effectLst/>
                  <a:uLnTx/>
                  <a:uFillTx/>
                  <a:latin typeface="汉仪糯米团简" panose="00020600040101010101" charset="-122"/>
                  <a:ea typeface="汉仪糯米团简" panose="00020600040101010101" charset="-122"/>
                </a:rPr>
                <a:t>感谢观看</a:t>
              </a:r>
              <a:endParaRPr lang="zh-CN" altLang="en-US" sz="8800">
                <a:solidFill>
                  <a:srgbClr val="984A0A"/>
                </a:solidFill>
                <a:latin typeface="汉仪糯米团简" panose="00020600040101010101" charset="-122"/>
                <a:ea typeface="汉仪糯米团简" panose="00020600040101010101" charset="-122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2272317" y="3809925"/>
              <a:ext cx="4753159" cy="631374"/>
            </a:xfrm>
            <a:prstGeom prst="roundRect">
              <a:avLst>
                <a:gd name="adj" fmla="val 31147"/>
              </a:avLst>
            </a:prstGeom>
            <a:solidFill>
              <a:srgbClr val="984A0A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汉仪糯米团简" panose="00020600040101010101" charset="-122"/>
                  <a:ea typeface="汉仪糯米团简" panose="00020600040101010101" charset="-122"/>
                  <a:sym typeface="+mn-ea"/>
                </a:rPr>
                <a:t>EDUCATION AND TEACHING</a:t>
              </a:r>
              <a:endParaRPr lang="zh-CN" altLang="en-US" sz="2800">
                <a:solidFill>
                  <a:schemeClr val="bg1"/>
                </a:solidFill>
                <a:latin typeface="汉仪糯米团简" panose="00020600040101010101" charset="-122"/>
                <a:ea typeface="汉仪糯米团简" panose="00020600040101010101" charset="-122"/>
              </a:endParaRPr>
            </a:p>
          </p:txBody>
        </p:sp>
      </p:grpSp>
      <p:pic>
        <p:nvPicPr>
          <p:cNvPr id="335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1607800" y="123190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jb3VudCI6MSwiaGRpZCI6IjZiY2I0OTc1NzYxNWViNDI3ZTQzZjhhYmIzZjUwMTdkIiwidXNlckNvdW50IjoxfQ=="/>
  <p:tag name="KSO_WPP_MARK_KEY" val="91c3752b-079f-43f9-bd67-00e8d31cd6e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WPS 演示</Application>
  <PresentationFormat/>
  <Paragraphs>6</Paragraphs>
  <Slides>5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Arial</vt:lpstr>
      <vt:lpstr>宋体</vt:lpstr>
      <vt:lpstr>Wingdings</vt:lpstr>
      <vt:lpstr>汉仪糯米团简</vt:lpstr>
      <vt:lpstr>汉仪仿宋简</vt:lpstr>
      <vt:lpstr>汉仪大宋简</vt:lpstr>
      <vt:lpstr>等线</vt:lpstr>
      <vt:lpstr>微软雅黑</vt:lpstr>
      <vt:lpstr>Arial Unicode MS</vt:lpstr>
      <vt:lpstr>等线 Light</vt:lpstr>
      <vt:lpstr>Calibri</vt:lpstr>
      <vt:lpstr>仿宋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二一教育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21cnjy.com</dc:creator>
  <cp:keywords>21</cp:keywords>
  <cp:lastModifiedBy>瓜长靖u</cp:lastModifiedBy>
  <cp:revision>2</cp:revision>
  <cp:lastPrinted>2022-11-05T16:48:00Z</cp:lastPrinted>
  <dcterms:created xsi:type="dcterms:W3CDTF">2022-11-05T16:48:00Z</dcterms:created>
  <dcterms:modified xsi:type="dcterms:W3CDTF">2023-04-17T05:36:56Z</dcterms:modified>
  <cp:version>139103788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KSOTemplateUUID">
    <vt:lpwstr>v1.0_mb_s+exmCa9J6BdKJsd+QQ05Q==</vt:lpwstr>
  </property>
  <property fmtid="{D5CDD505-2E9C-101B-9397-08002B2CF9AE}" pid="4" name="ICV">
    <vt:lpwstr>70385006A7424A70A5E340FEF84D7BD8_11</vt:lpwstr>
  </property>
</Properties>
</file>