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5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40207103733"/>
          <p:cNvPicPr>
            <a:picLocks noChangeAspect="1"/>
          </p:cNvPicPr>
          <p:nvPr/>
        </p:nvPicPr>
        <p:blipFill>
          <a:blip r:embed="rId3"/>
          <a:srcRect t="4812" r="198" b="4909"/>
          <a:stretch>
            <a:fillRect/>
          </a:stretch>
        </p:blipFill>
        <p:spPr>
          <a:xfrm>
            <a:off x="-157480" y="-126365"/>
            <a:ext cx="12505055" cy="7082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5810" y="1103630"/>
            <a:ext cx="8343265" cy="462153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45285" y="2056765"/>
            <a:ext cx="658368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健康：</a:t>
            </a:r>
            <a:endParaRPr lang="zh-CN" altLang="en-US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我的房间我做主</a:t>
            </a:r>
            <a:endParaRPr lang="zh-CN" altLang="en-US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375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878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374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38821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微信图片_2024020710374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9329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373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9540" y="0"/>
            <a:ext cx="11932920" cy="69094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374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4620" y="0"/>
            <a:ext cx="12057380" cy="6881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375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188595"/>
            <a:ext cx="12192635" cy="70465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492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50495"/>
            <a:ext cx="12192000" cy="6979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49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493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59815" y="-19685"/>
            <a:ext cx="9293225" cy="6903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commondata" val="eyJoZGlkIjoiYzk3MDIyYmJiZjg5YjQ3MmQwZDU5MjFjZjYyMDJmZWQ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>宽屏</PresentationFormat>
  <Paragraphs>3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丁猫猫</cp:lastModifiedBy>
  <cp:revision>155</cp:revision>
  <dcterms:created xsi:type="dcterms:W3CDTF">2019-06-19T02:08:00Z</dcterms:created>
  <dcterms:modified xsi:type="dcterms:W3CDTF">2024-02-07T02:51:41Z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FA138B285F724210BB24D67D470BCE2A_11</vt:lpwstr>
  </property>
</Properties>
</file>