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61" r:id="rId4"/>
    <p:sldId id="262" r:id="rId5"/>
    <p:sldId id="257" r:id="rId6"/>
    <p:sldId id="260" r:id="rId7"/>
    <p:sldId id="258" r:id="rId8"/>
    <p:sldId id="263" r:id="rId9"/>
    <p:sldId id="259" r:id="rId10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 hidden="1"/>
          <p:cNvCxnSpPr/>
          <p:nvPr userDrawn="1"/>
        </p:nvCxnSpPr>
        <p:spPr>
          <a:xfrm>
            <a:off x="742950" y="434975"/>
            <a:ext cx="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9EFD9D74-47D9-4702-A33C-335B63B48DB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FABC47A4-756D-490B-A52F-7D9E2C9FC05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4"/>
          <p:cNvSpPr txBox="1"/>
          <p:nvPr/>
        </p:nvSpPr>
        <p:spPr>
          <a:xfrm>
            <a:off x="542925" y="769938"/>
            <a:ext cx="860425" cy="476091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4400">
                <a:latin typeface="Arial" panose="020B0604020202020204" pitchFamily="34" charset="0"/>
                <a:ea typeface="黑体" panose="02010609060101010101" charset="-122"/>
              </a:rPr>
              <a:t>美术：我的好朋友</a:t>
            </a:r>
            <a:endParaRPr lang="zh-CN" altLang="en-US" sz="440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 descr="Camera_XHS_174858825357101027p01ku1plogr6dz010pd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-269875"/>
            <a:ext cx="9184005" cy="7766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amera_XHS_174858824779001027p01ku1plogr6dz010pd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030595" cy="6713220"/>
          </a:xfrm>
          <a:prstGeom prst="rect">
            <a:avLst/>
          </a:prstGeom>
        </p:spPr>
      </p:pic>
      <p:pic>
        <p:nvPicPr>
          <p:cNvPr id="5" name="图片 4" descr="Camera_XHS_17485882673401040g008319u44nm07c0g5nm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285" y="0"/>
            <a:ext cx="6482080" cy="67710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amera_XHS_1748588319129a1d3cd68-504f-33f9-bb2c-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763"/>
            <a:ext cx="10515600" cy="1325563"/>
          </a:xfrm>
        </p:spPr>
        <p:txBody>
          <a:bodyPr anchor="ctr" anchorCtr="0">
            <a:normAutofit/>
          </a:bodyPr>
          <a:p>
            <a:pPr fontAlgn="auto"/>
            <a:endParaRPr lang="zh-CN" altLang="en-US" strike="noStrike" noProof="1"/>
          </a:p>
        </p:txBody>
      </p:sp>
      <p:pic>
        <p:nvPicPr>
          <p:cNvPr id="6146" name="内容占位符 3" descr="a4fcb387eef78764d8ed17a76d4eb52"/>
          <p:cNvPicPr>
            <a:picLocks noGrp="1" noChangeAspect="1"/>
          </p:cNvPicPr>
          <p:nvPr>
            <p:ph idx="1"/>
          </p:nvPr>
        </p:nvPicPr>
        <p:blipFill>
          <a:blip r:embed="rId1"/>
          <a:srcRect l="3482" t="5034" r="2269" b="9631"/>
          <a:stretch>
            <a:fillRect/>
          </a:stretch>
        </p:blipFill>
        <p:spPr>
          <a:xfrm>
            <a:off x="-133350" y="-101600"/>
            <a:ext cx="6059488" cy="4183063"/>
          </a:xfrm>
        </p:spPr>
      </p:pic>
      <p:pic>
        <p:nvPicPr>
          <p:cNvPr id="6147" name="图片 4" descr="ef6fb5c86ab44eef5b9273dcaf0c7ab"/>
          <p:cNvPicPr>
            <a:picLocks noChangeAspect="1"/>
          </p:cNvPicPr>
          <p:nvPr/>
        </p:nvPicPr>
        <p:blipFill>
          <a:blip r:embed="rId2"/>
          <a:srcRect l="3358" t="7195" r="3218" b="8673"/>
          <a:stretch>
            <a:fillRect/>
          </a:stretch>
        </p:blipFill>
        <p:spPr>
          <a:xfrm>
            <a:off x="5626100" y="2103438"/>
            <a:ext cx="6378575" cy="4551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内容占位符 3" descr="700a9d0904a0cc7ffc67317d1882a9f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525"/>
            <a:ext cx="12192000" cy="66992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内容占位符 3" descr="7feb6abba040a8778b63008520e39dd"/>
          <p:cNvPicPr>
            <a:picLocks noGrp="1" noChangeAspect="1"/>
          </p:cNvPicPr>
          <p:nvPr>
            <p:ph idx="1"/>
          </p:nvPr>
        </p:nvPicPr>
        <p:blipFill>
          <a:blip r:embed="rId1"/>
          <a:srcRect l="1671" t="33772" r="560" b="-627"/>
          <a:stretch>
            <a:fillRect/>
          </a:stretch>
        </p:blipFill>
        <p:spPr>
          <a:xfrm>
            <a:off x="1789113" y="6350"/>
            <a:ext cx="7743825" cy="70580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amera_XHS_17485882822171040g00831cd68343121g4a2v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339725"/>
            <a:ext cx="12191365" cy="7135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内容占位符 3" descr="b4b6d476fbfbfb557d3d3f21df85b5c"/>
          <p:cNvPicPr>
            <a:picLocks noGrp="1" noChangeAspect="1"/>
          </p:cNvPicPr>
          <p:nvPr>
            <p:ph idx="1"/>
          </p:nvPr>
        </p:nvPicPr>
        <p:blipFill>
          <a:blip r:embed="rId1"/>
          <a:srcRect t="2733" b="1970"/>
          <a:stretch>
            <a:fillRect/>
          </a:stretch>
        </p:blipFill>
        <p:spPr>
          <a:xfrm>
            <a:off x="126365" y="-6350"/>
            <a:ext cx="6373495" cy="6864350"/>
          </a:xfrm>
        </p:spPr>
      </p:pic>
      <p:pic>
        <p:nvPicPr>
          <p:cNvPr id="2" name="图片 1" descr="Camera_XHS_17485883451181040g00830slhta7d3s205nc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-5715"/>
            <a:ext cx="5523865" cy="6863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>宽屏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市直单位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F</cp:lastModifiedBy>
  <cp:revision>6</cp:revision>
  <dcterms:created xsi:type="dcterms:W3CDTF">2024-04-06T05:05:00Z</dcterms:created>
  <dcterms:modified xsi:type="dcterms:W3CDTF">2025-05-30T07:07:29Z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466DC2BD23C244F881FA8C49269A7771_12</vt:lpwstr>
  </property>
</Properties>
</file>