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59" r:id="rId6"/>
    <p:sldId id="260" r:id="rId7"/>
    <p:sldId id="261" r:id="rId8"/>
    <p:sldId id="265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25650"/>
          </a:xfrm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defTabSz="914400" fontAlgn="base">
              <a:buClrTx/>
              <a:buSzTx/>
              <a:buFontTx/>
            </a:pPr>
            <a:r>
              <a:rPr lang="zh-CN" sz="4000" strike="noStrike" kern="120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大班语言：小学好还是幼儿园好？</a:t>
            </a:r>
            <a:endParaRPr lang="zh-CN" sz="4000" strike="noStrike" kern="120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ctrTitle"/>
          </p:nvPr>
        </p:nvSpPr>
        <p:spPr>
          <a:ln/>
        </p:spPr>
        <p:txBody>
          <a:bodyPr anchor="b" anchorCtr="0"/>
          <a:p>
            <a:pPr defTabSz="914400">
              <a:buClrTx/>
              <a:buSzTx/>
              <a:buFontTx/>
              <a:buNone/>
            </a:pPr>
            <a:endParaRPr lang="zh-CN" altLang="en-US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3074" name="副标题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3075" name="图片 3" descr="ca7adc52c850ad02de8041f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738" y="93663"/>
            <a:ext cx="8894762" cy="667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3" descr="wKh2BV0Cgv-AH3YzAC_vFrkFJj895__435053_101685__dcbe491807a840dea0fc04cb9ca35f781764024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0888" y="857250"/>
            <a:ext cx="7643812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pic>
        <p:nvPicPr>
          <p:cNvPr id="5122" name="内容占位符 3" descr="wKh2BV0Cgv-AH3YzAC_vFrkFJj895__958535_29278__029820a18fb1f1390a6bdc2118a6c63d17640240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0688" y="857250"/>
            <a:ext cx="8280400" cy="5110163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pic>
        <p:nvPicPr>
          <p:cNvPr id="6146" name="内容占位符 3" descr="wKh2BV0Cgv-AH3YzAC_vFrkFJj895__987813_117447__ecdd7572e1018d4ee145b29c9c3612d317640240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3550" y="857250"/>
            <a:ext cx="8334375" cy="5145088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pic>
        <p:nvPicPr>
          <p:cNvPr id="7170" name="内容占位符 3" descr="wKh2BV0Cgv-AH3YzAC_vFrkFJj895__1800251_42340__5a68ebac9debadc9b37656c0dad0aa0117640240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1675" y="541338"/>
            <a:ext cx="7740650" cy="5141912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3" descr="435e1de0de7a8a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82725" y="57150"/>
            <a:ext cx="617855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865313" y="2203450"/>
            <a:ext cx="226536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小学好</a:t>
            </a:r>
            <a:endParaRPr lang="zh-CN" altLang="en-US" sz="3200" b="1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54575" y="2257425"/>
            <a:ext cx="185896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幼儿园好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335,&quot;width&quot;:15360}"/>
</p:tagLst>
</file>

<file path=ppt/tags/tag2.xml><?xml version="1.0" encoding="utf-8"?>
<p:tagLst xmlns:p="http://schemas.openxmlformats.org/presentationml/2006/main">
  <p:tag name="KSO_WM_UNIT_PLACING_PICTURE_USER_VIEWPORT" val="{&quot;height&quot;:4675,&quot;width&quot;:3120}"/>
</p:tagLst>
</file>

<file path=ppt/tags/tag3.xml><?xml version="1.0" encoding="utf-8"?>
<p:tagLst xmlns:p="http://schemas.openxmlformats.org/presentationml/2006/main">
  <p:tag name="commondata" val="eyJoZGlkIjoiZDhmNGVhODdhMjgzMTkzNjA1MjI1MWFiZGJlOGFkYj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WPS 演示</Application>
  <PresentationFormat/>
  <Paragraphs>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方正粗黑宋简体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大班语言：小学好还是幼儿园好？</dc:title>
  <dc:creator>user</dc:creator>
  <cp:lastModifiedBy>ireneY(^_^)Y</cp:lastModifiedBy>
  <cp:revision>2</cp:revision>
  <dcterms:created xsi:type="dcterms:W3CDTF">2021-05-21T06:05:17Z</dcterms:created>
  <dcterms:modified xsi:type="dcterms:W3CDTF">2024-02-15T06:09:42Z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KSOSaveFontToCloudKey">
    <vt:lpwstr>1002695907_btnclosed</vt:lpwstr>
  </property>
  <property fmtid="{D5CDD505-2E9C-101B-9397-08002B2CF9AE}" pid="4" name="ICV">
    <vt:lpwstr>CD503AE85D1141558BCB4BE14CE04942_12</vt:lpwstr>
  </property>
</Properties>
</file>