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e0c39ffbead668cf268929f6fd5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236980"/>
            <a:ext cx="8595360" cy="56210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74620" y="834390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美术：夏天的</a:t>
            </a:r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树</a:t>
            </a:r>
            <a:endParaRPr lang="zh-CN" altLang="en-US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97ff49833dbe48b3f7944b706844a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81685"/>
            <a:ext cx="4808220" cy="4838700"/>
          </a:xfrm>
          <a:prstGeom prst="rect">
            <a:avLst/>
          </a:prstGeom>
        </p:spPr>
      </p:pic>
      <p:pic>
        <p:nvPicPr>
          <p:cNvPr id="5" name="图片 4" descr="af28edb3360a9ea93cee2903ef0f7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70" y="0"/>
            <a:ext cx="51930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d111abdf9950a8b15afebc0a586a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089785"/>
            <a:ext cx="2952115" cy="3906520"/>
          </a:xfrm>
          <a:prstGeom prst="rect">
            <a:avLst/>
          </a:prstGeom>
        </p:spPr>
      </p:pic>
      <p:pic>
        <p:nvPicPr>
          <p:cNvPr id="5" name="图片 4" descr="d90f75a07d413afdbf96a2febc609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55" y="781685"/>
            <a:ext cx="2969260" cy="3907155"/>
          </a:xfrm>
          <a:prstGeom prst="rect">
            <a:avLst/>
          </a:prstGeom>
        </p:spPr>
      </p:pic>
      <p:pic>
        <p:nvPicPr>
          <p:cNvPr id="6" name="图片 5" descr="a44fd068c8bf97426b8384e4171cf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25" y="2089785"/>
            <a:ext cx="3046095" cy="4020185"/>
          </a:xfrm>
          <a:prstGeom prst="rect">
            <a:avLst/>
          </a:prstGeom>
        </p:spPr>
      </p:pic>
      <p:pic>
        <p:nvPicPr>
          <p:cNvPr id="7" name="图片 6" descr="79bba7197b964c591bf3f75fefbecf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420" y="935355"/>
            <a:ext cx="2917825" cy="3866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e855c6fe966288c2bf2bf7820043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842010"/>
            <a:ext cx="2046605" cy="1990090"/>
          </a:xfrm>
          <a:prstGeom prst="rect">
            <a:avLst/>
          </a:prstGeom>
        </p:spPr>
      </p:pic>
      <p:pic>
        <p:nvPicPr>
          <p:cNvPr id="5" name="图片 4" descr="bc80ec3d06231dc2afd69708ee92be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05" y="840105"/>
            <a:ext cx="2175510" cy="2122170"/>
          </a:xfrm>
          <a:prstGeom prst="rect">
            <a:avLst/>
          </a:prstGeom>
        </p:spPr>
      </p:pic>
      <p:pic>
        <p:nvPicPr>
          <p:cNvPr id="6" name="图片 5" descr="a645cf1f7a1909bfb934cf6d7fb27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70" y="840740"/>
            <a:ext cx="2165350" cy="2121535"/>
          </a:xfrm>
          <a:prstGeom prst="rect">
            <a:avLst/>
          </a:prstGeom>
        </p:spPr>
      </p:pic>
      <p:pic>
        <p:nvPicPr>
          <p:cNvPr id="7" name="图片 6" descr="b5721061784610ae04d39b637df77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175" y="840740"/>
            <a:ext cx="2131060" cy="2122805"/>
          </a:xfrm>
          <a:prstGeom prst="rect">
            <a:avLst/>
          </a:prstGeom>
        </p:spPr>
      </p:pic>
      <p:pic>
        <p:nvPicPr>
          <p:cNvPr id="8" name="图片 7" descr="b638f7ac149b8f4798221aa4cb192a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" y="3427095"/>
            <a:ext cx="2073910" cy="2041525"/>
          </a:xfrm>
          <a:prstGeom prst="rect">
            <a:avLst/>
          </a:prstGeom>
        </p:spPr>
      </p:pic>
      <p:pic>
        <p:nvPicPr>
          <p:cNvPr id="9" name="图片 8" descr="3db0e881f50867df726d307bb8956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885" y="3343275"/>
            <a:ext cx="2145030" cy="2125345"/>
          </a:xfrm>
          <a:prstGeom prst="rect">
            <a:avLst/>
          </a:prstGeom>
        </p:spPr>
      </p:pic>
      <p:pic>
        <p:nvPicPr>
          <p:cNvPr id="10" name="图片 9" descr="3846f3e2c47fd570099dfd4d5f964f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370" y="3343275"/>
            <a:ext cx="2192020" cy="2125345"/>
          </a:xfrm>
          <a:prstGeom prst="rect">
            <a:avLst/>
          </a:prstGeom>
        </p:spPr>
      </p:pic>
      <p:pic>
        <p:nvPicPr>
          <p:cNvPr id="11" name="图片 10" descr="c710f72032cb92519ef72f8d943cd1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7845" y="3359150"/>
            <a:ext cx="2138045" cy="2109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zjn</cp:lastModifiedBy>
  <cp:revision>3</cp:revision>
  <dcterms:created xsi:type="dcterms:W3CDTF">2023-08-09T12:44:00Z</dcterms:created>
  <dcterms:modified xsi:type="dcterms:W3CDTF">2025-06-10T00:19:37Z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