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小班社会：衣服我会自己穿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9270"/>
          </a:xfrm>
          <a:prstGeom prst="rect">
            <a:avLst/>
          </a:prstGeom>
        </p:spPr>
      </p:pic>
      <p:pic>
        <p:nvPicPr>
          <p:cNvPr id="11" name="34a9209bd63a6e175d562e09058e094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3000" y="1460500"/>
            <a:ext cx="53594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repeatCount="indefinite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9270"/>
          </a:xfrm>
          <a:prstGeom prst="rect">
            <a:avLst/>
          </a:prstGeom>
        </p:spPr>
      </p:pic>
      <p:pic>
        <p:nvPicPr>
          <p:cNvPr id="3" name="34a9209bd63a6e175d562e09058e094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2100" y="1930400"/>
            <a:ext cx="4343400" cy="4229100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6845300" y="895985"/>
            <a:ext cx="4800600" cy="321246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8261350" y="1454150"/>
            <a:ext cx="2108835" cy="2096135"/>
          </a:xfrm>
          <a:prstGeom prst="rect">
            <a:avLst/>
          </a:prstGeom>
        </p:spPr>
      </p:pic>
      <p:sp>
        <p:nvSpPr>
          <p:cNvPr id="7" name="乘号 6"/>
          <p:cNvSpPr/>
          <p:nvPr/>
        </p:nvSpPr>
        <p:spPr>
          <a:xfrm>
            <a:off x="7010400" y="1530350"/>
            <a:ext cx="1421765" cy="137160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repeatCount="indefinite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"/>
            <a:ext cx="12192635" cy="685927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0" y="-635"/>
            <a:ext cx="5524500" cy="6967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"/>
            <a:ext cx="12192635" cy="68592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880" y="365125"/>
            <a:ext cx="4969510" cy="6185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"/>
            <a:ext cx="12192635" cy="68592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77365" y="1691005"/>
            <a:ext cx="2642235" cy="3747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7500" y="2291715"/>
            <a:ext cx="4051300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抓领子，盖房子。</a:t>
            </a:r>
            <a:r>
              <a:rPr lang="en-US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 </a:t>
            </a:r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小老鼠，出洞子。</a:t>
            </a:r>
            <a:r>
              <a:rPr lang="en-US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 </a:t>
            </a:r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小拉链，插进去，</a:t>
            </a:r>
            <a:r>
              <a:rPr lang="en-US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 </a:t>
            </a:r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手儿轻轻向上拉。</a:t>
            </a:r>
            <a:endParaRPr lang="zh-CN" altLang="en-US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WPS 演示</Application>
  <PresentationFormat>宽屏</PresentationFormat>
  <Paragraphs>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汉仪粗圆简</vt:lpstr>
      <vt:lpstr>Arial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''梦梦</cp:lastModifiedBy>
  <cp:revision>3</cp:revision>
  <dcterms:created xsi:type="dcterms:W3CDTF">2023-08-09T12:44:00Z</dcterms:created>
  <dcterms:modified xsi:type="dcterms:W3CDTF">2025-05-30T07:42:34Z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8B3FCACB0BCE4F66974F32236D7518C5_13</vt:lpwstr>
  </property>
  <property fmtid="{D5CDD505-2E9C-101B-9397-08002B2CF9AE}" pid="3" name="KSOProductBuildVer">
    <vt:lpwstr>2052-12.1.0.21171</vt:lpwstr>
  </property>
</Properties>
</file>