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1" r:id="rId4"/>
    <p:sldId id="257" r:id="rId5"/>
    <p:sldId id="256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-1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1498600" y="3327400"/>
            <a:ext cx="5981700" cy="520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solidFill>
                  <a:srgbClr val="6D7275"/>
                </a:solidFill>
              </a:defRPr>
            </a:lvl1pPr>
          </a:lstStyle>
          <a:p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3079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1498600" y="1939925"/>
            <a:ext cx="5981700" cy="1317625"/>
          </a:xfr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rgbClr val="B69434"/>
                </a:solidFill>
              </a:defRPr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9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7525" y="1343025"/>
            <a:ext cx="4008438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8363" y="1343025"/>
            <a:ext cx="4008437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C39E38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8269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5275" y="244475"/>
            <a:ext cx="2041525" cy="6111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7525" y="244475"/>
            <a:ext cx="5975350" cy="6111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A6A6A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>
          <a:xfrm>
            <a:off x="517525" y="1343025"/>
            <a:ext cx="8169275" cy="50133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2055" name="Title Placeholder 1"/>
          <p:cNvSpPr>
            <a:spLocks noGrp="1"/>
          </p:cNvSpPr>
          <p:nvPr>
            <p:ph type="title"/>
          </p:nvPr>
        </p:nvSpPr>
        <p:spPr>
          <a:xfrm>
            <a:off x="517525" y="244475"/>
            <a:ext cx="8169275" cy="6826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82692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826925"/>
          </a:solidFill>
          <a:latin typeface="Tempus Sans ITC" panose="04020404030D07020202" pitchFamily="82" charset="0"/>
          <a:ea typeface="幼圆" panose="020105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826925"/>
          </a:solidFill>
          <a:latin typeface="Tempus Sans ITC" panose="04020404030D07020202" pitchFamily="82" charset="0"/>
          <a:ea typeface="幼圆" panose="020105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826925"/>
          </a:solidFill>
          <a:latin typeface="Tempus Sans ITC" panose="04020404030D07020202" pitchFamily="82" charset="0"/>
          <a:ea typeface="幼圆" panose="020105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826925"/>
          </a:solidFill>
          <a:latin typeface="Tempus Sans ITC" panose="04020404030D07020202" pitchFamily="82" charset="0"/>
          <a:ea typeface="幼圆" panose="020105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826925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826925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826925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826925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C39E38"/>
        </a:buClr>
        <a:buSzPct val="100000"/>
        <a:buFont typeface="Wingdings" panose="05000000000000000000" pitchFamily="2" charset="2"/>
        <a:buChar char=""/>
        <a:defRPr sz="2000">
          <a:solidFill>
            <a:srgbClr val="826925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23890" y="2853328"/>
            <a:ext cx="948455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7200" b="1" i="0" u="none" strike="noStrike" kern="1200" cap="none" spc="60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大班语言：毕业诗</a:t>
            </a:r>
            <a:endParaRPr kumimoji="0" lang="zh-CN" altLang="en-US" sz="7200" b="1" i="0" u="none" strike="noStrike" kern="1200" cap="none" spc="600" normalizeH="0" baseline="0" noProof="0" dirty="0">
              <a:ln>
                <a:noFill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唱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88913"/>
            <a:ext cx="4181475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画画"/>
          <p:cNvPicPr>
            <a:picLocks noChangeAspect="1"/>
          </p:cNvPicPr>
          <p:nvPr/>
        </p:nvPicPr>
        <p:blipFill>
          <a:blip r:embed="rId2"/>
          <a:srcRect l="10028" t="19930" r="20238" b="20418"/>
          <a:stretch>
            <a:fillRect/>
          </a:stretch>
        </p:blipFill>
        <p:spPr>
          <a:xfrm>
            <a:off x="179388" y="3286125"/>
            <a:ext cx="4665662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讲故事"/>
          <p:cNvPicPr>
            <a:picLocks noChangeAspect="1"/>
          </p:cNvPicPr>
          <p:nvPr/>
        </p:nvPicPr>
        <p:blipFill>
          <a:blip r:embed="rId3"/>
          <a:srcRect l="10907" t="4741" r="2924" b="3445"/>
          <a:stretch>
            <a:fillRect/>
          </a:stretch>
        </p:blipFill>
        <p:spPr>
          <a:xfrm>
            <a:off x="4572000" y="1557338"/>
            <a:ext cx="4716463" cy="328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 Box 5"/>
          <p:cNvSpPr txBox="1"/>
          <p:nvPr/>
        </p:nvSpPr>
        <p:spPr>
          <a:xfrm>
            <a:off x="1260475" y="27813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方正胖娃简体" pitchFamily="65" charset="-122"/>
                <a:ea typeface="方正胖娃简体" pitchFamily="65" charset="-122"/>
              </a:rPr>
              <a:t>还会唱歌、跳舞</a:t>
            </a:r>
            <a:endParaRPr lang="zh-CN" altLang="en-US" sz="2400" b="1" dirty="0">
              <a:solidFill>
                <a:srgbClr val="FF3300"/>
              </a:solidFill>
              <a:latin typeface="方正胖娃简体" pitchFamily="65" charset="-122"/>
              <a:ea typeface="方正胖娃简体" pitchFamily="65" charset="-122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1547813" y="6237288"/>
            <a:ext cx="15732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方正胖娃简体" pitchFamily="65" charset="-122"/>
                <a:ea typeface="方正胖娃简体" pitchFamily="65" charset="-122"/>
              </a:rPr>
              <a:t>画画</a:t>
            </a:r>
            <a:endParaRPr lang="zh-CN" altLang="en-US" sz="2800" b="1" dirty="0">
              <a:solidFill>
                <a:srgbClr val="FF3300"/>
              </a:solidFill>
              <a:latin typeface="方正胖娃简体" pitchFamily="65" charset="-122"/>
              <a:ea typeface="方正胖娃简体" pitchFamily="65" charset="-122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6232525" y="4956175"/>
            <a:ext cx="14366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方正胖娃简体" pitchFamily="65" charset="-122"/>
                <a:ea typeface="方正胖娃简体" pitchFamily="65" charset="-122"/>
              </a:rPr>
              <a:t>讲故事</a:t>
            </a:r>
            <a:endParaRPr lang="zh-CN" altLang="en-US" sz="2400" b="1" dirty="0">
              <a:solidFill>
                <a:srgbClr val="FF3300"/>
              </a:solidFill>
              <a:latin typeface="方正胖娃简体" pitchFamily="65" charset="-122"/>
              <a:ea typeface="方正胖娃简体" pitchFamily="65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QQ截图201506152030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307975"/>
            <a:ext cx="5329237" cy="6292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第四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0"/>
            <a:ext cx="5781675" cy="661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4"/>
          <p:cNvSpPr txBox="1"/>
          <p:nvPr/>
        </p:nvSpPr>
        <p:spPr>
          <a:xfrm>
            <a:off x="5004118" y="5661343"/>
            <a:ext cx="3890962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FF3300"/>
                </a:solidFill>
                <a:latin typeface="方正胖娃简体" pitchFamily="65" charset="-122"/>
                <a:ea typeface="方正胖娃简体" pitchFamily="65" charset="-122"/>
              </a:rPr>
              <a:t>我从心底感谢您！</a:t>
            </a:r>
            <a:endParaRPr lang="zh-CN" altLang="en-US" sz="3600" dirty="0">
              <a:solidFill>
                <a:srgbClr val="FF3300"/>
              </a:solidFill>
              <a:latin typeface="方正胖娃简体" pitchFamily="65" charset="-122"/>
              <a:ea typeface="方正胖娃简体" pitchFamily="65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QQ截图201506152011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76250"/>
            <a:ext cx="7512050" cy="5521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66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Box 4"/>
          <p:cNvSpPr txBox="1"/>
          <p:nvPr/>
        </p:nvSpPr>
        <p:spPr>
          <a:xfrm>
            <a:off x="1403350" y="5805488"/>
            <a:ext cx="528161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FF3300"/>
                </a:solidFill>
                <a:latin typeface="方正胖娃简体" pitchFamily="65" charset="-122"/>
                <a:ea typeface="方正胖娃简体" pitchFamily="65" charset="-122"/>
              </a:rPr>
              <a:t>向您报告我的学习成绩！</a:t>
            </a:r>
            <a:endParaRPr lang="zh-CN" altLang="en-US" sz="3600" dirty="0">
              <a:solidFill>
                <a:srgbClr val="FF3300"/>
              </a:solidFill>
              <a:latin typeface="方正胖娃简体" pitchFamily="65" charset="-122"/>
              <a:ea typeface="方正胖娃简体" pitchFamily="65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QQ截图201506152015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260350"/>
            <a:ext cx="7913687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第一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692150"/>
            <a:ext cx="7921625" cy="561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AutoShape 4" descr="https://gss2.bdstatic.com/-fo3dSag_xI4khGkpoWK1HF6hhy/baike/c0%3Dbaike92%2C5%2C5%2C92%2C30/sign=87dc89c35efbb2fb202650402e234bc1/bd315c6034a85edf53837fbd42540923dd547525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171" name="图片 5" descr="bd315c6034a85edf53837fbd42540923dd5475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00112" y="1412875"/>
            <a:ext cx="11520487" cy="544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Box 6"/>
          <p:cNvSpPr txBox="1"/>
          <p:nvPr/>
        </p:nvSpPr>
        <p:spPr>
          <a:xfrm>
            <a:off x="900113" y="476250"/>
            <a:ext cx="611981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FF3300"/>
                </a:solidFill>
                <a:latin typeface="方正胖娃简体" pitchFamily="65" charset="-122"/>
                <a:ea typeface="方正胖娃简体" pitchFamily="65" charset="-122"/>
              </a:rPr>
              <a:t>再过几天，我就要进小学</a:t>
            </a:r>
            <a:endParaRPr lang="zh-CN" altLang="en-US" sz="3600" dirty="0">
              <a:solidFill>
                <a:srgbClr val="FF3300"/>
              </a:solidFill>
              <a:latin typeface="方正胖娃简体" pitchFamily="65" charset="-122"/>
              <a:ea typeface="方正胖娃简体" pitchFamily="65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第二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2875"/>
            <a:ext cx="9144000" cy="520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Box 4"/>
          <p:cNvSpPr txBox="1"/>
          <p:nvPr/>
        </p:nvSpPr>
        <p:spPr>
          <a:xfrm>
            <a:off x="827088" y="188913"/>
            <a:ext cx="6121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FF3300"/>
                </a:solidFill>
                <a:latin typeface="方正胖娃简体" pitchFamily="65" charset="-122"/>
                <a:ea typeface="方正胖娃简体" pitchFamily="65" charset="-122"/>
              </a:rPr>
              <a:t>做个一年级小学生，</a:t>
            </a:r>
            <a:endParaRPr lang="en-US" altLang="zh-CN" sz="3600" dirty="0">
              <a:solidFill>
                <a:srgbClr val="FF3300"/>
              </a:solidFill>
              <a:latin typeface="方正胖娃简体" pitchFamily="65" charset="-122"/>
              <a:ea typeface="方正胖娃简体" pitchFamily="65" charset="-122"/>
            </a:endParaRPr>
          </a:p>
          <a:p>
            <a:r>
              <a:rPr lang="zh-CN" altLang="en-US" sz="3600" dirty="0">
                <a:solidFill>
                  <a:srgbClr val="FF3300"/>
                </a:solidFill>
                <a:latin typeface="方正胖娃简体" pitchFamily="65" charset="-122"/>
                <a:ea typeface="方正胖娃简体" pitchFamily="65" charset="-122"/>
              </a:rPr>
              <a:t>坐在明亮的教室里，</a:t>
            </a:r>
            <a:endParaRPr lang="zh-CN" altLang="en-US" sz="3600" dirty="0">
              <a:solidFill>
                <a:srgbClr val="FF3300"/>
              </a:solidFill>
              <a:latin typeface="方正胖娃简体" pitchFamily="65" charset="-122"/>
              <a:ea typeface="方正胖娃简体" pitchFamily="65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QQ截图20150615202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692150"/>
            <a:ext cx="4486275" cy="5113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 descr="QQ截图20150615201954"/>
          <p:cNvPicPr>
            <a:picLocks noChangeAspect="1"/>
          </p:cNvPicPr>
          <p:nvPr/>
        </p:nvPicPr>
        <p:blipFill>
          <a:blip r:embed="rId2"/>
          <a:srcRect l="6610" t="79" r="9929" b="6450"/>
          <a:stretch>
            <a:fillRect/>
          </a:stretch>
        </p:blipFill>
        <p:spPr>
          <a:xfrm>
            <a:off x="4716463" y="909638"/>
            <a:ext cx="4546600" cy="414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第四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476250"/>
            <a:ext cx="4646613" cy="531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QQ截图20150615202318"/>
          <p:cNvPicPr>
            <a:picLocks noChangeAspect="1"/>
          </p:cNvPicPr>
          <p:nvPr/>
        </p:nvPicPr>
        <p:blipFill>
          <a:blip r:embed="rId2"/>
          <a:srcRect b="12961"/>
          <a:stretch>
            <a:fillRect/>
          </a:stretch>
        </p:blipFill>
        <p:spPr>
          <a:xfrm>
            <a:off x="4932363" y="188913"/>
            <a:ext cx="4008437" cy="6034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4"/>
          <p:cNvSpPr txBox="1"/>
          <p:nvPr/>
        </p:nvSpPr>
        <p:spPr>
          <a:xfrm>
            <a:off x="4067175" y="6092825"/>
            <a:ext cx="5076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3300"/>
                </a:solidFill>
                <a:latin typeface="方正胖娃简体" pitchFamily="65" charset="-122"/>
                <a:ea typeface="方正胖娃简体" pitchFamily="65" charset="-122"/>
              </a:rPr>
              <a:t>我有很多话想说给您：</a:t>
            </a:r>
            <a:endParaRPr lang="zh-CN" altLang="en-US" sz="3200" b="1" dirty="0">
              <a:solidFill>
                <a:srgbClr val="FF3300"/>
              </a:solidFill>
              <a:latin typeface="方正胖娃简体" pitchFamily="65" charset="-122"/>
              <a:ea typeface="方正胖娃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第5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37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4"/>
          <p:cNvSpPr txBox="1"/>
          <p:nvPr/>
        </p:nvSpPr>
        <p:spPr>
          <a:xfrm>
            <a:off x="1116013" y="5661025"/>
            <a:ext cx="57245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FF3300"/>
                </a:solidFill>
                <a:latin typeface="方正胖娃简体" pitchFamily="65" charset="-122"/>
                <a:ea typeface="方正胖娃简体" pitchFamily="65" charset="-122"/>
              </a:rPr>
              <a:t>玩具扔满地，还要发脾气。</a:t>
            </a:r>
            <a:endParaRPr lang="zh-CN" altLang="en-US" sz="3600" dirty="0">
              <a:solidFill>
                <a:srgbClr val="FF3300"/>
              </a:solidFill>
              <a:latin typeface="方正胖娃简体" pitchFamily="65" charset="-122"/>
              <a:ea typeface="方正胖娃简体" pitchFamily="65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第6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4552950" cy="489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第8张"/>
          <p:cNvPicPr>
            <a:picLocks noChangeAspect="1"/>
          </p:cNvPicPr>
          <p:nvPr/>
        </p:nvPicPr>
        <p:blipFill>
          <a:blip r:embed="rId2"/>
          <a:srcRect l="15997" t="9187" r="5960" b="3355"/>
          <a:stretch>
            <a:fillRect/>
          </a:stretch>
        </p:blipFill>
        <p:spPr>
          <a:xfrm>
            <a:off x="4645025" y="2565400"/>
            <a:ext cx="4422775" cy="3830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hmNGVhODdhMjgzMTkzNjA1MjI1MWFiZGJlOGFkYjE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119A41PWBG">
  <a:themeElements>
    <a:clrScheme name="A000120141119A41PWBG 1">
      <a:dk1>
        <a:srgbClr val="434547"/>
      </a:dk1>
      <a:lt1>
        <a:srgbClr val="FFFFFF"/>
      </a:lt1>
      <a:dk2>
        <a:srgbClr val="414345"/>
      </a:dk2>
      <a:lt2>
        <a:srgbClr val="F4F5F7"/>
      </a:lt2>
      <a:accent1>
        <a:srgbClr val="D8BE76"/>
      </a:accent1>
      <a:accent2>
        <a:srgbClr val="C9C457"/>
      </a:accent2>
      <a:accent3>
        <a:srgbClr val="FFFFFF"/>
      </a:accent3>
      <a:accent4>
        <a:srgbClr val="383A3B"/>
      </a:accent4>
      <a:accent5>
        <a:srgbClr val="E9DBBD"/>
      </a:accent5>
      <a:accent6>
        <a:srgbClr val="B6B14E"/>
      </a:accent6>
      <a:hlink>
        <a:srgbClr val="00B0F0"/>
      </a:hlink>
      <a:folHlink>
        <a:srgbClr val="AFB2B4"/>
      </a:folHlink>
    </a:clrScheme>
    <a:fontScheme name="A000120141119A41PWBG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119A41PWBG 1">
        <a:dk1>
          <a:srgbClr val="434547"/>
        </a:dk1>
        <a:lt1>
          <a:srgbClr val="FFFFFF"/>
        </a:lt1>
        <a:dk2>
          <a:srgbClr val="414345"/>
        </a:dk2>
        <a:lt2>
          <a:srgbClr val="F4F5F7"/>
        </a:lt2>
        <a:accent1>
          <a:srgbClr val="D8BE76"/>
        </a:accent1>
        <a:accent2>
          <a:srgbClr val="C9C457"/>
        </a:accent2>
        <a:accent3>
          <a:srgbClr val="FFFFFF"/>
        </a:accent3>
        <a:accent4>
          <a:srgbClr val="383A3B"/>
        </a:accent4>
        <a:accent5>
          <a:srgbClr val="E9DBBD"/>
        </a:accent5>
        <a:accent6>
          <a:srgbClr val="B6B14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WPS 演示</Application>
  <PresentationFormat>全屏显示(4:3)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Tempus Sans ITC</vt:lpstr>
      <vt:lpstr>幼圆</vt:lpstr>
      <vt:lpstr>方正胖娃简体</vt:lpstr>
      <vt:lpstr>黑体</vt:lpstr>
      <vt:lpstr>微软雅黑</vt:lpstr>
      <vt:lpstr>Arial Unicode MS</vt:lpstr>
      <vt:lpstr>默认设计模板</vt:lpstr>
      <vt:lpstr>A000120141119A41PWBG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ireneY(^_^)Y</cp:lastModifiedBy>
  <cp:revision>4</cp:revision>
  <dcterms:created xsi:type="dcterms:W3CDTF">2015-06-15T12:12:47Z</dcterms:created>
  <dcterms:modified xsi:type="dcterms:W3CDTF">2024-02-15T07:39:50Z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2BFCC803F29A4643ACC62D7D8A1B8E68_12</vt:lpwstr>
  </property>
</Properties>
</file>