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0"/>
  </p:notesMasterIdLst>
  <p:handoutMasterIdLst>
    <p:handoutMasterId r:id="rId11"/>
  </p:handoutMasterIdLst>
  <p:sldIdLst>
    <p:sldId id="274" r:id="rId4"/>
    <p:sldId id="275" r:id="rId5"/>
    <p:sldId id="277" r:id="rId6"/>
    <p:sldId id="259" r:id="rId7"/>
    <p:sldId id="279" r:id="rId8"/>
    <p:sldId id="280" r:id="rId9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63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9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image" Target="../media/image1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26.xml"/><Relationship Id="rId4" Type="http://schemas.openxmlformats.org/officeDocument/2006/relationships/image" Target="../media/image1.jpe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" name="组合 19"/>
          <p:cNvGrpSpPr/>
          <p:nvPr/>
        </p:nvGrpSpPr>
        <p:grpSpPr>
          <a:xfrm>
            <a:off x="6269038" y="-6350"/>
            <a:ext cx="5919787" cy="6873875"/>
            <a:chOff x="9885" y="-9"/>
            <a:chExt cx="9322" cy="10859"/>
          </a:xfrm>
        </p:grpSpPr>
        <p:pic>
          <p:nvPicPr>
            <p:cNvPr id="2052" name="图片 13" descr="C:\Users\admin\Desktop\2图示图\image1 (4).jpegimage1 (4)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r="30968"/>
            <a:stretch>
              <a:fillRect/>
            </a:stretch>
          </p:blipFill>
          <p:spPr>
            <a:xfrm>
              <a:off x="9885" y="-9"/>
              <a:ext cx="9322" cy="108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9885" y="-9"/>
              <a:ext cx="9315" cy="1085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buFontTx/>
                <a:buNone/>
                <a:defRPr/>
              </a:pPr>
              <a:endParaRPr lang="zh-CN" altLang="en-US" strike="noStrike" noProof="1"/>
            </a:p>
          </p:txBody>
        </p:sp>
      </p:grp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213908" y="3769360"/>
            <a:ext cx="3903134" cy="341632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869440" y="4519173"/>
            <a:ext cx="2540000" cy="31393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1016" y="3567384"/>
            <a:ext cx="2620880" cy="590931"/>
          </a:xfrm>
        </p:spPr>
        <p:txBody>
          <a:bodyPr anchor="b">
            <a:sp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rgbClr val="44546A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1" name="组合 19"/>
          <p:cNvGrpSpPr/>
          <p:nvPr/>
        </p:nvGrpSpPr>
        <p:grpSpPr>
          <a:xfrm>
            <a:off x="6269038" y="-6350"/>
            <a:ext cx="5919787" cy="6873875"/>
            <a:chOff x="9885" y="-9"/>
            <a:chExt cx="9322" cy="10859"/>
          </a:xfrm>
        </p:grpSpPr>
        <p:pic>
          <p:nvPicPr>
            <p:cNvPr id="2052" name="图片 13" descr="C:\Users\admin\Desktop\2图示图\image1 (4).jpegimage1 (4)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r="30968"/>
            <a:stretch>
              <a:fillRect/>
            </a:stretch>
          </p:blipFill>
          <p:spPr>
            <a:xfrm>
              <a:off x="9885" y="-9"/>
              <a:ext cx="9322" cy="108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9885" y="-9"/>
              <a:ext cx="9315" cy="1085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buFontTx/>
                <a:buNone/>
                <a:defRPr/>
              </a:pPr>
              <a:endParaRPr lang="zh-CN" altLang="en-US" strike="noStrike" noProof="1"/>
            </a:p>
          </p:txBody>
        </p:sp>
      </p:grp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213908" y="3769360"/>
            <a:ext cx="3903134" cy="341632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869440" y="4519173"/>
            <a:ext cx="2540000" cy="31393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>
            <p:custDataLst>
              <p:tags r:id="rId2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无背景的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9133" y="3683000"/>
            <a:ext cx="3903134" cy="341632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1800" y="4448053"/>
            <a:ext cx="2540000" cy="31393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图片与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8"/>
          <p:cNvCxnSpPr/>
          <p:nvPr>
            <p:custDataLst>
              <p:tags r:id="rId3"/>
            </p:custDataLst>
          </p:nvPr>
        </p:nvCxnSpPr>
        <p:spPr>
          <a:xfrm>
            <a:off x="4760913" y="7842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-13198" y="0"/>
            <a:ext cx="444081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44998" y="1583965"/>
            <a:ext cx="5808802" cy="444625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998" y="516816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27A77D59-FE09-433D-B821-9B2BE50A514A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0135D1BA-5F6C-412A-BF1F-3AA78F4051CC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/>
        </p:nvCxnSpPr>
        <p:spPr>
          <a:xfrm flipH="1">
            <a:off x="4110038" y="3198813"/>
            <a:ext cx="8081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7111" y="2382361"/>
            <a:ext cx="7904390" cy="701731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97110" y="3315284"/>
            <a:ext cx="7904390" cy="28623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横排四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6"/>
          <p:cNvCxnSpPr/>
          <p:nvPr>
            <p:custDataLst>
              <p:tags r:id="rId2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5"/>
          <p:cNvSpPr/>
          <p:nvPr>
            <p:custDataLst>
              <p:tags r:id="rId3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896533" y="1346200"/>
            <a:ext cx="8466667" cy="47413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1811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5"/>
          </p:nvPr>
        </p:nvSpPr>
        <p:spPr>
          <a:xfrm>
            <a:off x="1811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1811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图片占位符 13"/>
          <p:cNvSpPr>
            <a:spLocks noGrp="1"/>
          </p:cNvSpPr>
          <p:nvPr>
            <p:ph type="pic" sz="quarter" idx="17"/>
          </p:nvPr>
        </p:nvSpPr>
        <p:spPr>
          <a:xfrm>
            <a:off x="4097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8"/>
          </p:nvPr>
        </p:nvSpPr>
        <p:spPr>
          <a:xfrm>
            <a:off x="4097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2" name="文本占位符 18"/>
          <p:cNvSpPr>
            <a:spLocks noGrp="1"/>
          </p:cNvSpPr>
          <p:nvPr>
            <p:ph type="body" sz="quarter" idx="19"/>
          </p:nvPr>
        </p:nvSpPr>
        <p:spPr>
          <a:xfrm>
            <a:off x="4097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3" name="图片占位符 13"/>
          <p:cNvSpPr>
            <a:spLocks noGrp="1"/>
          </p:cNvSpPr>
          <p:nvPr>
            <p:ph type="pic" sz="quarter" idx="20"/>
          </p:nvPr>
        </p:nvSpPr>
        <p:spPr>
          <a:xfrm>
            <a:off x="6383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24" name="文本占位符 15"/>
          <p:cNvSpPr>
            <a:spLocks noGrp="1"/>
          </p:cNvSpPr>
          <p:nvPr>
            <p:ph type="body" sz="quarter" idx="21"/>
          </p:nvPr>
        </p:nvSpPr>
        <p:spPr>
          <a:xfrm>
            <a:off x="6383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5" name="文本占位符 18"/>
          <p:cNvSpPr>
            <a:spLocks noGrp="1"/>
          </p:cNvSpPr>
          <p:nvPr>
            <p:ph type="body" sz="quarter" idx="22"/>
          </p:nvPr>
        </p:nvSpPr>
        <p:spPr>
          <a:xfrm>
            <a:off x="6383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6" name="图片占位符 13"/>
          <p:cNvSpPr>
            <a:spLocks noGrp="1"/>
          </p:cNvSpPr>
          <p:nvPr>
            <p:ph type="pic" sz="quarter" idx="23"/>
          </p:nvPr>
        </p:nvSpPr>
        <p:spPr>
          <a:xfrm>
            <a:off x="8669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27" name="文本占位符 15"/>
          <p:cNvSpPr>
            <a:spLocks noGrp="1"/>
          </p:cNvSpPr>
          <p:nvPr>
            <p:ph type="body" sz="quarter" idx="24"/>
          </p:nvPr>
        </p:nvSpPr>
        <p:spPr>
          <a:xfrm>
            <a:off x="8669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8" name="文本占位符 18"/>
          <p:cNvSpPr>
            <a:spLocks noGrp="1"/>
          </p:cNvSpPr>
          <p:nvPr>
            <p:ph type="body" sz="quarter" idx="25"/>
          </p:nvPr>
        </p:nvSpPr>
        <p:spPr>
          <a:xfrm>
            <a:off x="8669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9" name="日期占位符 3"/>
          <p:cNvSpPr>
            <a:spLocks noGrp="1"/>
          </p:cNvSpPr>
          <p:nvPr>
            <p:ph type="dt" sz="half" idx="2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D2392E56-C887-40A0-B45B-7A180C992FB2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" name="页脚占位符 4"/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1" name="灯片编号占位符 5"/>
          <p:cNvSpPr>
            <a:spLocks noGrp="1"/>
          </p:cNvSpPr>
          <p:nvPr>
            <p:ph type="sldNum" sz="quarter" idx="2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A9E29EFA-2022-416F-B6F5-A560FEBF9B2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>
            <p:custDataLst>
              <p:tags r:id="rId2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文字与多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6"/>
          <p:cNvCxnSpPr/>
          <p:nvPr>
            <p:custDataLst>
              <p:tags r:id="rId2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838200" y="1524636"/>
            <a:ext cx="2954338" cy="4580890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038600" y="1524000"/>
            <a:ext cx="4781550" cy="2241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4039235" y="3851275"/>
            <a:ext cx="2273300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2" name="图片占位符 20"/>
          <p:cNvSpPr>
            <a:spLocks noGrp="1"/>
          </p:cNvSpPr>
          <p:nvPr>
            <p:ph type="pic" sz="quarter" idx="16"/>
          </p:nvPr>
        </p:nvSpPr>
        <p:spPr>
          <a:xfrm>
            <a:off x="6388735" y="3851275"/>
            <a:ext cx="2419350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3" name="图片占位符 20"/>
          <p:cNvSpPr>
            <a:spLocks noGrp="1"/>
          </p:cNvSpPr>
          <p:nvPr>
            <p:ph type="pic" sz="quarter" idx="17"/>
          </p:nvPr>
        </p:nvSpPr>
        <p:spPr>
          <a:xfrm>
            <a:off x="8884285" y="3851275"/>
            <a:ext cx="2171065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4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8896667" y="1524000"/>
            <a:ext cx="2158683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614AAE4D-FD61-4E21-A39B-A3D833986EBE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2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FF36BFEE-CE8A-47C7-A821-825E6C696B77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8"/>
          <p:cNvCxnSpPr/>
          <p:nvPr>
            <p:custDataLst>
              <p:tags r:id="rId3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1016" y="3567384"/>
            <a:ext cx="2620880" cy="590931"/>
          </a:xfrm>
        </p:spPr>
        <p:txBody>
          <a:bodyPr anchor="b">
            <a:sp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rgbClr val="44546A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无背景的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2032000" y="4314825"/>
            <a:ext cx="2214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9133" y="3683000"/>
            <a:ext cx="3903134" cy="341632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1800" y="4448053"/>
            <a:ext cx="2540000" cy="31393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44546A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图片与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8"/>
          <p:cNvCxnSpPr/>
          <p:nvPr>
            <p:custDataLst>
              <p:tags r:id="rId3"/>
            </p:custDataLst>
          </p:nvPr>
        </p:nvCxnSpPr>
        <p:spPr>
          <a:xfrm>
            <a:off x="4760913" y="7842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-13198" y="0"/>
            <a:ext cx="444081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44998" y="1583965"/>
            <a:ext cx="5808802" cy="444625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544998" y="516816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27A77D59-FE09-433D-B821-9B2BE50A514A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0135D1BA-5F6C-412A-BF1F-3AA78F4051CC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/>
        </p:nvCxnSpPr>
        <p:spPr>
          <a:xfrm flipH="1">
            <a:off x="4110038" y="3198813"/>
            <a:ext cx="8081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7111" y="2382361"/>
            <a:ext cx="7904390" cy="701731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97110" y="3315284"/>
            <a:ext cx="7904390" cy="28623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横排四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6"/>
          <p:cNvCxnSpPr/>
          <p:nvPr>
            <p:custDataLst>
              <p:tags r:id="rId2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5"/>
          <p:cNvSpPr/>
          <p:nvPr>
            <p:custDataLst>
              <p:tags r:id="rId3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>
          <a:xfrm>
            <a:off x="1896533" y="1346200"/>
            <a:ext cx="8466667" cy="47413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1811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5"/>
          </p:nvPr>
        </p:nvSpPr>
        <p:spPr>
          <a:xfrm>
            <a:off x="1811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6"/>
          </p:nvPr>
        </p:nvSpPr>
        <p:spPr>
          <a:xfrm>
            <a:off x="1811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0" name="图片占位符 13"/>
          <p:cNvSpPr>
            <a:spLocks noGrp="1"/>
          </p:cNvSpPr>
          <p:nvPr>
            <p:ph type="pic" sz="quarter" idx="17"/>
          </p:nvPr>
        </p:nvSpPr>
        <p:spPr>
          <a:xfrm>
            <a:off x="4097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8"/>
          </p:nvPr>
        </p:nvSpPr>
        <p:spPr>
          <a:xfrm>
            <a:off x="4097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2" name="文本占位符 18"/>
          <p:cNvSpPr>
            <a:spLocks noGrp="1"/>
          </p:cNvSpPr>
          <p:nvPr>
            <p:ph type="body" sz="quarter" idx="19"/>
          </p:nvPr>
        </p:nvSpPr>
        <p:spPr>
          <a:xfrm>
            <a:off x="4097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3" name="图片占位符 13"/>
          <p:cNvSpPr>
            <a:spLocks noGrp="1"/>
          </p:cNvSpPr>
          <p:nvPr>
            <p:ph type="pic" sz="quarter" idx="20"/>
          </p:nvPr>
        </p:nvSpPr>
        <p:spPr>
          <a:xfrm>
            <a:off x="6383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24" name="文本占位符 15"/>
          <p:cNvSpPr>
            <a:spLocks noGrp="1"/>
          </p:cNvSpPr>
          <p:nvPr>
            <p:ph type="body" sz="quarter" idx="21"/>
          </p:nvPr>
        </p:nvSpPr>
        <p:spPr>
          <a:xfrm>
            <a:off x="6383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5" name="文本占位符 18"/>
          <p:cNvSpPr>
            <a:spLocks noGrp="1"/>
          </p:cNvSpPr>
          <p:nvPr>
            <p:ph type="body" sz="quarter" idx="22"/>
          </p:nvPr>
        </p:nvSpPr>
        <p:spPr>
          <a:xfrm>
            <a:off x="6383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6" name="图片占位符 13"/>
          <p:cNvSpPr>
            <a:spLocks noGrp="1"/>
          </p:cNvSpPr>
          <p:nvPr>
            <p:ph type="pic" sz="quarter" idx="23"/>
          </p:nvPr>
        </p:nvSpPr>
        <p:spPr>
          <a:xfrm>
            <a:off x="8669867" y="2156617"/>
            <a:ext cx="1769533" cy="1634068"/>
          </a:xfr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27" name="文本占位符 15"/>
          <p:cNvSpPr>
            <a:spLocks noGrp="1"/>
          </p:cNvSpPr>
          <p:nvPr>
            <p:ph type="body" sz="quarter" idx="24"/>
          </p:nvPr>
        </p:nvSpPr>
        <p:spPr>
          <a:xfrm>
            <a:off x="8669867" y="3934618"/>
            <a:ext cx="1769533" cy="44926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8" name="文本占位符 18"/>
          <p:cNvSpPr>
            <a:spLocks noGrp="1"/>
          </p:cNvSpPr>
          <p:nvPr>
            <p:ph type="body" sz="quarter" idx="25"/>
          </p:nvPr>
        </p:nvSpPr>
        <p:spPr>
          <a:xfrm>
            <a:off x="8669338" y="4561681"/>
            <a:ext cx="1770062" cy="11334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9" name="日期占位符 3"/>
          <p:cNvSpPr>
            <a:spLocks noGrp="1"/>
          </p:cNvSpPr>
          <p:nvPr>
            <p:ph type="dt" sz="half" idx="2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D2392E56-C887-40A0-B45B-7A180C992FB2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" name="页脚占位符 4"/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31" name="灯片编号占位符 5"/>
          <p:cNvSpPr>
            <a:spLocks noGrp="1"/>
          </p:cNvSpPr>
          <p:nvPr>
            <p:ph type="sldNum" sz="quarter" idx="2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A9E29EFA-2022-416F-B6F5-A560FEBF9B29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文字与多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6"/>
          <p:cNvCxnSpPr/>
          <p:nvPr>
            <p:custDataLst>
              <p:tags r:id="rId2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838200" y="1524636"/>
            <a:ext cx="2954338" cy="4580890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038600" y="1524000"/>
            <a:ext cx="4781550" cy="2241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4039235" y="3851275"/>
            <a:ext cx="2273300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2" name="图片占位符 20"/>
          <p:cNvSpPr>
            <a:spLocks noGrp="1"/>
          </p:cNvSpPr>
          <p:nvPr>
            <p:ph type="pic" sz="quarter" idx="16"/>
          </p:nvPr>
        </p:nvSpPr>
        <p:spPr>
          <a:xfrm>
            <a:off x="6388735" y="3851275"/>
            <a:ext cx="2419350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3" name="图片占位符 20"/>
          <p:cNvSpPr>
            <a:spLocks noGrp="1"/>
          </p:cNvSpPr>
          <p:nvPr>
            <p:ph type="pic" sz="quarter" idx="17"/>
          </p:nvPr>
        </p:nvSpPr>
        <p:spPr>
          <a:xfrm>
            <a:off x="8884285" y="3851275"/>
            <a:ext cx="2171065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24" name="图片占位符 20"/>
          <p:cNvSpPr>
            <a:spLocks noGrp="1"/>
          </p:cNvSpPr>
          <p:nvPr>
            <p:ph type="pic" sz="quarter" idx="18"/>
          </p:nvPr>
        </p:nvSpPr>
        <p:spPr>
          <a:xfrm>
            <a:off x="8896667" y="1524000"/>
            <a:ext cx="2158683" cy="2254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fontAlgn="base"/>
            <a:endParaRPr lang="zh-CN" altLang="en-US" strike="noStrike" noProof="0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614AAE4D-FD61-4E21-A39B-A3D833986EBE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2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2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>
              <a:defRPr/>
            </a:pPr>
            <a:fld id="{FF36BFEE-CE8A-47C7-A821-825E6C696B77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8"/>
          <p:cNvCxnSpPr/>
          <p:nvPr>
            <p:custDataLst>
              <p:tags r:id="rId3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rot="5400000" flipV="1">
            <a:off x="11202988" y="498475"/>
            <a:ext cx="1487488" cy="49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buFontTx/>
              <a:buNone/>
              <a:defRPr/>
            </a:pPr>
            <a:endParaRPr lang="zh-CN" altLang="en-US" strike="noStrike" noProof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411163" y="822325"/>
            <a:ext cx="6159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43422" y="609177"/>
            <a:ext cx="9965267" cy="55033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2">
                    <a:lumMod val="75000"/>
                  </a:schemeClr>
                </a:solidFill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3.xml"/><Relationship Id="rId18" Type="http://schemas.openxmlformats.org/officeDocument/2006/relationships/image" Target="../media/image1.jpeg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46.xml"/><Relationship Id="rId18" Type="http://schemas.openxmlformats.org/officeDocument/2006/relationships/image" Target="../media/image1.jpeg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buFontTx/>
              <a:buNone/>
              <a:defRPr/>
            </a:pPr>
            <a:endParaRPr lang="zh-CN" altLang="en-US" strike="noStrike" noProof="1"/>
          </a:p>
        </p:txBody>
      </p:sp>
      <p:grpSp>
        <p:nvGrpSpPr>
          <p:cNvPr id="1033" name="组合 19"/>
          <p:cNvGrpSpPr/>
          <p:nvPr/>
        </p:nvGrpSpPr>
        <p:grpSpPr>
          <a:xfrm>
            <a:off x="6272213" y="-15875"/>
            <a:ext cx="5919787" cy="6873875"/>
            <a:chOff x="9885" y="-9"/>
            <a:chExt cx="9322" cy="10859"/>
          </a:xfrm>
        </p:grpSpPr>
        <p:pic>
          <p:nvPicPr>
            <p:cNvPr id="1034" name="图片 13" descr="C:\Users\admin\Desktop\2图示图\image1 (4).jpegimage1 (4)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 r="30968"/>
            <a:stretch>
              <a:fillRect/>
            </a:stretch>
          </p:blipFill>
          <p:spPr>
            <a:xfrm>
              <a:off x="9885" y="-9"/>
              <a:ext cx="9322" cy="108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>
              <p:custDataLst>
                <p:tags r:id="rId19"/>
              </p:custDataLst>
            </p:nvPr>
          </p:nvSpPr>
          <p:spPr>
            <a:xfrm>
              <a:off x="9885" y="-9"/>
              <a:ext cx="9315" cy="1085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buFontTx/>
                <a:buNone/>
                <a:defRPr/>
              </a:pPr>
              <a:endParaRPr lang="zh-CN" altLang="en-US" strike="noStrike" noProof="1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buFontTx/>
              <a:buNone/>
              <a:defRPr/>
            </a:pPr>
            <a:endParaRPr lang="zh-CN" altLang="en-US" strike="noStrike" noProof="1"/>
          </a:p>
        </p:txBody>
      </p:sp>
      <p:grpSp>
        <p:nvGrpSpPr>
          <p:cNvPr id="1033" name="组合 19"/>
          <p:cNvGrpSpPr/>
          <p:nvPr/>
        </p:nvGrpSpPr>
        <p:grpSpPr>
          <a:xfrm>
            <a:off x="6272213" y="-15875"/>
            <a:ext cx="5919787" cy="6873875"/>
            <a:chOff x="9885" y="-9"/>
            <a:chExt cx="9322" cy="10859"/>
          </a:xfrm>
        </p:grpSpPr>
        <p:pic>
          <p:nvPicPr>
            <p:cNvPr id="1034" name="图片 13" descr="C:\Users\admin\Desktop\2图示图\image1 (4).jpegimage1 (4)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rcRect r="30968"/>
            <a:stretch>
              <a:fillRect/>
            </a:stretch>
          </p:blipFill>
          <p:spPr>
            <a:xfrm>
              <a:off x="9885" y="-9"/>
              <a:ext cx="9322" cy="108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矩形 13"/>
            <p:cNvSpPr/>
            <p:nvPr>
              <p:custDataLst>
                <p:tags r:id="rId19"/>
              </p:custDataLst>
            </p:nvPr>
          </p:nvSpPr>
          <p:spPr>
            <a:xfrm>
              <a:off x="9885" y="-9"/>
              <a:ext cx="9315" cy="10859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buFontTx/>
                <a:buNone/>
                <a:defRPr/>
              </a:pPr>
              <a:endParaRPr lang="zh-CN" altLang="en-US" strike="noStrike" noProof="1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e85acc9204470d8b70ae5c8813e1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-38100"/>
            <a:ext cx="923925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95" y="-38100"/>
            <a:ext cx="9248775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23495"/>
            <a:ext cx="9182100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16685" y="5715"/>
            <a:ext cx="9140190" cy="6846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295" y="-23495"/>
            <a:ext cx="9248775" cy="690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345" y="-38100"/>
            <a:ext cx="9210675" cy="69342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ID" val="custom222_1*i*1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19.xml><?xml version="1.0" encoding="utf-8"?>
<p:tagLst xmlns:p="http://schemas.openxmlformats.org/presentationml/2006/main">
  <p:tag name="KSO_WM_TAG_VERSION" val="1.0"/>
  <p:tag name="KSO_WM_TEMPLATE_CATEGORY" val="custom"/>
  <p:tag name="KSO_WM_TEMPLATE_INDEX" val="22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ID" val="custom222_1*i*3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TEMPLATE_CATEGORY" val="custom"/>
  <p:tag name="KSO_WM_TEMPLATE_INDEX" val="222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22"/>
  <p:tag name="KSO_WM_TEMPLATE_SUBCATEGORY" val="combine"/>
  <p:tag name="KSO_WM_TEMPLATE_THUMBS_INDEX" val="1、2、3、4、6、8、9、10、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ID" val="custom222_1*i*3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ID" val="custom222_1*i*4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ID" val="custom222_1*i*1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ID" val="custom222_1*i*3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ID" val="custom222_1*i*4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ID" val="custom222_1*i*1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ID" val="custom222_1*i*4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TEMPLATE_CATEGORY" val="custom"/>
  <p:tag name="KSO_WM_TEMPLATE_INDEX" val="222"/>
</p:tagLst>
</file>

<file path=ppt/tags/tag43.xml><?xml version="1.0" encoding="utf-8"?>
<p:tagLst xmlns:p="http://schemas.openxmlformats.org/presentationml/2006/main">
  <p:tag name="KSO_WM_TAG_VERSION" val="1.0"/>
  <p:tag name="KSO_WM_TEMPLATE_CATEGORY" val="custom"/>
  <p:tag name="KSO_WM_TEMPLATE_INDEX" val="22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22"/>
  <p:tag name="KSO_WM_TEMPLATE_SUBCATEGORY" val="combine"/>
  <p:tag name="KSO_WM_TEMPLATE_THUMBS_INDEX" val="1、2、3、4、6、8、9、10、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ID" val="custom222_1*i*3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ID" val="custom222_1*i*4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ID" val="custom222_1*i*1"/>
  <p:tag name="KSO_WM_TEMPLATE_CATEGORY" val="custom"/>
  <p:tag name="KSO_WM_TEMPLATE_INDEX" val="222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222_7*i*4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n1n2-1"/>
  <p:tag name="KSO_WM_UNIT_TYPE" val="i"/>
  <p:tag name="KSO_WM_UNIT_INDEX" val="4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222_11*i*7"/>
  <p:tag name="KSO_WM_TEMPLATE_CATEGORY" val="custom"/>
  <p:tag name="KSO_WM_TEMPLATE_INDEX" val="222"/>
  <p:tag name="KSO_WM_UNIT_HIGHLIGHT" val="0"/>
  <p:tag name="KSO_WM_UNIT_COMPATIBLE" val="0"/>
  <p:tag name="KSO_WM_UNIT_LAYERLEVEL" val="1"/>
  <p:tag name="KSO_WM_DIAGRAM_GROUP_CODE" val="m1-3"/>
  <p:tag name="KSO_WM_UNIT_TYPE" val="i"/>
  <p:tag name="KSO_WM_UNIT_INDEX" val="7"/>
</p:tagLst>
</file>

<file path=ppt/theme/theme1.xml><?xml version="1.0" encoding="utf-8"?>
<a:theme xmlns:a="http://schemas.openxmlformats.org/drawingml/2006/main" name="company intro">
  <a:themeElements>
    <a:clrScheme name="自定义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5A6E8C"/>
      </a:accent3>
      <a:accent4>
        <a:srgbClr val="E4E4E4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pany intro">
  <a:themeElements>
    <a:clrScheme name="自定义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5A6E8C"/>
      </a:accent3>
      <a:accent4>
        <a:srgbClr val="E4E4E4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company intro</vt:lpstr>
      <vt:lpstr>1_company intro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2023-04-14T04:42:11Z</dcterms:created>
  <dcterms:modified xsi:type="dcterms:W3CDTF">2024-05-29T05:10:07Z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