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94" r:id="rId4"/>
    <p:sldId id="338" r:id="rId6"/>
    <p:sldId id="339" r:id="rId7"/>
    <p:sldId id="342" r:id="rId8"/>
    <p:sldId id="340" r:id="rId9"/>
    <p:sldId id="343" r:id="rId10"/>
    <p:sldId id="345" r:id="rId11"/>
    <p:sldId id="263" r:id="rId12"/>
    <p:sldId id="259" r:id="rId13"/>
    <p:sldId id="268" r:id="rId14"/>
    <p:sldId id="269" r:id="rId15"/>
    <p:sldId id="270" r:id="rId16"/>
    <p:sldId id="271" r:id="rId17"/>
    <p:sldId id="260" r:id="rId18"/>
    <p:sldId id="344" r:id="rId19"/>
    <p:sldId id="319" r:id="rId20"/>
    <p:sldId id="275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083" userDrawn="1">
          <p15:clr>
            <a:srgbClr val="A4A3A4"/>
          </p15:clr>
        </p15:guide>
        <p15:guide id="2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03B"/>
    <a:srgbClr val="A7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22" autoAdjust="0"/>
  </p:normalViewPr>
  <p:slideViewPr>
    <p:cSldViewPr snapToGrid="0" showGuides="1">
      <p:cViewPr>
        <p:scale>
          <a:sx n="75" d="100"/>
          <a:sy n="75" d="100"/>
        </p:scale>
        <p:origin x="1260" y="702"/>
      </p:cViewPr>
      <p:guideLst>
        <p:guide pos="7083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6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5D064-C8D6-4B91-BB4E-FE7D4C94E3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5B1B1-02BD-4951-8CA8-C4FAB0E530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B1B1-02BD-4951-8CA8-C4FAB0E53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B1B1-02BD-4951-8CA8-C4FAB0E53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B1B1-02BD-4951-8CA8-C4FAB0E53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B1B1-02BD-4951-8CA8-C4FAB0E53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B1B1-02BD-4951-8CA8-C4FAB0E53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B1B1-02BD-4951-8CA8-C4FAB0E53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B1B1-02BD-4951-8CA8-C4FAB0E53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B1B1-02BD-4951-8CA8-C4FAB0E53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B1B1-02BD-4951-8CA8-C4FAB0E53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B1B1-02BD-4951-8CA8-C4FAB0E53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C6FB8-4577-4794-86CF-FE548A12A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0AC8-9C3C-4066-B41A-F2C36EFFAD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7.jpeg"/><Relationship Id="rId7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tags" Target="../tags/tag3.xml"/><Relationship Id="rId4" Type="http://schemas.openxmlformats.org/officeDocument/2006/relationships/image" Target="../media/image5.jpeg"/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.xml"/><Relationship Id="rId6" Type="http://schemas.openxmlformats.org/officeDocument/2006/relationships/image" Target="../media/image11.jpeg"/><Relationship Id="rId5" Type="http://schemas.openxmlformats.org/officeDocument/2006/relationships/tags" Target="../tags/tag10.xml"/><Relationship Id="rId4" Type="http://schemas.openxmlformats.org/officeDocument/2006/relationships/image" Target="../media/image10.jpeg"/><Relationship Id="rId3" Type="http://schemas.openxmlformats.org/officeDocument/2006/relationships/tags" Target="../tags/tag9.xml"/><Relationship Id="rId2" Type="http://schemas.openxmlformats.org/officeDocument/2006/relationships/image" Target="../media/image9.jpe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-19050"/>
            <a:ext cx="12199620" cy="6895465"/>
          </a:xfrm>
          <a:prstGeom prst="rect">
            <a:avLst/>
          </a:prstGeom>
        </p:spPr>
      </p:pic>
      <p:pic>
        <p:nvPicPr>
          <p:cNvPr id="7" name="图片 6" descr="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755" y="1577975"/>
            <a:ext cx="904875" cy="8445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51760" y="2829560"/>
            <a:ext cx="68884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社会：我是勇敢的消防员</a:t>
            </a:r>
            <a:endParaRPr lang="zh-CN" altLang="en-US" sz="4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146165" y="2423160"/>
            <a:ext cx="4977130" cy="2727960"/>
          </a:xfrm>
          <a:prstGeom prst="rect">
            <a:avLst/>
          </a:prstGeom>
          <a:solidFill>
            <a:srgbClr val="5C9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0155" y="385445"/>
            <a:ext cx="4155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发生火灾时怎么办</a:t>
            </a:r>
            <a:endParaRPr lang="zh-CN" altLang="en-US" sz="2800" spc="6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23873" y="2940755"/>
            <a:ext cx="4221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30000"/>
              </a:lnSpc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如果突遇火灾必须穿过烟雾逃生时要用湿毛巾捂住口鼻，身体尽量贴近地面或在地上爬行，迅速向安全方向行进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 descr="9359fa1130cb4ed86aefec0764610a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433195"/>
            <a:ext cx="5043170" cy="5043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32840" y="323860"/>
            <a:ext cx="415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发生火灾时怎么办</a:t>
            </a:r>
            <a:endParaRPr lang="zh-CN" altLang="en-US" sz="2800" spc="600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54505" y="2383155"/>
            <a:ext cx="485838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30000"/>
              </a:lnSpc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如果被烟火困在楼房内，千万不要惊慌，若住在二三楼层，可迅速将绳子或床单、窗帘、衣服等扎紧结牢，制作成简易的救生绳，紧紧拴在暖气管道或窗框上，沿自救绳慢慢滑下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 descr="6da56c48e4f94cc4044f5677e739a6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2890" y="-421640"/>
            <a:ext cx="5087620" cy="7457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7600" y="231785"/>
            <a:ext cx="415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发生火灾时怎么办</a:t>
            </a:r>
            <a:endParaRPr lang="zh-CN" altLang="en-US" sz="2800" spc="6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54889" r="47073" b="11334"/>
          <a:stretch>
            <a:fillRect/>
          </a:stretch>
        </p:blipFill>
        <p:spPr>
          <a:xfrm>
            <a:off x="1117600" y="2803525"/>
            <a:ext cx="5081270" cy="3016885"/>
          </a:xfrm>
          <a:prstGeom prst="rect">
            <a:avLst/>
          </a:prstGeom>
          <a:ln w="38100">
            <a:solidFill>
              <a:srgbClr val="5C903B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1626356" y="1645920"/>
            <a:ext cx="893928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3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如果衣服着火，不要跑，原地趴下，双手捂住脸，反复地滚动，直到把火熄灭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89470" y="3545840"/>
            <a:ext cx="3376295" cy="188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30000"/>
              </a:lnSpc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正确掌握开关的使用方法，要火等气，不要气等火，用毕切记关阀门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开关，阀门坏了要及时更换不要让儿童使用灶具或随意玩弄开关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7925" y="384810"/>
            <a:ext cx="4140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发生火灾时怎么办</a:t>
            </a:r>
            <a:endParaRPr lang="zh-CN" altLang="en-US" sz="2800" spc="6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7" t="55111" r="13563" b="11556"/>
          <a:stretch>
            <a:fillRect/>
          </a:stretch>
        </p:blipFill>
        <p:spPr>
          <a:xfrm>
            <a:off x="6600825" y="1722120"/>
            <a:ext cx="4281170" cy="3761740"/>
          </a:xfrm>
          <a:prstGeom prst="rect">
            <a:avLst/>
          </a:prstGeom>
          <a:ln w="38100">
            <a:solidFill>
              <a:srgbClr val="5C903B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1769110" y="2546985"/>
            <a:ext cx="371221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30000"/>
              </a:lnSpc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如果居住的楼层较高，要想尽方法延缓烟火侵入室内，并向外大声呼救等待救援，千万不要贸然跳楼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559935" y="2553174"/>
            <a:ext cx="707213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600" dirty="0">
                <a:cs typeface="+mn-ea"/>
                <a:sym typeface="+mn-lt"/>
              </a:rPr>
              <a:t>救火与灭火器基本知识</a:t>
            </a:r>
            <a:endParaRPr lang="zh-CN" altLang="en-US" sz="4800" spc="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010623e9b7b99f6f3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3265" y="251460"/>
            <a:ext cx="7607300" cy="6523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ff4edd3ea49b6f40c969e4245d796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35" y="323215"/>
            <a:ext cx="6736080" cy="590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5220" y="292745"/>
            <a:ext cx="4155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灭火器使用方法</a:t>
            </a:r>
            <a:endParaRPr lang="zh-CN" altLang="en-US" sz="2800" spc="600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40277" y="1468395"/>
            <a:ext cx="4169397" cy="1671653"/>
            <a:chOff x="940277" y="1468395"/>
            <a:chExt cx="4169397" cy="1671653"/>
          </a:xfrm>
        </p:grpSpPr>
        <p:grpSp>
          <p:nvGrpSpPr>
            <p:cNvPr id="4" name="组合 3"/>
            <p:cNvGrpSpPr/>
            <p:nvPr/>
          </p:nvGrpSpPr>
          <p:grpSpPr>
            <a:xfrm>
              <a:off x="940277" y="1468395"/>
              <a:ext cx="1671653" cy="1671653"/>
              <a:chOff x="5416957" y="1025148"/>
              <a:chExt cx="1671653" cy="1671653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1">
                <a:grayscl/>
              </a:blip>
              <a:srcRect t="8661" b="8661"/>
              <a:stretch>
                <a:fillRect/>
              </a:stretch>
            </p:blipFill>
            <p:spPr>
              <a:xfrm>
                <a:off x="5416957" y="1338716"/>
                <a:ext cx="1358085" cy="1358085"/>
              </a:xfrm>
              <a:prstGeom prst="rect">
                <a:avLst/>
              </a:prstGeom>
              <a:ln w="22225">
                <a:solidFill>
                  <a:srgbClr val="A71E22"/>
                </a:solidFill>
              </a:ln>
              <a:effectLst>
                <a:innerShdw blurRad="114300">
                  <a:srgbClr val="530F11">
                    <a:alpha val="20000"/>
                  </a:srgbClr>
                </a:innerShdw>
              </a:effectLst>
            </p:spPr>
          </p:pic>
          <p:sp>
            <p:nvSpPr>
              <p:cNvPr id="45" name="椭圆 44"/>
              <p:cNvSpPr/>
              <p:nvPr/>
            </p:nvSpPr>
            <p:spPr>
              <a:xfrm>
                <a:off x="6461474" y="1025148"/>
                <a:ext cx="627136" cy="627136"/>
              </a:xfrm>
              <a:prstGeom prst="ellipse">
                <a:avLst/>
              </a:prstGeom>
              <a:solidFill>
                <a:srgbClr val="5C9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01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2611930" y="2192398"/>
              <a:ext cx="249774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cs typeface="+mn-ea"/>
                  <a:sym typeface="+mn-lt"/>
                </a:rPr>
                <a:t>提起灭火器</a:t>
              </a:r>
              <a:endParaRPr lang="zh-CN" altLang="en-US" sz="2800" spc="600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11262" y="1468395"/>
            <a:ext cx="4397151" cy="1671653"/>
            <a:chOff x="6111262" y="1468395"/>
            <a:chExt cx="4397151" cy="1671653"/>
          </a:xfrm>
        </p:grpSpPr>
        <p:grpSp>
          <p:nvGrpSpPr>
            <p:cNvPr id="5" name="组合 4"/>
            <p:cNvGrpSpPr/>
            <p:nvPr/>
          </p:nvGrpSpPr>
          <p:grpSpPr>
            <a:xfrm>
              <a:off x="6111262" y="1468395"/>
              <a:ext cx="1654362" cy="1671653"/>
              <a:chOff x="9119415" y="2448928"/>
              <a:chExt cx="1654362" cy="1671653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2">
                <a:grayscl/>
              </a:blip>
              <a:srcRect l="13504" r="13504"/>
              <a:stretch>
                <a:fillRect/>
              </a:stretch>
            </p:blipFill>
            <p:spPr>
              <a:xfrm>
                <a:off x="9119415" y="2762496"/>
                <a:ext cx="1358085" cy="1358085"/>
              </a:xfrm>
              <a:prstGeom prst="rect">
                <a:avLst/>
              </a:prstGeom>
              <a:ln w="22225">
                <a:solidFill>
                  <a:srgbClr val="5C903B"/>
                </a:solidFill>
              </a:ln>
              <a:effectLst>
                <a:innerShdw blurRad="114300">
                  <a:srgbClr val="530F11">
                    <a:alpha val="20000"/>
                  </a:srgbClr>
                </a:innerShdw>
              </a:effectLst>
            </p:spPr>
          </p:pic>
          <p:sp>
            <p:nvSpPr>
              <p:cNvPr id="48" name="椭圆 47"/>
              <p:cNvSpPr/>
              <p:nvPr/>
            </p:nvSpPr>
            <p:spPr>
              <a:xfrm>
                <a:off x="10146641" y="2448928"/>
                <a:ext cx="627136" cy="627136"/>
              </a:xfrm>
              <a:prstGeom prst="ellipse">
                <a:avLst/>
              </a:prstGeom>
              <a:solidFill>
                <a:srgbClr val="5C9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02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8010669" y="2199395"/>
              <a:ext cx="249774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cs typeface="+mn-ea"/>
                  <a:sym typeface="+mn-lt"/>
                </a:rPr>
                <a:t>拔掉保险销</a:t>
              </a:r>
              <a:endParaRPr lang="zh-CN" altLang="en-US" sz="2800" spc="600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40277" y="4238718"/>
            <a:ext cx="4339911" cy="1697175"/>
            <a:chOff x="940277" y="4238718"/>
            <a:chExt cx="4339911" cy="1697175"/>
          </a:xfrm>
        </p:grpSpPr>
        <p:grpSp>
          <p:nvGrpSpPr>
            <p:cNvPr id="6" name="组合 5"/>
            <p:cNvGrpSpPr/>
            <p:nvPr/>
          </p:nvGrpSpPr>
          <p:grpSpPr>
            <a:xfrm>
              <a:off x="940277" y="4238718"/>
              <a:ext cx="1671653" cy="1697175"/>
              <a:chOff x="6339874" y="4611103"/>
              <a:chExt cx="1671653" cy="1697175"/>
            </a:xfrm>
          </p:grpSpPr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rcRect l="4198" r="4198"/>
              <a:stretch>
                <a:fillRect/>
              </a:stretch>
            </p:blipFill>
            <p:spPr>
              <a:xfrm>
                <a:off x="6339874" y="4950193"/>
                <a:ext cx="1358085" cy="1358085"/>
              </a:xfrm>
              <a:prstGeom prst="rect">
                <a:avLst/>
              </a:prstGeom>
              <a:ln w="22225">
                <a:solidFill>
                  <a:srgbClr val="5C903B"/>
                </a:solidFill>
              </a:ln>
              <a:effectLst>
                <a:innerShdw blurRad="114300">
                  <a:srgbClr val="530F11">
                    <a:alpha val="20000"/>
                  </a:srgbClr>
                </a:innerShdw>
              </a:effectLst>
            </p:spPr>
          </p:pic>
          <p:sp>
            <p:nvSpPr>
              <p:cNvPr id="46" name="椭圆 45"/>
              <p:cNvSpPr/>
              <p:nvPr/>
            </p:nvSpPr>
            <p:spPr>
              <a:xfrm>
                <a:off x="7384391" y="4611103"/>
                <a:ext cx="627136" cy="627136"/>
              </a:xfrm>
              <a:prstGeom prst="ellipse">
                <a:avLst/>
              </a:prstGeom>
              <a:solidFill>
                <a:srgbClr val="5C9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03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2441415" y="4970391"/>
              <a:ext cx="283877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cs typeface="+mn-ea"/>
                  <a:sym typeface="+mn-lt"/>
                </a:rPr>
                <a:t>对准火源根部</a:t>
              </a:r>
              <a:endParaRPr lang="zh-CN" altLang="en-US" sz="2800" spc="6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11262" y="4238718"/>
            <a:ext cx="5140461" cy="1697175"/>
            <a:chOff x="6111262" y="4238718"/>
            <a:chExt cx="5140461" cy="1697175"/>
          </a:xfrm>
        </p:grpSpPr>
        <p:grpSp>
          <p:nvGrpSpPr>
            <p:cNvPr id="7" name="组合 6"/>
            <p:cNvGrpSpPr/>
            <p:nvPr/>
          </p:nvGrpSpPr>
          <p:grpSpPr>
            <a:xfrm>
              <a:off x="6111262" y="4238718"/>
              <a:ext cx="1654362" cy="1697175"/>
              <a:chOff x="9119415" y="4611103"/>
              <a:chExt cx="1654362" cy="1697175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4">
                <a:grayscl/>
              </a:blip>
              <a:srcRect l="13571" r="13571"/>
              <a:stretch>
                <a:fillRect/>
              </a:stretch>
            </p:blipFill>
            <p:spPr>
              <a:xfrm>
                <a:off x="9119415" y="4950193"/>
                <a:ext cx="1358085" cy="1358085"/>
              </a:xfrm>
              <a:prstGeom prst="rect">
                <a:avLst/>
              </a:prstGeom>
              <a:ln w="22225">
                <a:solidFill>
                  <a:srgbClr val="5C903B"/>
                </a:solidFill>
              </a:ln>
              <a:effectLst>
                <a:innerShdw blurRad="114300">
                  <a:srgbClr val="530F11">
                    <a:alpha val="20000"/>
                  </a:srgbClr>
                </a:innerShdw>
              </a:effectLst>
            </p:spPr>
          </p:pic>
          <p:sp>
            <p:nvSpPr>
              <p:cNvPr id="47" name="椭圆 46"/>
              <p:cNvSpPr/>
              <p:nvPr/>
            </p:nvSpPr>
            <p:spPr>
              <a:xfrm>
                <a:off x="10146641" y="4611103"/>
                <a:ext cx="627136" cy="627136"/>
              </a:xfrm>
              <a:prstGeom prst="ellipse">
                <a:avLst/>
              </a:prstGeom>
              <a:solidFill>
                <a:srgbClr val="5C9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04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4" name="文本框 63"/>
            <p:cNvSpPr txBox="1"/>
            <p:nvPr/>
          </p:nvSpPr>
          <p:spPr>
            <a:xfrm>
              <a:off x="8010669" y="4970391"/>
              <a:ext cx="324105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cs typeface="+mn-ea"/>
                  <a:sym typeface="+mn-lt"/>
                </a:rPr>
                <a:t>压下手柄，灭火</a:t>
              </a:r>
              <a:endParaRPr lang="zh-CN" altLang="en-US" sz="2800" spc="6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4382" b="4382"/>
          <a:stretch>
            <a:fillRect/>
          </a:stretch>
        </p:blipFill>
        <p:spPr>
          <a:xfrm>
            <a:off x="904875" y="609600"/>
            <a:ext cx="3727450" cy="47396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0" h="8880">
                <a:moveTo>
                  <a:pt x="0" y="0"/>
                </a:moveTo>
                <a:lnTo>
                  <a:pt x="6480" y="0"/>
                </a:lnTo>
                <a:lnTo>
                  <a:pt x="6480" y="8880"/>
                </a:lnTo>
                <a:lnTo>
                  <a:pt x="0" y="888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4556" r="4556"/>
          <a:stretch>
            <a:fillRect/>
          </a:stretch>
        </p:blipFill>
        <p:spPr>
          <a:xfrm>
            <a:off x="5029193" y="609586"/>
            <a:ext cx="3200425" cy="259693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40" h="5040">
                <a:moveTo>
                  <a:pt x="0" y="0"/>
                </a:moveTo>
                <a:lnTo>
                  <a:pt x="5040" y="0"/>
                </a:lnTo>
                <a:lnTo>
                  <a:pt x="504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l="9057" r="9057"/>
          <a:stretch>
            <a:fillRect/>
          </a:stretch>
        </p:blipFill>
        <p:spPr>
          <a:xfrm>
            <a:off x="8534421" y="609586"/>
            <a:ext cx="3200425" cy="259693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40" h="5040">
                <a:moveTo>
                  <a:pt x="0" y="0"/>
                </a:moveTo>
                <a:lnTo>
                  <a:pt x="5040" y="0"/>
                </a:lnTo>
                <a:lnTo>
                  <a:pt x="504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18921" b="18921"/>
          <a:stretch>
            <a:fillRect/>
          </a:stretch>
        </p:blipFill>
        <p:spPr>
          <a:xfrm>
            <a:off x="5029193" y="3511323"/>
            <a:ext cx="6705651" cy="273709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560" h="3360">
                <a:moveTo>
                  <a:pt x="0" y="0"/>
                </a:moveTo>
                <a:lnTo>
                  <a:pt x="10560" y="0"/>
                </a:lnTo>
                <a:lnTo>
                  <a:pt x="10560" y="3360"/>
                </a:lnTo>
                <a:lnTo>
                  <a:pt x="0" y="33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702310" y="5566410"/>
            <a:ext cx="3840480" cy="9302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4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火灾现场</a:t>
            </a:r>
            <a:endParaRPr lang="zh-CN" altLang="en-US" sz="40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01aec505ab68326ac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6890" y="511810"/>
            <a:ext cx="8796655" cy="531876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384675" y="5830570"/>
            <a:ext cx="3840480" cy="9302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消防员叔叔的日常活动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9509" r="9509"/>
          <a:stretch>
            <a:fillRect/>
          </a:stretch>
        </p:blipFill>
        <p:spPr>
          <a:xfrm>
            <a:off x="609605" y="609600"/>
            <a:ext cx="6096038" cy="56388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600" h="8880">
                <a:moveTo>
                  <a:pt x="0" y="0"/>
                </a:moveTo>
                <a:lnTo>
                  <a:pt x="9600" y="0"/>
                </a:lnTo>
                <a:lnTo>
                  <a:pt x="9600" y="8880"/>
                </a:lnTo>
                <a:lnTo>
                  <a:pt x="0" y="888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6035" b="6035"/>
          <a:stretch>
            <a:fillRect/>
          </a:stretch>
        </p:blipFill>
        <p:spPr>
          <a:xfrm>
            <a:off x="7162857" y="609600"/>
            <a:ext cx="4419625" cy="259081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0" h="4080">
                <a:moveTo>
                  <a:pt x="0" y="0"/>
                </a:moveTo>
                <a:lnTo>
                  <a:pt x="6960" y="0"/>
                </a:lnTo>
                <a:lnTo>
                  <a:pt x="6960" y="4080"/>
                </a:lnTo>
                <a:lnTo>
                  <a:pt x="0" y="408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t="3311" b="3311"/>
          <a:stretch>
            <a:fillRect/>
          </a:stretch>
        </p:blipFill>
        <p:spPr>
          <a:xfrm>
            <a:off x="7162857" y="3657629"/>
            <a:ext cx="4419625" cy="259081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0" h="4080">
                <a:moveTo>
                  <a:pt x="0" y="0"/>
                </a:moveTo>
                <a:lnTo>
                  <a:pt x="6960" y="0"/>
                </a:lnTo>
                <a:lnTo>
                  <a:pt x="6960" y="4080"/>
                </a:lnTo>
                <a:lnTo>
                  <a:pt x="0" y="408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O1CN01DzXLg51XUbn77KGMm_!!2200597762927.jpg_300x300q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5610" y="844550"/>
            <a:ext cx="4532630" cy="5586730"/>
          </a:xfrm>
          <a:prstGeom prst="rect">
            <a:avLst/>
          </a:prstGeom>
        </p:spPr>
      </p:pic>
      <p:pic>
        <p:nvPicPr>
          <p:cNvPr id="4" name="图片 3" descr="O1CN01DzXLg51XUbn77KGMm_!!2200597762927.jpg_300x300q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985" y="844550"/>
            <a:ext cx="4860290" cy="5587365"/>
          </a:xfrm>
          <a:prstGeom prst="rect">
            <a:avLst/>
          </a:prstGeom>
        </p:spPr>
      </p:pic>
      <p:pic>
        <p:nvPicPr>
          <p:cNvPr id="5" name="图片 4" descr="O1CN01vzWPfB1rPqAe09Ttv_!!0-item_pic.jpg_300x300q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85" y="844550"/>
            <a:ext cx="4860290" cy="5587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9590"/>
            <a:ext cx="6170295" cy="6130925"/>
          </a:xfrm>
          <a:prstGeom prst="rect">
            <a:avLst/>
          </a:prstGeom>
        </p:spPr>
      </p:pic>
      <p:pic>
        <p:nvPicPr>
          <p:cNvPr id="5" name="图片 4" descr="5_237_1544498_650_6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50" y="529590"/>
            <a:ext cx="5361305" cy="57994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50c712431e4e4342af661cd61a0aaf99"/>
          <p:cNvPicPr>
            <a:picLocks noChangeAspect="1"/>
          </p:cNvPicPr>
          <p:nvPr/>
        </p:nvPicPr>
        <p:blipFill>
          <a:blip r:embed="rId1"/>
          <a:srcRect b="42579"/>
          <a:stretch>
            <a:fillRect/>
          </a:stretch>
        </p:blipFill>
        <p:spPr>
          <a:xfrm>
            <a:off x="819785" y="265430"/>
            <a:ext cx="4878705" cy="6233160"/>
          </a:xfrm>
          <a:prstGeom prst="rect">
            <a:avLst/>
          </a:prstGeom>
        </p:spPr>
      </p:pic>
      <p:pic>
        <p:nvPicPr>
          <p:cNvPr id="7" name="图片 6" descr="50c712431e4e4342af661cd61a0aaf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rcRect t="55751"/>
          <a:stretch>
            <a:fillRect/>
          </a:stretch>
        </p:blipFill>
        <p:spPr>
          <a:xfrm>
            <a:off x="6033135" y="265430"/>
            <a:ext cx="5396865" cy="5968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0630" y="368310"/>
            <a:ext cx="368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消防安全一畅三会</a:t>
            </a:r>
            <a:endParaRPr lang="zh-CN" altLang="en-US" sz="2800" spc="600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379" y="3655174"/>
            <a:ext cx="9875520" cy="71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5C903B"/>
                </a:solidFill>
                <a:cs typeface="+mn-ea"/>
                <a:sym typeface="+mn-lt"/>
              </a:rPr>
              <a:t>三会：会扑救初期火灾，会自救逃生，会报警</a:t>
            </a:r>
            <a:endParaRPr lang="zh-CN" altLang="en-US" sz="2400" b="1" dirty="0">
              <a:solidFill>
                <a:srgbClr val="5C903B"/>
              </a:solidFill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rcRect t="421" b="421"/>
          <a:stretch>
            <a:fillRect/>
          </a:stretch>
        </p:blipFill>
        <p:spPr>
          <a:xfrm>
            <a:off x="923210" y="1830421"/>
            <a:ext cx="2673196" cy="1603918"/>
          </a:xfrm>
          <a:prstGeom prst="rect">
            <a:avLst/>
          </a:prstGeom>
          <a:ln w="38100">
            <a:solidFill>
              <a:srgbClr val="5C903B"/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rcRect t="4160" b="4160"/>
          <a:stretch>
            <a:fillRect/>
          </a:stretch>
        </p:blipFill>
        <p:spPr>
          <a:xfrm>
            <a:off x="923210" y="4659179"/>
            <a:ext cx="2673196" cy="1603918"/>
          </a:xfrm>
          <a:prstGeom prst="rect">
            <a:avLst/>
          </a:prstGeom>
          <a:ln w="38100">
            <a:solidFill>
              <a:srgbClr val="5C903B"/>
            </a:solidFill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rcRect t="3398" b="3398"/>
          <a:stretch>
            <a:fillRect/>
          </a:stretch>
        </p:blipFill>
        <p:spPr>
          <a:xfrm>
            <a:off x="4825818" y="4659179"/>
            <a:ext cx="2673196" cy="1603918"/>
          </a:xfrm>
          <a:prstGeom prst="rect">
            <a:avLst/>
          </a:prstGeom>
          <a:ln w="38100">
            <a:solidFill>
              <a:srgbClr val="5C903B"/>
            </a:solidFill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rcRect t="20500" b="20500"/>
          <a:stretch>
            <a:fillRect/>
          </a:stretch>
        </p:blipFill>
        <p:spPr>
          <a:xfrm>
            <a:off x="8728426" y="4659179"/>
            <a:ext cx="2673196" cy="1603918"/>
          </a:xfrm>
          <a:prstGeom prst="rect">
            <a:avLst/>
          </a:prstGeom>
          <a:ln w="38100">
            <a:solidFill>
              <a:srgbClr val="5C903B"/>
            </a:solidFill>
          </a:ln>
        </p:spPr>
      </p:pic>
      <p:sp>
        <p:nvSpPr>
          <p:cNvPr id="31" name="文本框 30"/>
          <p:cNvSpPr txBox="1"/>
          <p:nvPr/>
        </p:nvSpPr>
        <p:spPr>
          <a:xfrm>
            <a:off x="790379" y="891435"/>
            <a:ext cx="9875520" cy="71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5C903B"/>
                </a:solidFill>
                <a:cs typeface="+mn-ea"/>
                <a:sym typeface="+mn-lt"/>
              </a:rPr>
              <a:t>一畅：畅通消防安全疏散通道和安全出口</a:t>
            </a:r>
            <a:endParaRPr lang="zh-CN" altLang="en-US" sz="2400" b="1" dirty="0">
              <a:solidFill>
                <a:srgbClr val="5C903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194368" y="2553174"/>
            <a:ext cx="7803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600" dirty="0">
                <a:cs typeface="+mn-ea"/>
                <a:sym typeface="+mn-lt"/>
              </a:rPr>
              <a:t>起火与预防火灾基本知识</a:t>
            </a:r>
            <a:endParaRPr lang="zh-CN" altLang="en-US" sz="4800" spc="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KSO_WM_UNIT_VALUE" val="1565*114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4"/>
  <p:tag name="KSO_WM_UNIT_ID" val="diagram20208118_1*d*4"/>
  <p:tag name="KSO_WM_TEMPLATE_CATEGORY" val="diagram"/>
  <p:tag name="KSO_WM_TEMPLATE_INDEX" val="2020811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bcb0e7e65cc45c2993dbd630d1e76d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9c30184af0143fc8706cb532bc1b3fd"/>
  <p:tag name="KSO_WM_UNIT_SUPPORT_UNIT_TYPE" val="[&quot;d&quot;,&quot;α&quot;,&quot;β&quot;,&quot;θ&quot;]"/>
  <p:tag name="KSO_WM_TEMPLATE_ASSEMBLE_XID" val="60656f724054ed1e2fb80aa6"/>
  <p:tag name="KSO_WM_TEMPLATE_ASSEMBLE_GROUPID" val="60656f724054ed1e2fb80aa6"/>
  <p:tag name="KSO_WM_UNIT_PICTURE_CLIP_FLAG" val="0"/>
</p:tagLst>
</file>

<file path=ppt/tags/tag10.xml><?xml version="1.0" encoding="utf-8"?>
<p:tagLst xmlns:p="http://schemas.openxmlformats.org/presentationml/2006/main">
  <p:tag name="KSO_WM_UNIT_VALUE" val="719*122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2175_1*d*2"/>
  <p:tag name="KSO_WM_TEMPLATE_CATEGORY" val="diagram"/>
  <p:tag name="KSO_WM_TEMPLATE_INDEX" val="2021217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a27b65249b14d20906538e6545c0e58"/>
  <p:tag name="KSO_WM_CHIP_FILLAREA_FILL_RULE" val="{&quot;fill_align&quot;:&quot;lm&quot;,&quot;fill_mode&quot;:&quot;full&quot;,&quot;sacle_strategy&quot;:&quot;smart&quot;}"/>
  <p:tag name="KSO_WM_ASSEMBLE_CHIP_INDEX" val="a4fb4371b71049f995b0ea1b6e5c0148"/>
  <p:tag name="KSO_WM_UNIT_SUPPORT_UNIT_TYPE" val="[&quot;d&quot;]"/>
  <p:tag name="KSO_WM_TEMPLATE_ASSEMBLE_XID" val="60656f434054ed1e2fb80679"/>
  <p:tag name="KSO_WM_TEMPLATE_ASSEMBLE_GROUPID" val="60656f434054ed1e2fb80679"/>
</p:tagLst>
</file>

<file path=ppt/tags/tag11.xml><?xml version="1.0" encoding="utf-8"?>
<p:tagLst xmlns:p="http://schemas.openxmlformats.org/presentationml/2006/main">
  <p:tag name="KSO_WM_BEAUTIFY_FLAG" val="#wm#"/>
  <p:tag name="KSO_WM_TEMPLATE_CATEGORY" val="diagram"/>
  <p:tag name="KSO_WM_TEMPLATE_INDEX" val="20212175"/>
  <p:tag name="KSO_WM_SLIDE_BACKGROUND" val="[&quot;general&quot;]"/>
  <p:tag name="KSO_WM_SLIDE_RATIO" val="1.777778"/>
  <p:tag name="KSO_WM_SLIDE_ID" val="diagram20212175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4"/>
  <p:tag name="KSO_WM_SLIDE_POSITION" val="48*48"/>
  <p:tag name="KSO_WM_TAG_VERSION" val="1.0"/>
  <p:tag name="KSO_WM_SLIDE_LAYOUT" val="d"/>
  <p:tag name="KSO_WM_SLIDE_LAYOUT_CNT" val="3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cb899a758c1ec0b708a94"/>
  <p:tag name="KSO_WM_CHIP_DECFILLPROP" val="[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3-05-17T12:42:16&quot;,&quot;maxSize&quot;:{&quot;size1&quot;:55.1},&quot;minSize&quot;:{&quot;size1&quot;:41.2},&quot;normalSize&quot;:{&quot;size1&quot;:55.1},&quot;subLayout&quot;:[{&quot;id&quot;:&quot;2023-05-17T12:42:16&quot;,&quot;margin&quot;:{&quot;bottom&quot;:1.6929999589920044,&quot;left&quot;:1.6929999589920044,&quot;right&quot;:0.025999998673796654,&quot;top&quot;:1.6929999589920044},&quot;type&quot;:0},{&quot;id&quot;:&quot;2023-05-17T12:42:16&quot;,&quot;maxSize&quot;:{&quot;size1&quot;:57.8},&quot;minSize&quot;:{&quot;size1&quot;:35.6},&quot;normalSize&quot;:{&quot;size1&quot;:46.8},&quot;subLayout&quot;:[{&quot;id&quot;:&quot;2023-05-17T12:42:16&quot;,&quot;margin&quot;:{&quot;bottom&quot;:0.025999998673796654,&quot;left&quot;:1.2439998388290405,&quot;right&quot;:1.6929999589920044,&quot;top&quot;:1.6929999589920044},&quot;type&quot;:0},{&quot;id&quot;:&quot;2023-05-17T12:42:16&quot;,&quot;margin&quot;:{&quot;bottom&quot;:1.6929999589920044,&quot;left&quot;:1.2439998388290405,&quot;right&quot;:1.6929999589920044,&quot;top&quot;:1.2439998388290405},&quot;type&quot;:0}],&quot;type&quot;:0}],&quot;type&quot;:0}"/>
  <p:tag name="KSO_WM_CHIP_FILLPROP" val="[[{&quot;text_align&quot;:&quot;lm&quot;,&quot;text_direction&quot;:&quot;horizontal&quot;,&quot;support_features&quot;:[&quot;collage&quot;,&quot;carousel&quot;,&quot;creativecrop&quot;],&quot;support_big_font&quot;:false,&quot;fill_id&quot;:&quot;1202e538c4cd4b259a568d62e9dac112&quot;,&quot;fill_align&quot;:&quot;cm&quot;,&quot;chip_types&quot;:[&quot;diagram&quot;,&quot;picture&quot;,&quot;chart&quot;,&quot;table&quot;,&quot;video&quot;]},{&quot;text_align&quot;:&quot;lm&quot;,&quot;text_direction&quot;:&quot;horizontal&quot;,&quot;support_big_font&quot;:false,&quot;fill_id&quot;:&quot;ce691ea525ef451f9e0826f003f77240&quot;,&quot;fill_align&quot;:&quot;lm&quot;,&quot;chip_types&quot;:[&quot;text&quot;,&quot;picture&quot;]},{&quot;text_align&quot;:&quot;lm&quot;,&quot;text_direction&quot;:&quot;horizontal&quot;,&quot;support_big_font&quot;:false,&quot;fill_id&quot;:&quot;1e97633b78694618ab0b55b2f3fb695f&quot;,&quot;fill_align&quot;:&quot;lm&quot;,&quot;chip_types&quot;:[&quot;text&quot;,&quot;picture&quot;]}],[{&quot;text_align&quot;:&quot;lm&quot;,&quot;text_direction&quot;:&quot;horizontal&quot;,&quot;support_big_font&quot;:false,&quot;fill_id&quot;:&quot;1202e538c4cd4b259a568d62e9dac112&quot;,&quot;fill_align&quot;:&quot;cm&quot;,&quot;chip_types&quot;:[&quot;text&quot;]},{&quot;text_align&quot;:&quot;lm&quot;,&quot;text_direction&quot;:&quot;horizontal&quot;,&quot;support_big_font&quot;:false,&quot;fill_id&quot;:&quot;ce691ea525ef451f9e0826f003f77240&quot;,&quot;fill_align&quot;:&quot;lm&quot;,&quot;chip_types&quot;:[&quot;picture&quot;]},{&quot;text_align&quot;:&quot;lm&quot;,&quot;text_direction&quot;:&quot;horizontal&quot;,&quot;support_big_font&quot;:false,&quot;fill_id&quot;:&quot;1e97633b78694618ab0b55b2f3fb695f&quot;,&quot;fill_align&quot;:&quot;lm&quot;,&quot;chip_types&quot;:[&quot;picture&quot;]}]]"/>
  <p:tag name="KSO_WM_CHIP_GROUPID" val="5eecb899a758c1ec0b708a93"/>
  <p:tag name="KSO_WM_SLIDE_BK_DARK_LIGHT" val="2"/>
  <p:tag name="KSO_WM_SLIDE_BACKGROUND_TYPE" val="general"/>
  <p:tag name="KSO_WM_SLIDE_SUPPORT_FEATURE_TYPE" val="0"/>
  <p:tag name="KSO_WM_TEMPLATE_ASSEMBLE_XID" val="60656f434054ed1e2fb80679"/>
  <p:tag name="KSO_WM_TEMPLATE_ASSEMBLE_GROUPID" val="60656f434054ed1e2fb80679"/>
</p:tagLst>
</file>

<file path=ppt/tags/tag12.xml><?xml version="1.0" encoding="utf-8"?>
<p:tagLst xmlns:p="http://schemas.openxmlformats.org/presentationml/2006/main">
  <p:tag name="KSO_WM_BEAUTIFY_FLAG" val="#wm#"/>
  <p:tag name="KSO_WM_TEMPLATE_CATEGORY" val="diagram"/>
  <p:tag name="KSO_WM_TEMPLATE_INDEX" val="20208118"/>
</p:tagLst>
</file>

<file path=ppt/tags/tag13.xml><?xml version="1.0" encoding="utf-8"?>
<p:tagLst xmlns:p="http://schemas.openxmlformats.org/presentationml/2006/main">
  <p:tag name="KSO_WM_BEAUTIFY_FLAG" val="#wm#"/>
  <p:tag name="KSO_WM_TEMPLATE_CATEGORY" val="diagram"/>
  <p:tag name="KSO_WM_TEMPLATE_INDEX" val="20208118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diagram"/>
  <p:tag name="KSO_WM_TEMPLATE_INDEX" val="20208118"/>
</p:tagLst>
</file>

<file path=ppt/tags/tag16.xml><?xml version="1.0" encoding="utf-8"?>
<p:tagLst xmlns:p="http://schemas.openxmlformats.org/presentationml/2006/main">
  <p:tag name="ISPRING_PRESENTATION_TITLE" val="消防宣传"/>
  <p:tag name="KSO_WPP_MARK_KEY" val="e930f489-4923-4aed-b78c-a0702e46a867"/>
  <p:tag name="COMMONDATA" val="eyJoZGlkIjoiZDhmNGVhODdhMjgzMTkzNjA1MjI1MWFiZGJlOGFkYjEifQ=="/>
</p:tagLst>
</file>

<file path=ppt/tags/tag2.xml><?xml version="1.0" encoding="utf-8"?>
<p:tagLst xmlns:p="http://schemas.openxmlformats.org/presentationml/2006/main">
  <p:tag name="KSO_WM_UNIT_VALUE" val="888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118_1*d*1"/>
  <p:tag name="KSO_WM_TEMPLATE_CATEGORY" val="diagram"/>
  <p:tag name="KSO_WM_TEMPLATE_INDEX" val="2020811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c2417cdc7e24f46a7428bbc44d4be9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c4468d93b4f4e7398a7c840c39fe44b"/>
  <p:tag name="KSO_WM_UNIT_SUPPORT_UNIT_TYPE" val="[&quot;d&quot;]"/>
  <p:tag name="KSO_WM_TEMPLATE_ASSEMBLE_XID" val="60656f724054ed1e2fb80aa6"/>
  <p:tag name="KSO_WM_TEMPLATE_ASSEMBLE_GROUPID" val="60656f724054ed1e2fb80aa6"/>
</p:tagLst>
</file>

<file path=ppt/tags/tag3.xml><?xml version="1.0" encoding="utf-8"?>
<p:tagLst xmlns:p="http://schemas.openxmlformats.org/presentationml/2006/main">
  <p:tag name="KSO_WM_UNIT_VALUE" val="888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8118_1*d*2"/>
  <p:tag name="KSO_WM_TEMPLATE_CATEGORY" val="diagram"/>
  <p:tag name="KSO_WM_TEMPLATE_INDEX" val="2020811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3e47c3d8d26b4d34b41689bc6a68a6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96a050f8b08445da91ea4f0de31a8795"/>
  <p:tag name="KSO_WM_UNIT_SUPPORT_UNIT_TYPE" val="[&quot;d&quot;]"/>
  <p:tag name="KSO_WM_TEMPLATE_ASSEMBLE_XID" val="60656f724054ed1e2fb80aa6"/>
  <p:tag name="KSO_WM_TEMPLATE_ASSEMBLE_GROUPID" val="60656f724054ed1e2fb80aa6"/>
</p:tagLst>
</file>

<file path=ppt/tags/tag4.xml><?xml version="1.0" encoding="utf-8"?>
<p:tagLst xmlns:p="http://schemas.openxmlformats.org/presentationml/2006/main">
  <p:tag name="KSO_WM_UNIT_VALUE" val="592*18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20208118_1*d*3"/>
  <p:tag name="KSO_WM_TEMPLATE_CATEGORY" val="diagram"/>
  <p:tag name="KSO_WM_TEMPLATE_INDEX" val="2020811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8ef2243c8cd40d7a116c416beaebe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e170a7626964d1389a7aff6d1a62812"/>
  <p:tag name="KSO_WM_UNIT_SUPPORT_UNIT_TYPE" val="[&quot;d&quot;]"/>
  <p:tag name="KSO_WM_TEMPLATE_ASSEMBLE_XID" val="60656f724054ed1e2fb80aa6"/>
  <p:tag name="KSO_WM_TEMPLATE_ASSEMBLE_GROUPID" val="60656f724054ed1e2fb80aa6"/>
</p:tagLst>
</file>

<file path=ppt/tags/tag5.xml><?xml version="1.0" encoding="utf-8"?>
<p:tagLst xmlns:p="http://schemas.openxmlformats.org/presentationml/2006/main">
  <p:tag name="KSO_WM_SLIDE_BACKGROUND" val="[&quot;general&quot;]"/>
  <p:tag name="KSO_WM_SLIDE_RATIO" val="1.777778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3-05-17T12:38:51&quot;,&quot;maxSize&quot;:{&quot;size1&quot;:44.99961853027344},&quot;minSize&quot;:{&quot;size1&quot;:33.799618530273435},&quot;normalSize&quot;:{&quot;size1&quot;:37.59961853027344},&quot;subLayout&quot;:[{&quot;id&quot;:&quot;2023-05-17T12:38:51&quot;,&quot;margin&quot;:{&quot;bottom&quot;:1.6929999589920044,&quot;left&quot;:1.2699999809265137,&quot;right&quot;:0.025999996811151505,&quot;top&quot;:1.6929999589920044},&quot;type&quot;:0},{&quot;id&quot;:&quot;2023-05-17T12:38:51&quot;,&quot;maxSize&quot;:{&quot;size1&quot;:68.8997229355008},&quot;minSize&quot;:{&quot;size1&quot;:51.0997229355008},&quot;normalSize&quot;:{&quot;size1&quot;:51.09990812068598},&quot;subLayout&quot;:[{&quot;id&quot;:&quot;2023-05-17T12:38:51&quot;,&quot;margin&quot;:{&quot;bottom&quot;:0.8199999928474426,&quot;left&quot;:1.243999719619751,&quot;right&quot;:1.2699999809265137,&quot;top&quot;:1.6929999589920044},&quot;type&quot;:0},{&quot;id&quot;:&quot;2023-05-17T12:38:51&quot;,&quot;margin&quot;:{&quot;bottom&quot;:1.6929999589920044,&quot;left&quot;:1.243999719619751,&quot;right&quot;:1.2350000143051147,&quot;top&quot;:0.025999996811151505},&quot;type&quot;:0}],&quot;type&quot;:0}],&quot;type&quot;:0}"/>
  <p:tag name="KSO_WM_SLIDE_ID" val="diagram20208118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8118"/>
  <p:tag name="KSO_WM_SLIDE_LAYOUT" val="d"/>
  <p:tag name="KSO_WM_SLIDE_LAYOUT_CNT" val="4"/>
  <p:tag name="KSO_WM_SLIDE_TYPE" val="text"/>
  <p:tag name="KSO_WM_SLIDE_SUBTYPE" val="picTxt"/>
  <p:tag name="KSO_WM_SLIDE_SIZE" val="889*444"/>
  <p:tag name="KSO_WM_SLIDE_POSITION" val="36*4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features&quot;:[&quot;collage&quot;,&quot;carousel&quot;,&quot;creativecrop&quot;],&quot;support_big_font&quot;:false,&quot;fill_id&quot;:&quot;a191b7916f5d4e6790853885787b9144&quot;,&quot;fill_align&quot;:&quot;cm&quot;,&quot;chip_types&quot;:[&quot;picture&quot;,&quot;chart&quot;,&quot;table&quot;,&quot;video&quot;]},{&quot;text_align&quot;:&quot;lm&quot;,&quot;text_direction&quot;:&quot;horizontal&quot;,&quot;support_big_font&quot;:false,&quot;fill_id&quot;:&quot;66af5d0d32e1461887ee88dd95e95d29&quot;,&quot;fill_align&quot;:&quot;lm&quot;,&quot;chip_types&quot;:[&quot;pictext&quot;,&quot;text&quot;,&quot;picture&quot;]},{&quot;text_align&quot;:&quot;lm&quot;,&quot;text_direction&quot;:&quot;horizontal&quot;,&quot;support_big_font&quot;:false,&quot;fill_id&quot;:&quot;d6c87ad152574ee2bfd8886819ad02c4&quot;,&quot;fill_align&quot;:&quot;lm&quot;,&quot;chip_types&quot;:[&quot;pictext&quot;,&quot;text&quot;,&quot;picture&quot;]},{&quot;text_align&quot;:&quot;lm&quot;,&quot;text_direction&quot;:&quot;horizontal&quot;,&quot;support_big_font&quot;:false,&quot;fill_id&quot;:&quot;0a1e7f823c5b41f4a1e8e010765cb943&quot;,&quot;fill_align&quot;:&quot;lt&quot;,&quot;chip_types&quot;:[&quot;text&quot;,&quot;picture&quot;]}]]"/>
  <p:tag name="KSO_WM_CHIP_XID" val="5eedbcdffa6683b8872baa85"/>
  <p:tag name="KSO_WM_CHIP_DECFILLPROP" val="[]"/>
  <p:tag name="KSO_WM_CHIP_GROUPID" val="5eedbcdffa6683b8872baa84"/>
  <p:tag name="KSO_WM_SLIDE_BK_DARK_LIGHT" val="2"/>
  <p:tag name="KSO_WM_SLIDE_BACKGROUND_TYPE" val="general"/>
  <p:tag name="KSO_WM_SLIDE_SUPPORT_FEATURE_TYPE" val="0"/>
  <p:tag name="KSO_WM_TEMPLATE_ASSEMBLE_XID" val="60656f724054ed1e2fb80aa6"/>
  <p:tag name="KSO_WM_TEMPLATE_ASSEMBLE_GROUPID" val="60656f724054ed1e2fb80aa6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#wm#"/>
  <p:tag name="KSO_WM_TEMPLATE_CATEGORY" val="diagram"/>
  <p:tag name="KSO_WM_TEMPLATE_INDEX" val="20208118"/>
</p:tagLst>
</file>

<file path=ppt/tags/tag8.xml><?xml version="1.0" encoding="utf-8"?>
<p:tagLst xmlns:p="http://schemas.openxmlformats.org/presentationml/2006/main">
  <p:tag name="KSO_WM_UNIT_VALUE" val="1565*169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20212175_1*d*3"/>
  <p:tag name="KSO_WM_TEMPLATE_CATEGORY" val="diagram"/>
  <p:tag name="KSO_WM_TEMPLATE_INDEX" val="2021217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3ca08c81e452427da141a90565f3f4fa"/>
  <p:tag name="KSO_WM_CHIP_FILLAREA_FILL_RULE" val="{&quot;fill_align&quot;:&quot;cm&quot;,&quot;fill_mode&quot;:&quot;full&quot;,&quot;sacle_strategy&quot;:&quot;smart&quot;}"/>
  <p:tag name="KSO_WM_ASSEMBLE_CHIP_INDEX" val="d3d3236948df43fe97634da63ab5d936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434054ed1e2fb80679"/>
  <p:tag name="KSO_WM_TEMPLATE_ASSEMBLE_GROUPID" val="60656f434054ed1e2fb80679"/>
</p:tagLst>
</file>

<file path=ppt/tags/tag9.xml><?xml version="1.0" encoding="utf-8"?>
<p:tagLst xmlns:p="http://schemas.openxmlformats.org/presentationml/2006/main">
  <p:tag name="KSO_WM_UNIT_VALUE" val="719*122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175_1*d*1"/>
  <p:tag name="KSO_WM_TEMPLATE_CATEGORY" val="diagram"/>
  <p:tag name="KSO_WM_TEMPLATE_INDEX" val="2021217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f41cd1e5be39428f907e3896e7515584"/>
  <p:tag name="KSO_WM_CHIP_FILLAREA_FILL_RULE" val="{&quot;fill_align&quot;:&quot;lm&quot;,&quot;fill_mode&quot;:&quot;full&quot;,&quot;sacle_strategy&quot;:&quot;smart&quot;}"/>
  <p:tag name="KSO_WM_ASSEMBLE_CHIP_INDEX" val="69cba6fbe8524659a7c827b66733e13d"/>
  <p:tag name="KSO_WM_UNIT_SUPPORT_UNIT_TYPE" val="[&quot;d&quot;]"/>
  <p:tag name="KSO_WM_TEMPLATE_ASSEMBLE_XID" val="60656f434054ed1e2fb80679"/>
  <p:tag name="KSO_WM_TEMPLATE_ASSEMBLE_GROUPID" val="60656f434054ed1e2fb8067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asqagz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asqagz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WPS 演示</Application>
  <PresentationFormat>宽屏</PresentationFormat>
  <Paragraphs>52</Paragraphs>
  <Slides>17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等线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</dc:title>
  <dc:creator>第一PPT</dc:creator>
  <cp:keywords>www.1ppt.com</cp:keywords>
  <dc:description>www.1ppt.com</dc:description>
  <cp:lastModifiedBy>ireneY(^_^)Y</cp:lastModifiedBy>
  <cp:revision>12</cp:revision>
  <dcterms:created xsi:type="dcterms:W3CDTF">2017-08-23T12:46:00Z</dcterms:created>
  <dcterms:modified xsi:type="dcterms:W3CDTF">2023-05-17T04:57:37Z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1A3015E700924B80A36E508EC57DC75F_12</vt:lpwstr>
  </property>
</Properties>
</file>