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21"/>
  </p:notesMasterIdLst>
  <p:sldIdLst>
    <p:sldId id="414" r:id="rId5"/>
    <p:sldId id="428" r:id="rId6"/>
    <p:sldId id="429" r:id="rId7"/>
    <p:sldId id="415" r:id="rId8"/>
    <p:sldId id="416" r:id="rId9"/>
    <p:sldId id="417" r:id="rId10"/>
    <p:sldId id="418" r:id="rId11"/>
    <p:sldId id="420" r:id="rId12"/>
    <p:sldId id="419" r:id="rId13"/>
    <p:sldId id="271" r:id="rId14"/>
    <p:sldId id="424" r:id="rId15"/>
    <p:sldId id="425" r:id="rId16"/>
    <p:sldId id="426" r:id="rId17"/>
    <p:sldId id="427" r:id="rId18"/>
    <p:sldId id="408" r:id="rId19"/>
    <p:sldId id="371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CC"/>
    <a:srgbClr val="FFFF00"/>
    <a:srgbClr val="FFCC00"/>
    <a:srgbClr val="FF66CC"/>
    <a:srgbClr val="0066CC"/>
    <a:srgbClr val="CC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701" autoAdjust="0"/>
  </p:normalViewPr>
  <p:slideViewPr>
    <p:cSldViewPr>
      <p:cViewPr varScale="1">
        <p:scale>
          <a:sx n="96" d="100"/>
          <a:sy n="96" d="100"/>
        </p:scale>
        <p:origin x="-1484" y="-72"/>
      </p:cViewPr>
      <p:guideLst>
        <p:guide orient="horz" pos="2160"/>
        <p:guide pos="28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F00D94A-154F-44DE-A7AA-2DE84D8881CF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6D776E7-C052-43ED-BC95-3AB2CB342D0A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4C6F5-2509-4914-82D7-03C21BAA63F9}" type="slidenum">
              <a:rPr lang="zh-CN" alt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D07BB-4171-4847-9161-B38D8AEC7FFD}" type="slidenum">
              <a:rPr lang="zh-CN" alt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6F431-4DBB-404A-9A66-64B16F22880C}" type="slidenum">
              <a:rPr lang="zh-CN" alt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BED1D-3F02-47EE-99A3-C0AABEBA3894}" type="slidenum">
              <a:rPr lang="zh-CN" altLang="en-US"/>
            </a:fld>
            <a:endParaRPr lang="en-US"/>
          </a:p>
        </p:txBody>
      </p:sp>
    </p:spTree>
  </p:cSld>
  <p:clrMapOvr>
    <a:masterClrMapping/>
  </p:clrMapOvr>
  <p:transition spd="slow" advTm="6000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FA70E-8D76-41DE-A006-8754A30AAAD8}" type="slidenum">
              <a:rPr lang="zh-CN" altLang="en-US"/>
            </a:fld>
            <a:endParaRPr lang="en-US"/>
          </a:p>
        </p:txBody>
      </p:sp>
    </p:spTree>
  </p:cSld>
  <p:clrMapOvr>
    <a:masterClrMapping/>
  </p:clrMapOvr>
  <p:transition spd="slow" advTm="6000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85CAF-483F-4F9E-882F-17630DC669C2}" type="slidenum">
              <a:rPr lang="zh-CN" altLang="en-US"/>
            </a:fld>
            <a:endParaRPr lang="en-US"/>
          </a:p>
        </p:txBody>
      </p:sp>
    </p:spTree>
  </p:cSld>
  <p:clrMapOvr>
    <a:masterClrMapping/>
  </p:clrMapOvr>
  <p:transition spd="slow" advTm="6000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64DDF-25B7-4D42-812E-555A2F233A2F}" type="slidenum">
              <a:rPr lang="zh-CN" altLang="en-US"/>
            </a:fld>
            <a:endParaRPr lang="en-US"/>
          </a:p>
        </p:txBody>
      </p:sp>
    </p:spTree>
  </p:cSld>
  <p:clrMapOvr>
    <a:masterClrMapping/>
  </p:clrMapOvr>
  <p:transition spd="slow" advTm="6000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1D45F-AB4C-4F78-AF1A-BD1098CCCBB2}" type="slidenum">
              <a:rPr lang="zh-CN" altLang="en-US"/>
            </a:fld>
            <a:endParaRPr lang="en-US"/>
          </a:p>
        </p:txBody>
      </p:sp>
    </p:spTree>
  </p:cSld>
  <p:clrMapOvr>
    <a:masterClrMapping/>
  </p:clrMapOvr>
  <p:transition spd="slow" advTm="6000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CFDD8-2EA2-44B4-A53A-C42458545584}" type="slidenum">
              <a:rPr lang="zh-CN" altLang="en-US"/>
            </a:fld>
            <a:endParaRPr lang="en-US"/>
          </a:p>
        </p:txBody>
      </p:sp>
    </p:spTree>
  </p:cSld>
  <p:clrMapOvr>
    <a:masterClrMapping/>
  </p:clrMapOvr>
  <p:transition spd="slow" advTm="6000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73A4A-C1E2-4AF0-8851-AD85E57321D4}" type="slidenum">
              <a:rPr lang="zh-CN" altLang="en-US"/>
            </a:fld>
            <a:endParaRPr lang="en-US"/>
          </a:p>
        </p:txBody>
      </p:sp>
    </p:spTree>
  </p:cSld>
  <p:clrMapOvr>
    <a:masterClrMapping/>
  </p:clrMapOvr>
  <p:transition spd="slow" advTm="6000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FABBB-A243-4C7D-8988-8B8F190BFFE4}" type="slidenum">
              <a:rPr lang="zh-CN" altLang="en-US"/>
            </a:fld>
            <a:endParaRPr lang="en-US"/>
          </a:p>
        </p:txBody>
      </p:sp>
    </p:spTree>
  </p:cSld>
  <p:clrMapOvr>
    <a:masterClrMapping/>
  </p:clrMapOvr>
  <p:transition spd="slow" advTm="6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2F61A-CEC4-444C-AF01-23B4B3F433F4}" type="slidenum">
              <a:rPr lang="zh-CN" alt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269D1-B70E-405C-99CB-B79C26732DCC}" type="slidenum">
              <a:rPr lang="zh-CN" altLang="en-US"/>
            </a:fld>
            <a:endParaRPr lang="en-US"/>
          </a:p>
        </p:txBody>
      </p:sp>
    </p:spTree>
  </p:cSld>
  <p:clrMapOvr>
    <a:masterClrMapping/>
  </p:clrMapOvr>
  <p:transition spd="slow" advTm="6000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E9CAC-C4AA-4437-AC20-63344C876C26}" type="slidenum">
              <a:rPr lang="zh-CN" altLang="en-US"/>
            </a:fld>
            <a:endParaRPr lang="en-US"/>
          </a:p>
        </p:txBody>
      </p:sp>
    </p:spTree>
  </p:cSld>
  <p:clrMapOvr>
    <a:masterClrMapping/>
  </p:clrMapOvr>
  <p:transition spd="slow" advTm="6000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ACDB3-44CC-4A36-9F9B-9EBD0B0BE491}" type="slidenum">
              <a:rPr lang="zh-CN" altLang="en-US"/>
            </a:fld>
            <a:endParaRPr lang="en-US"/>
          </a:p>
        </p:txBody>
      </p:sp>
    </p:spTree>
  </p:cSld>
  <p:clrMapOvr>
    <a:masterClrMapping/>
  </p:clrMapOvr>
  <p:transition spd="slow" advTm="6000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D8933-9769-46DE-ACE6-3527122D70FE}" type="slidenum">
              <a:rPr lang="zh-CN" alt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EB1E2-B126-47FB-AD13-0CEA7EC05595}" type="slidenum">
              <a:rPr lang="zh-CN" alt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AB3D0-DF58-41A2-A6D2-551B6A91B03C}" type="slidenum">
              <a:rPr lang="zh-CN" alt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C35C8-901D-4D69-8A76-A0BC9023A50B}" type="slidenum">
              <a:rPr lang="zh-CN" alt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EED95-82F2-4675-8981-020E3366FA9D}" type="slidenum">
              <a:rPr lang="zh-CN" alt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4FF71-6E65-4CA1-9E7A-D4A6B48A80A2}" type="slidenum">
              <a:rPr lang="zh-CN" alt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32132-2AA4-408B-8847-CAD132D903FF}" type="slidenum">
              <a:rPr lang="zh-CN" alt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699D2-0B93-4281-BE99-1F11D9DFDB19}" type="slidenum">
              <a:rPr lang="zh-CN" alt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F05DE-D4AB-448F-8FDE-1E2632D6674B}" type="slidenum">
              <a:rPr lang="zh-CN" alt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23E3-1F69-4BCD-A32B-56449924DC4E}" type="slidenum">
              <a:rPr lang="zh-CN" alt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BCEC0-3120-4F30-95BA-469FEF58E606}" type="slidenum">
              <a:rPr lang="zh-CN" alt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94FAC-51B4-404A-B7FF-53B49676B734}" type="slidenum">
              <a:rPr lang="zh-CN" alt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43BC6-9F81-44F1-977B-BAFE238C3C6C}" type="slidenum">
              <a:rPr lang="zh-CN" alt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312C4-96DC-4438-B033-92719CE58C6F}" type="slidenum">
              <a:rPr lang="zh-CN" alt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2E77E-CC03-49A1-A70A-2673BB75BEF0}" type="slidenum">
              <a:rPr lang="zh-CN" alt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ACFD3-467A-4EE5-AD3C-259A3B207FDA}" type="slidenum">
              <a:rPr lang="zh-CN" alt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4C7F4-D188-428A-8C8B-7B435F94DC5C}" type="slidenum">
              <a:rPr lang="zh-CN" alt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42E81-1524-40E0-9898-4F17E31E91AE}" type="slidenum">
              <a:rPr lang="zh-CN" altLang="en-US"/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>
              <a:defRPr/>
            </a:pPr>
            <a:fld id="{72A6A0A4-E059-49F9-B841-70ED24DA00B2}" type="slidenum">
              <a:rPr lang="zh-CN" alt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>
              <a:defRPr/>
            </a:pPr>
            <a:fld id="{8738B0CF-47F3-4026-A8D6-5CC830570B32}" type="slidenum">
              <a:rPr lang="zh-CN" alt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6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>
              <a:defRPr/>
            </a:pPr>
            <a:fld id="{0BBBE016-2CCC-440C-AD93-C368F1C5FD76}" type="slidenum">
              <a:rPr lang="zh-CN" alt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9.xml"/><Relationship Id="rId4" Type="http://schemas.openxmlformats.org/officeDocument/2006/relationships/image" Target="../media/image19.png"/><Relationship Id="rId3" Type="http://schemas.microsoft.com/office/2007/relationships/media" Target="file:///E:\&#40784;&#23125;\&#21046;&#20316;PPT\&#32972;&#26223;&#38899;&#20048;\&#38632;&#20013;&#28459;&#27493;.mp3" TargetMode="External"/><Relationship Id="rId2" Type="http://schemas.openxmlformats.org/officeDocument/2006/relationships/audio" Target="file:///E:\&#40784;&#23125;\&#21046;&#20316;PPT\&#32972;&#26223;&#38899;&#20048;\&#38632;&#20013;&#28459;&#27493;.mp3" TargetMode="External"/><Relationship Id="rId1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21.png"/><Relationship Id="rId3" Type="http://schemas.microsoft.com/office/2007/relationships/media" Target="file:///E:\&#40784;&#23125;\&#21046;&#20316;PPT\&#32972;&#26223;&#38899;&#20048;\&#22238;&#23478;%20-%20&#33832;&#20811;&#26031;.mp3" TargetMode="External"/><Relationship Id="rId2" Type="http://schemas.openxmlformats.org/officeDocument/2006/relationships/audio" Target="file:///E:\&#40784;&#23125;\&#21046;&#20316;PPT\&#32972;&#26223;&#38899;&#20048;\&#22238;&#23478;%20-%20&#33832;&#20811;&#26031;.mp3" TargetMode="Externa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                                 原创设计 网址：www.banzhuren.cn www.qinzibuy.com"/>
          <p:cNvSpPr txBox="1"/>
          <p:nvPr/>
        </p:nvSpPr>
        <p:spPr>
          <a:xfrm>
            <a:off x="1447882" y="2438426"/>
            <a:ext cx="636424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000" b="1" spc="600"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爸爸的工作</a:t>
            </a:r>
            <a:endParaRPr lang="zh-CN" altLang="en-US" sz="9000" b="1" spc="600" dirty="0"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lin ang="16200000" scaled="1"/>
                <a:tileRect/>
              </a:gra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2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590800" y="1981200"/>
            <a:ext cx="434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 rot="-877200">
            <a:off x="2133600" y="2209800"/>
            <a:ext cx="5257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6000" b="1">
                <a:solidFill>
                  <a:srgbClr val="00B050"/>
                </a:solidFill>
              </a:rPr>
              <a:t>你还见过哪些</a:t>
            </a:r>
            <a:endParaRPr lang="en-US" altLang="zh-CN" sz="6000" b="1">
              <a:solidFill>
                <a:srgbClr val="00B05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6000" b="1">
                <a:solidFill>
                  <a:srgbClr val="00B050"/>
                </a:solidFill>
              </a:rPr>
              <a:t>特殊的职业装？</a:t>
            </a:r>
            <a:endParaRPr lang="zh-CN" altLang="en-US" sz="6000" b="1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584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6553200" y="1371600"/>
            <a:ext cx="15382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8800" b="1">
                <a:solidFill>
                  <a:srgbClr val="00B050"/>
                </a:solidFill>
              </a:rPr>
              <a:t>厨 师</a:t>
            </a:r>
            <a:endParaRPr lang="zh-CN" altLang="en-US" sz="8800" b="1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图片 1" descr="航天服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9600"/>
            <a:ext cx="3810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图片 2" descr="杨利伟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3581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Box 5"/>
          <p:cNvSpPr txBox="1">
            <a:spLocks noChangeArrowheads="1"/>
          </p:cNvSpPr>
          <p:nvPr/>
        </p:nvSpPr>
        <p:spPr bwMode="auto">
          <a:xfrm>
            <a:off x="1219200" y="5638800"/>
            <a:ext cx="3276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400" b="1">
                <a:solidFill>
                  <a:srgbClr val="00B050"/>
                </a:solidFill>
              </a:rPr>
              <a:t>航天员</a:t>
            </a:r>
            <a:endParaRPr lang="en-US" altLang="zh-CN" sz="5400" b="1">
              <a:solidFill>
                <a:srgbClr val="00B050"/>
              </a:solidFill>
            </a:endParaRPr>
          </a:p>
        </p:txBody>
      </p:sp>
      <p:sp>
        <p:nvSpPr>
          <p:cNvPr id="37893" name="TextBox 6"/>
          <p:cNvSpPr txBox="1">
            <a:spLocks noChangeArrowheads="1"/>
          </p:cNvSpPr>
          <p:nvPr/>
        </p:nvSpPr>
        <p:spPr bwMode="auto">
          <a:xfrm>
            <a:off x="5715000" y="5638800"/>
            <a:ext cx="2362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400" b="1">
                <a:solidFill>
                  <a:srgbClr val="00B050"/>
                </a:solidFill>
              </a:rPr>
              <a:t>航天服</a:t>
            </a:r>
            <a:endParaRPr lang="en-US" altLang="zh-CN" sz="5400" b="1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89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789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789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789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图片 1" descr="图片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67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Box 2"/>
          <p:cNvSpPr txBox="1">
            <a:spLocks noChangeArrowheads="1"/>
          </p:cNvSpPr>
          <p:nvPr/>
        </p:nvSpPr>
        <p:spPr bwMode="auto">
          <a:xfrm>
            <a:off x="6081713" y="1371600"/>
            <a:ext cx="1538287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8800" b="1">
                <a:solidFill>
                  <a:srgbClr val="00B050"/>
                </a:solidFill>
              </a:rPr>
              <a:t>护 士</a:t>
            </a:r>
            <a:endParaRPr lang="zh-CN" altLang="en-US" sz="8800" b="1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89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89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1" descr="服务员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838200" y="685800"/>
            <a:ext cx="3657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000" b="1">
                <a:solidFill>
                  <a:srgbClr val="00B050"/>
                </a:solidFill>
              </a:rPr>
              <a:t>服务员</a:t>
            </a:r>
            <a:endParaRPr lang="zh-CN" altLang="en-US" sz="8000" b="1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993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993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410210" y="1366520"/>
            <a:ext cx="8540750" cy="212280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zh-CN" altLang="en-US" sz="6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你的爸爸是做</a:t>
            </a:r>
            <a:endParaRPr lang="zh-CN" altLang="en-US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zh-CN" altLang="en-US" sz="6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什么工作的？</a:t>
            </a:r>
            <a:endParaRPr lang="zh-CN" altLang="en-US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雨中漫步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55015" y="554990"/>
            <a:ext cx="11499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说一说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15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0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4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/>
        </p:nvSpPr>
        <p:spPr bwMode="auto">
          <a:xfrm>
            <a:off x="3352800" y="2057400"/>
            <a:ext cx="3200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7200" b="1">
                <a:latin typeface="迷你简秀英" pitchFamily="49" charset="-122"/>
                <a:ea typeface="迷你简秀英" pitchFamily="49" charset="-122"/>
              </a:rPr>
              <a:t>再 见！</a:t>
            </a:r>
            <a:endParaRPr lang="zh-CN" altLang="en-US" sz="7200" b="1">
              <a:latin typeface="迷你简秀英" pitchFamily="49" charset="-122"/>
              <a:ea typeface="迷你简秀英" pitchFamily="49" charset="-122"/>
            </a:endParaRPr>
          </a:p>
        </p:txBody>
      </p:sp>
      <p:pic>
        <p:nvPicPr>
          <p:cNvPr id="6" name="回家 - 萨克斯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257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29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638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1" descr="8064-120205231T454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4267200" cy="639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6324600" y="1676400"/>
            <a:ext cx="15382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800" b="1"/>
              <a:t>医 生</a:t>
            </a:r>
            <a:endParaRPr lang="zh-CN" altLang="en-US" sz="8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79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379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1" descr="医生服装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2895600" cy="464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33600" y="304800"/>
            <a:ext cx="5486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 b="1"/>
              <a:t>医生的白大褂</a:t>
            </a:r>
            <a:endParaRPr lang="zh-CN" altLang="en-US" sz="6000" b="1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05400" y="2209800"/>
            <a:ext cx="28194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/>
              <a:t>白色是为了更方便的发现医生身上的污染物，可以时刻监督医院的环境是否整洁。</a:t>
            </a:r>
            <a:endParaRPr lang="zh-CN" altLang="en-US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48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1" descr="图片16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7" r="21832" b="7042"/>
          <a:stretch>
            <a:fillRect/>
          </a:stretch>
        </p:blipFill>
        <p:spPr bwMode="auto">
          <a:xfrm>
            <a:off x="1752600" y="457200"/>
            <a:ext cx="5638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2514600" y="5257800"/>
            <a:ext cx="403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7200" b="1"/>
              <a:t>环卫工人</a:t>
            </a:r>
            <a:endParaRPr lang="zh-CN" altLang="en-US" sz="72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765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2" descr="反光背心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37941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2514600" y="457200"/>
            <a:ext cx="3657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600" b="1"/>
              <a:t>反光背心</a:t>
            </a:r>
            <a:endParaRPr lang="zh-CN" altLang="en-US" sz="6600" b="1"/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5486400" y="2057400"/>
            <a:ext cx="3429000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893481" bIns="0" anchor="ctr">
            <a:spAutoFit/>
          </a:bodyPr>
          <a:lstStyle/>
          <a:p>
            <a:pPr eaLnBrk="0" hangingPunct="0"/>
            <a:r>
              <a:rPr lang="zh-CN" sz="3200">
                <a:cs typeface="Arial" panose="020B0604020202020204" pitchFamily="34" charset="0"/>
              </a:rPr>
              <a:t>反光警示，增加穿着者的安全可视距离！可以在很大程度上减少穿着者出事故的概率！</a:t>
            </a:r>
            <a:r>
              <a:rPr lang="zh-CN" sz="3200"/>
              <a:t> </a:t>
            </a:r>
            <a:endParaRPr lang="zh-CN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867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867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2" descr="20111110101654303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299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2819400" y="304800"/>
            <a:ext cx="4648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400" b="1"/>
              <a:t>  </a:t>
            </a:r>
            <a:r>
              <a:rPr lang="zh-CN" altLang="en-US" sz="6000" b="1"/>
              <a:t>消 防 员</a:t>
            </a:r>
            <a:endParaRPr lang="zh-CN" altLang="en-US" sz="60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69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969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1" descr="消防员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306705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1828800" y="152400"/>
            <a:ext cx="4876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600" b="1"/>
              <a:t>     消防服</a:t>
            </a:r>
            <a:endParaRPr lang="zh-CN" altLang="en-US" sz="6600" b="1"/>
          </a:p>
        </p:txBody>
      </p:sp>
      <p:sp>
        <p:nvSpPr>
          <p:cNvPr id="30724" name="TextBox 6"/>
          <p:cNvSpPr txBox="1">
            <a:spLocks noChangeArrowheads="1"/>
          </p:cNvSpPr>
          <p:nvPr/>
        </p:nvSpPr>
        <p:spPr bwMode="auto">
          <a:xfrm>
            <a:off x="4876800" y="1828800"/>
            <a:ext cx="3048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/>
              <a:t>耐火，耐热，隔热性强，具有强韧性，防止锐利物体的冲击与碰撞，能够阻止化学物质对皮肤的伤害。</a:t>
            </a:r>
            <a:endParaRPr lang="zh-CN" altLang="en-US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2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72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5562600" y="1828800"/>
            <a:ext cx="27432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800" b="1"/>
              <a:t>  警</a:t>
            </a:r>
            <a:endParaRPr lang="en-US" altLang="zh-CN" sz="8800" b="1"/>
          </a:p>
          <a:p>
            <a:pPr eaLnBrk="1" hangingPunct="1"/>
            <a:r>
              <a:rPr lang="zh-CN" altLang="en-US" sz="8800" b="1"/>
              <a:t>  察</a:t>
            </a:r>
            <a:endParaRPr lang="zh-CN" altLang="en-US" sz="8800" b="1"/>
          </a:p>
        </p:txBody>
      </p:sp>
      <p:pic>
        <p:nvPicPr>
          <p:cNvPr id="31747" name="图片 5" descr="20300542517414139988619978137_s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4648200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4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174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009121492141520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1"/>
          <a:stretch>
            <a:fillRect/>
          </a:stretch>
        </p:blipFill>
        <p:spPr bwMode="auto">
          <a:xfrm>
            <a:off x="838200" y="609600"/>
            <a:ext cx="4740275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324600" y="990600"/>
            <a:ext cx="2057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600" b="1"/>
              <a:t>警服</a:t>
            </a:r>
            <a:endParaRPr lang="zh-CN" altLang="en-US" sz="6600" b="1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19800" y="2743200"/>
            <a:ext cx="2743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/>
              <a:t>警服上的警徽是警察身份的象征。</a:t>
            </a:r>
            <a:endParaRPr lang="zh-CN" altLang="en-US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</Words>
  <Application>WPS 演示</Application>
  <PresentationFormat>全屏显示(4:3)</PresentationFormat>
  <Paragraphs>47</Paragraphs>
  <Slides>16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宋体</vt:lpstr>
      <vt:lpstr>Wingdings</vt:lpstr>
      <vt:lpstr>黑体</vt:lpstr>
      <vt:lpstr>楷体_GB2312</vt:lpstr>
      <vt:lpstr>迷你简秀英</vt:lpstr>
      <vt:lpstr>微软雅黑</vt:lpstr>
      <vt:lpstr>Arial Unicode MS</vt:lpstr>
      <vt:lpstr>Calibri</vt:lpstr>
      <vt:lpstr>新宋体</vt:lpstr>
      <vt:lpstr>默认设计模板</vt:lpstr>
      <vt:lpstr>默认设计模板_2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走在最后的人</cp:lastModifiedBy>
  <cp:revision>157</cp:revision>
  <dcterms:created xsi:type="dcterms:W3CDTF">2013-06-07T11:07:00Z</dcterms:created>
  <dcterms:modified xsi:type="dcterms:W3CDTF">2023-05-04T23:51:26Z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2052-11.8.2.8506</vt:lpwstr>
  </property>
</Properties>
</file>