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3" r:id="rId10"/>
    <p:sldId id="262" r:id="rId11"/>
    <p:sldId id="265" r:id="rId12"/>
    <p:sldId id="264" r:id="rId13"/>
    <p:sldId id="269" r:id="rId14"/>
    <p:sldId id="270" r:id="rId15"/>
    <p:sldId id="271" r:id="rId16"/>
    <p:sldId id="272" r:id="rId17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 descr="9d8c30ab2e2e09a0db136d25be245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131763"/>
            <a:ext cx="12033250" cy="659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790825" y="803275"/>
            <a:ext cx="6610350" cy="119887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auto"/>
            <a:r>
              <a:rPr lang="zh-CN" altLang="en-US" sz="72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美术：</a:t>
            </a:r>
            <a:r>
              <a:rPr lang="zh-CN" altLang="en-US" sz="72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参观小学</a:t>
            </a:r>
            <a:endParaRPr lang="zh-CN" altLang="en-US" sz="7200" b="1" strike="noStrike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925" y="6985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上课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38" name="内容占位符 3" descr="5c1f53444de2d3358d051377f04fd9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7850" y="344488"/>
            <a:ext cx="8416925" cy="6313487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225" y="3810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食堂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2" name="内容占位符 3" descr="cf21ef3e3e322ac61c34a391f4bb0d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8425" y="38100"/>
            <a:ext cx="8685213" cy="651510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Camera_1040g3k831h8n36bi3qkg5oddlo3k0t0ijinb9io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139065"/>
            <a:ext cx="10900410" cy="6579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mera_XHS_17479581249631040g2sg30qm2m6avgi7048g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9400" y="120015"/>
            <a:ext cx="11327765" cy="6748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mera_XHS_17479581423471040g2sg30q8trdih7m604a7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520" y="0"/>
            <a:ext cx="11983720" cy="71348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mera_XHS_17479581590171000g008250q3o3gfm07040t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420" y="0"/>
            <a:ext cx="11906885" cy="7025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300" y="22860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教学楼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内容占位符 3" descr="75996deba4b4e293bf38b6f8f36d85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12925" y="228600"/>
            <a:ext cx="8567738" cy="640080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" y="149225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操场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0" name="内容占位符 3" descr="725c985e198a0179897de56c523719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1613" y="149225"/>
            <a:ext cx="8805862" cy="6613525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25" y="-20955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厕所、饮水处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内容占位符 3" descr="15abd1ad6fade0a55a9d3afd0c93876"/>
          <p:cNvPicPr>
            <a:picLocks noGrp="1" noChangeAspect="1"/>
          </p:cNvPicPr>
          <p:nvPr>
            <p:ph idx="1"/>
          </p:nvPr>
        </p:nvPicPr>
        <p:blipFill>
          <a:blip r:embed="rId1"/>
          <a:srcRect r="39824"/>
          <a:stretch>
            <a:fillRect/>
          </a:stretch>
        </p:blipFill>
        <p:spPr>
          <a:xfrm>
            <a:off x="5354638" y="671513"/>
            <a:ext cx="6827837" cy="5867400"/>
          </a:xfrm>
          <a:ln/>
        </p:spPr>
      </p:pic>
      <p:pic>
        <p:nvPicPr>
          <p:cNvPr id="8195" name="图片 4" descr="048d195dd3e88a8cf68dc153dcb17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71513"/>
            <a:ext cx="5245100" cy="611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275" y="6985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教室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内容占位符 3" descr="0442b1cb5ab1b27a6a6fb1983681cb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275" y="938213"/>
            <a:ext cx="11907838" cy="541655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0637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展览馆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2" name="内容占位符 3" descr="40a1d76af077b89644aec1040e0e70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7450" y="-20637"/>
            <a:ext cx="8924925" cy="66929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0637" y="-39687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升旗仪式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6" name="图片 4" descr="153954a95634c4cfbd078065ff8911c"/>
          <p:cNvPicPr>
            <a:picLocks noChangeAspect="1"/>
          </p:cNvPicPr>
          <p:nvPr/>
        </p:nvPicPr>
        <p:blipFill>
          <a:blip r:embed="rId1"/>
          <a:srcRect l="22670" r="24969"/>
          <a:stretch>
            <a:fillRect/>
          </a:stretch>
        </p:blipFill>
        <p:spPr>
          <a:xfrm>
            <a:off x="128588" y="931863"/>
            <a:ext cx="4308475" cy="549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内容占位符 3" descr="23f2be5a09a6c398018a5adcf9f89c5"/>
          <p:cNvPicPr>
            <a:picLocks noGrp="1" noChangeAspect="1"/>
          </p:cNvPicPr>
          <p:nvPr>
            <p:ph idx="1"/>
          </p:nvPr>
        </p:nvPicPr>
        <p:blipFill>
          <a:blip r:embed="rId2"/>
          <a:srcRect r="11574"/>
          <a:stretch>
            <a:fillRect/>
          </a:stretch>
        </p:blipFill>
        <p:spPr>
          <a:xfrm>
            <a:off x="4513263" y="657225"/>
            <a:ext cx="7639050" cy="5768975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112" y="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跑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操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图片 3" descr="cc137b944304f59016563d6344434d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713" y="0"/>
            <a:ext cx="8913812" cy="668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63" y="-130175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图书馆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4" name="内容占位符 3" descr="0bc76caf5b68cd4e564f75889e4230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5863" y="1885950"/>
            <a:ext cx="5802312" cy="4351338"/>
          </a:xfrm>
          <a:ln/>
        </p:spPr>
      </p:pic>
      <p:pic>
        <p:nvPicPr>
          <p:cNvPr id="13315" name="图片 4" descr="fd4f466b47c1a950007e38b1cea4c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703263"/>
            <a:ext cx="6767512" cy="5075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F</cp:lastModifiedBy>
  <cp:revision>3</cp:revision>
  <dcterms:created xsi:type="dcterms:W3CDTF">2024-04-06T04:37:52Z</dcterms:created>
  <dcterms:modified xsi:type="dcterms:W3CDTF">2025-05-23T00:02:40Z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41E5F1C1729B4625B6F279AA0C1A8BB3_12</vt:lpwstr>
  </property>
</Properties>
</file>