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1" r:id="rId4"/>
    <p:sldId id="260" r:id="rId5"/>
    <p:sldId id="262" r:id="rId6"/>
    <p:sldId id="259" r:id="rId7"/>
  </p:sldIdLst>
  <p:sldSz cx="9144000" cy="6858000" type="screen4x3"/>
  <p:notesSz cx="6858000" cy="9144000"/>
  <p:custDataLst>
    <p:tags r:id="rId11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28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png"/><Relationship Id="rId3" Type="http://schemas.openxmlformats.org/officeDocument/2006/relationships/tags" Target="../tags/tag2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5.xml"/><Relationship Id="rId2" Type="http://schemas.openxmlformats.org/officeDocument/2006/relationships/image" Target="../media/image5.png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0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8" Type="http://schemas.openxmlformats.org/officeDocument/2006/relationships/slideLayout" Target="../slideLayouts/slideLayout2.xml"/><Relationship Id="rId27" Type="http://schemas.openxmlformats.org/officeDocument/2006/relationships/tags" Target="../tags/tag27.xml"/><Relationship Id="rId26" Type="http://schemas.openxmlformats.org/officeDocument/2006/relationships/tags" Target="../tags/tag26.xml"/><Relationship Id="rId25" Type="http://schemas.openxmlformats.org/officeDocument/2006/relationships/tags" Target="../tags/tag25.xml"/><Relationship Id="rId24" Type="http://schemas.openxmlformats.org/officeDocument/2006/relationships/tags" Target="../tags/tag24.xml"/><Relationship Id="rId23" Type="http://schemas.openxmlformats.org/officeDocument/2006/relationships/tags" Target="../tags/tag23.xml"/><Relationship Id="rId22" Type="http://schemas.openxmlformats.org/officeDocument/2006/relationships/tags" Target="../tags/tag22.xml"/><Relationship Id="rId21" Type="http://schemas.openxmlformats.org/officeDocument/2006/relationships/image" Target="../media/image6.png"/><Relationship Id="rId20" Type="http://schemas.openxmlformats.org/officeDocument/2006/relationships/tags" Target="../tags/tag21.xml"/><Relationship Id="rId2" Type="http://schemas.openxmlformats.org/officeDocument/2006/relationships/image" Target="../media/image3.png"/><Relationship Id="rId19" Type="http://schemas.openxmlformats.org/officeDocument/2006/relationships/tags" Target="../tags/tag20.xml"/><Relationship Id="rId18" Type="http://schemas.openxmlformats.org/officeDocument/2006/relationships/tags" Target="../tags/tag19.xml"/><Relationship Id="rId17" Type="http://schemas.openxmlformats.org/officeDocument/2006/relationships/tags" Target="../tags/tag18.xml"/><Relationship Id="rId16" Type="http://schemas.openxmlformats.org/officeDocument/2006/relationships/tags" Target="../tags/tag17.xml"/><Relationship Id="rId15" Type="http://schemas.openxmlformats.org/officeDocument/2006/relationships/tags" Target="../tags/tag16.xml"/><Relationship Id="rId14" Type="http://schemas.openxmlformats.org/officeDocument/2006/relationships/tags" Target="../tags/tag15.xml"/><Relationship Id="rId13" Type="http://schemas.openxmlformats.org/officeDocument/2006/relationships/tags" Target="../tags/tag14.xml"/><Relationship Id="rId12" Type="http://schemas.openxmlformats.org/officeDocument/2006/relationships/tags" Target="../tags/tag13.xml"/><Relationship Id="rId11" Type="http://schemas.openxmlformats.org/officeDocument/2006/relationships/tags" Target="../tags/tag12.xml"/><Relationship Id="rId10" Type="http://schemas.openxmlformats.org/officeDocument/2006/relationships/tags" Target="../tags/tag11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ln/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endParaRPr sz="44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ln/>
        </p:spPr>
        <p:txBody>
          <a:bodyPr/>
          <a:p>
            <a:pPr defTabSz="914400">
              <a:buClrTx/>
              <a:buSzTx/>
              <a:buFontTx/>
            </a:pPr>
            <a:endParaRPr sz="3200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t0142b640ba3d7981aa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775" y="48260"/>
            <a:ext cx="8841105" cy="668909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348615" y="2829560"/>
            <a:ext cx="844677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大班音乐：雨点</a:t>
            </a:r>
            <a:r>
              <a:rPr lang="zh-CN" altLang="en-US" sz="72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跳舞</a:t>
            </a:r>
            <a:endParaRPr lang="zh-CN" altLang="en-US" sz="7200" b="1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02" name="图片 101"/>
          <p:cNvPicPr/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23215" y="836295"/>
            <a:ext cx="4417695" cy="411543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15"/>
          <p:cNvPicPr/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507990" y="980440"/>
            <a:ext cx="2880360" cy="347853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9" name="图片 18"/>
          <p:cNvPicPr/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259205" y="548640"/>
            <a:ext cx="3385820" cy="539559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24" name="图片 23"/>
          <p:cNvPicPr/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043940" y="1221740"/>
            <a:ext cx="2183130" cy="14922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"/>
          <p:cNvPicPr/>
          <p:nvPr>
            <p:custDataLst>
              <p:tags r:id="rId3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5292090" y="1417955"/>
            <a:ext cx="2090420" cy="141859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102" name="图片 101"/>
          <p:cNvPicPr/>
          <p:nvPr/>
        </p:nvPicPr>
        <p:blipFill>
          <a:blip r:embed="rId1"/>
          <a:stretch>
            <a:fillRect/>
          </a:stretch>
        </p:blipFill>
        <p:spPr>
          <a:xfrm>
            <a:off x="178435" y="188595"/>
            <a:ext cx="1669415" cy="1003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3" name="图片 102"/>
          <p:cNvPicPr/>
          <p:nvPr/>
        </p:nvPicPr>
        <p:blipFill>
          <a:blip r:embed="rId2"/>
          <a:stretch>
            <a:fillRect/>
          </a:stretch>
        </p:blipFill>
        <p:spPr>
          <a:xfrm>
            <a:off x="2123440" y="116205"/>
            <a:ext cx="925195" cy="10763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4" name="图片 103"/>
          <p:cNvPicPr/>
          <p:nvPr/>
        </p:nvPicPr>
        <p:blipFill>
          <a:blip r:embed="rId3"/>
          <a:stretch>
            <a:fillRect/>
          </a:stretch>
        </p:blipFill>
        <p:spPr>
          <a:xfrm>
            <a:off x="3324225" y="44450"/>
            <a:ext cx="732790" cy="11474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5" name="图片 104"/>
          <p:cNvPicPr/>
          <p:nvPr/>
        </p:nvPicPr>
        <p:blipFill>
          <a:blip r:embed="rId4"/>
          <a:stretch>
            <a:fillRect/>
          </a:stretch>
        </p:blipFill>
        <p:spPr>
          <a:xfrm>
            <a:off x="4355783" y="18827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图片 12"/>
          <p:cNvPicPr/>
          <p:nvPr>
            <p:custDataLst>
              <p:tags r:id="rId5"/>
            </p:custDataLst>
          </p:nvPr>
        </p:nvPicPr>
        <p:blipFill>
          <a:blip r:embed="rId1"/>
          <a:stretch>
            <a:fillRect/>
          </a:stretch>
        </p:blipFill>
        <p:spPr>
          <a:xfrm>
            <a:off x="178435" y="3510915"/>
            <a:ext cx="1669415" cy="1003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图片 13"/>
          <p:cNvPicPr/>
          <p:nvPr>
            <p:custDataLst>
              <p:tags r:id="rId6"/>
            </p:custDataLst>
          </p:nvPr>
        </p:nvPicPr>
        <p:blipFill>
          <a:blip r:embed="rId1"/>
          <a:stretch>
            <a:fillRect/>
          </a:stretch>
        </p:blipFill>
        <p:spPr>
          <a:xfrm>
            <a:off x="251460" y="1340485"/>
            <a:ext cx="1669415" cy="1003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图片 14"/>
          <p:cNvPicPr/>
          <p:nvPr>
            <p:custDataLst>
              <p:tags r:id="rId7"/>
            </p:custDataLst>
          </p:nvPr>
        </p:nvPicPr>
        <p:blipFill>
          <a:blip r:embed="rId1"/>
          <a:stretch>
            <a:fillRect/>
          </a:stretch>
        </p:blipFill>
        <p:spPr>
          <a:xfrm>
            <a:off x="191135" y="2425700"/>
            <a:ext cx="1669415" cy="10033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图片 15"/>
          <p:cNvPicPr/>
          <p:nvPr>
            <p:custDataLst>
              <p:tags r:id="rId8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135505" y="1124585"/>
            <a:ext cx="925195" cy="10763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图片 16"/>
          <p:cNvPicPr/>
          <p:nvPr>
            <p:custDataLst>
              <p:tags r:id="rId9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123440" y="2200910"/>
            <a:ext cx="925195" cy="10763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图片 17"/>
          <p:cNvPicPr/>
          <p:nvPr>
            <p:custDataLst>
              <p:tags r:id="rId10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135505" y="3356610"/>
            <a:ext cx="925195" cy="10763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" name="图片 18"/>
          <p:cNvPicPr/>
          <p:nvPr>
            <p:custDataLst>
              <p:tags r:id="rId1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3348355" y="1124585"/>
            <a:ext cx="732790" cy="11474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" name="图片 19"/>
          <p:cNvPicPr/>
          <p:nvPr>
            <p:custDataLst>
              <p:tags r:id="rId1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3335655" y="2209165"/>
            <a:ext cx="732790" cy="11474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" name="图片 20"/>
          <p:cNvPicPr/>
          <p:nvPr>
            <p:custDataLst>
              <p:tags r:id="rId13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3275965" y="3356610"/>
            <a:ext cx="732790" cy="11474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" name="图片 21"/>
          <p:cNvPicPr/>
          <p:nvPr>
            <p:custDataLst>
              <p:tags r:id="rId14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380548" y="134016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3" name="图片 22"/>
          <p:cNvPicPr/>
          <p:nvPr>
            <p:custDataLst>
              <p:tags r:id="rId15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283393" y="245649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4" name="图片 23"/>
          <p:cNvPicPr/>
          <p:nvPr>
            <p:custDataLst>
              <p:tags r:id="rId16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355783" y="357282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" name="图片 24"/>
          <p:cNvPicPr/>
          <p:nvPr>
            <p:custDataLst>
              <p:tags r:id="rId17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795963" y="3644583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6" name="图片 25"/>
          <p:cNvPicPr/>
          <p:nvPr>
            <p:custDataLst>
              <p:tags r:id="rId18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867718" y="263683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" name="图片 26"/>
          <p:cNvPicPr/>
          <p:nvPr>
            <p:custDataLst>
              <p:tags r:id="rId19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939473" y="141255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8" name="图片 27"/>
          <p:cNvPicPr/>
          <p:nvPr>
            <p:custDataLst>
              <p:tags r:id="rId20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6011863" y="18827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6" name="图片 105"/>
          <p:cNvPicPr/>
          <p:nvPr/>
        </p:nvPicPr>
        <p:blipFill>
          <a:blip r:embed="rId21"/>
          <a:stretch>
            <a:fillRect/>
          </a:stretch>
        </p:blipFill>
        <p:spPr>
          <a:xfrm>
            <a:off x="35560" y="4436745"/>
            <a:ext cx="4514850" cy="971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7" name="图片 106"/>
          <p:cNvPicPr/>
          <p:nvPr/>
        </p:nvPicPr>
        <p:blipFill>
          <a:blip r:embed="rId21"/>
          <a:stretch>
            <a:fillRect/>
          </a:stretch>
        </p:blipFill>
        <p:spPr>
          <a:xfrm>
            <a:off x="4550410" y="4436745"/>
            <a:ext cx="4514850" cy="9715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9" name="图片 28"/>
          <p:cNvPicPr/>
          <p:nvPr>
            <p:custDataLst>
              <p:tags r:id="rId22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4211638" y="573309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" name="图片 29"/>
          <p:cNvPicPr/>
          <p:nvPr>
            <p:custDataLst>
              <p:tags r:id="rId2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2843213" y="568102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1" name="图片 30"/>
          <p:cNvPicPr/>
          <p:nvPr>
            <p:custDataLst>
              <p:tags r:id="rId24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403033" y="568102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2" name="图片 31"/>
          <p:cNvPicPr/>
          <p:nvPr>
            <p:custDataLst>
              <p:tags r:id="rId25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106998" y="566070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3" name="图片 32"/>
          <p:cNvPicPr/>
          <p:nvPr>
            <p:custDataLst>
              <p:tags r:id="rId26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5514023" y="573309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" name="图片 33"/>
          <p:cNvPicPr/>
          <p:nvPr>
            <p:custDataLst>
              <p:tags r:id="rId27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6947853" y="5733098"/>
            <a:ext cx="1133475" cy="7715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10.xml><?xml version="1.0" encoding="utf-8"?>
<p:tagLst xmlns:p="http://schemas.openxmlformats.org/presentationml/2006/main">
  <p:tag name="KSO_WM_BEAUTIFY_FLAG" val=""/>
</p:tagLst>
</file>

<file path=ppt/tags/tag11.xml><?xml version="1.0" encoding="utf-8"?>
<p:tagLst xmlns:p="http://schemas.openxmlformats.org/presentationml/2006/main">
  <p:tag name="KSO_WM_BEAUTIFY_FLAG" val=""/>
</p:tagLst>
</file>

<file path=ppt/tags/tag12.xml><?xml version="1.0" encoding="utf-8"?>
<p:tagLst xmlns:p="http://schemas.openxmlformats.org/presentationml/2006/main">
  <p:tag name="KSO_WM_BEAUTIFY_FLAG" val=""/>
</p:tagLst>
</file>

<file path=ppt/tags/tag13.xml><?xml version="1.0" encoding="utf-8"?>
<p:tagLst xmlns:p="http://schemas.openxmlformats.org/presentationml/2006/main">
  <p:tag name="KSO_WM_BEAUTIFY_FLAG" val=""/>
</p:tagLst>
</file>

<file path=ppt/tags/tag14.xml><?xml version="1.0" encoding="utf-8"?>
<p:tagLst xmlns:p="http://schemas.openxmlformats.org/presentationml/2006/main">
  <p:tag name="KSO_WM_BEAUTIFY_FLAG" val=""/>
</p:tagLst>
</file>

<file path=ppt/tags/tag15.xml><?xml version="1.0" encoding="utf-8"?>
<p:tagLst xmlns:p="http://schemas.openxmlformats.org/presentationml/2006/main">
  <p:tag name="KSO_WM_BEAUTIFY_FLAG" val=""/>
</p:tagLst>
</file>

<file path=ppt/tags/tag16.xml><?xml version="1.0" encoding="utf-8"?>
<p:tagLst xmlns:p="http://schemas.openxmlformats.org/presentationml/2006/main">
  <p:tag name="KSO_WM_BEAUTIFY_FLAG" val=""/>
</p:tagLst>
</file>

<file path=ppt/tags/tag17.xml><?xml version="1.0" encoding="utf-8"?>
<p:tagLst xmlns:p="http://schemas.openxmlformats.org/presentationml/2006/main">
  <p:tag name="KSO_WM_BEAUTIFY_FLAG" val=""/>
</p:tagLst>
</file>

<file path=ppt/tags/tag18.xml><?xml version="1.0" encoding="utf-8"?>
<p:tagLst xmlns:p="http://schemas.openxmlformats.org/presentationml/2006/main">
  <p:tag name="KSO_WM_BEAUTIFY_FLAG" val=""/>
</p:tagLst>
</file>

<file path=ppt/tags/tag19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20.xml><?xml version="1.0" encoding="utf-8"?>
<p:tagLst xmlns:p="http://schemas.openxmlformats.org/presentationml/2006/main">
  <p:tag name="KSO_WM_BEAUTIFY_FLAG" val=""/>
</p:tagLst>
</file>

<file path=ppt/tags/tag21.xml><?xml version="1.0" encoding="utf-8"?>
<p:tagLst xmlns:p="http://schemas.openxmlformats.org/presentationml/2006/main">
  <p:tag name="KSO_WM_BEAUTIFY_FLAG" val=""/>
</p:tagLst>
</file>

<file path=ppt/tags/tag22.xml><?xml version="1.0" encoding="utf-8"?>
<p:tagLst xmlns:p="http://schemas.openxmlformats.org/presentationml/2006/main">
  <p:tag name="KSO_WM_BEAUTIFY_FLAG" val=""/>
</p:tagLst>
</file>

<file path=ppt/tags/tag23.xml><?xml version="1.0" encoding="utf-8"?>
<p:tagLst xmlns:p="http://schemas.openxmlformats.org/presentationml/2006/main">
  <p:tag name="KSO_WM_BEAUTIFY_FLAG" val=""/>
</p:tagLst>
</file>

<file path=ppt/tags/tag24.xml><?xml version="1.0" encoding="utf-8"?>
<p:tagLst xmlns:p="http://schemas.openxmlformats.org/presentationml/2006/main">
  <p:tag name="KSO_WM_BEAUTIFY_FLAG" val=""/>
</p:tagLst>
</file>

<file path=ppt/tags/tag25.xml><?xml version="1.0" encoding="utf-8"?>
<p:tagLst xmlns:p="http://schemas.openxmlformats.org/presentationml/2006/main">
  <p:tag name="KSO_WM_BEAUTIFY_FLAG" val=""/>
</p:tagLst>
</file>

<file path=ppt/tags/tag26.xml><?xml version="1.0" encoding="utf-8"?>
<p:tagLst xmlns:p="http://schemas.openxmlformats.org/presentationml/2006/main">
  <p:tag name="KSO_WM_BEAUTIFY_FLAG" val=""/>
</p:tagLst>
</file>

<file path=ppt/tags/tag27.xml><?xml version="1.0" encoding="utf-8"?>
<p:tagLst xmlns:p="http://schemas.openxmlformats.org/presentationml/2006/main">
  <p:tag name="KSO_WM_BEAUTIFY_FLAG" val=""/>
</p:tagLst>
</file>

<file path=ppt/tags/tag28.xml><?xml version="1.0" encoding="utf-8"?>
<p:tagLst xmlns:p="http://schemas.openxmlformats.org/presentationml/2006/main">
  <p:tag name="COMMONDATA" val="eyJoZGlkIjoiMTk3ZDY5NzI4NjNmMTUzZDIzN2FiMTdlMGU0YzA2MmIifQ==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BEAUTIFY_FLAG" val="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M_BEAUTIFY_FLAG" val=""/>
</p:tagLst>
</file>

<file path=ppt/tags/tag7.xml><?xml version="1.0" encoding="utf-8"?>
<p:tagLst xmlns:p="http://schemas.openxmlformats.org/presentationml/2006/main">
  <p:tag name="KSO_WM_BEAUTIFY_FLAG" val=""/>
</p:tagLst>
</file>

<file path=ppt/tags/tag8.xml><?xml version="1.0" encoding="utf-8"?>
<p:tagLst xmlns:p="http://schemas.openxmlformats.org/presentationml/2006/main">
  <p:tag name="KSO_WM_BEAUTIFY_FLAG" val=""/>
</p:tagLst>
</file>

<file path=ppt/tags/tag9.xml><?xml version="1.0" encoding="utf-8"?>
<p:tagLst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WPS 演示</Application>
  <PresentationFormat/>
  <Paragraphs>2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da7</dc:creator>
  <cp:lastModifiedBy>小蚂蚁的夢</cp:lastModifiedBy>
  <cp:revision>1</cp:revision>
  <dcterms:created xsi:type="dcterms:W3CDTF">2023-03-24T05:43:21Z</dcterms:created>
  <dcterms:modified xsi:type="dcterms:W3CDTF">2023-03-24T05:43:21Z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2052-11.1.0.12980</vt:lpwstr>
  </property>
  <property fmtid="{D5CDD505-2E9C-101B-9397-08002B2CF9AE}" pid="3" name="ICV">
    <vt:lpwstr>4E3C1115687B44EABE1120B41DDD71A4</vt:lpwstr>
  </property>
</Properties>
</file>