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9525"/>
            <a:ext cx="9197975" cy="6821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 fontAlgn="base">
              <a:buSzTx/>
              <a:buNone/>
            </a:pPr>
            <a:r>
              <a:rPr lang="zh-CN" altLang="zh-CN" sz="6000" strike="noStrike" kern="120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打针吃药我不怕</a:t>
            </a:r>
            <a:endParaRPr lang="zh-CN" altLang="zh-CN" sz="6000" strike="noStrike" kern="120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2" descr="C:\Users\user\Desktop\健康备课\9.jpg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3" y="1082675"/>
            <a:ext cx="8855075" cy="498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2" descr="C:\Users\user\Desktop\健康备课\10.jpg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3" y="1082675"/>
            <a:ext cx="8855075" cy="498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2" descr="C:\Users\user\Desktop\健康备课\11.jpg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3" y="1082675"/>
            <a:ext cx="8855075" cy="498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2" descr="C:\Users\user\Desktop\健康备课\1.jp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998538"/>
            <a:ext cx="9153525" cy="514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2" descr="C:\Users\user\Desktop\健康备课\2.jp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998538"/>
            <a:ext cx="9153525" cy="514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2" descr="C:\Users\user\Desktop\健康备课\3.jpg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998538"/>
            <a:ext cx="9153525" cy="514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2" descr="C:\Users\user\Desktop\健康备课\4.jpg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998538"/>
            <a:ext cx="9153525" cy="514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2" descr="C:\Users\user\Desktop\健康备课\5.jpg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8" y="1055688"/>
            <a:ext cx="8950325" cy="5035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2" descr="C:\Users\user\Desktop\健康备课\6.jpg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1000125"/>
            <a:ext cx="9150350" cy="514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2" descr="C:\Users\user\Desktop\健康备课\7.jpg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3" y="1082675"/>
            <a:ext cx="8855075" cy="498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2" descr="C:\Users\user\Desktop\健康备课\8.jpg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3" y="1082675"/>
            <a:ext cx="8855075" cy="498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/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跟着妈妈去商场</dc:title>
  <dc:creator>user</dc:creator>
  <cp:lastModifiedBy>zjn</cp:lastModifiedBy>
  <cp:revision>5</cp:revision>
  <dcterms:created xsi:type="dcterms:W3CDTF">2024-04-02T02:43:14Z</dcterms:created>
  <dcterms:modified xsi:type="dcterms:W3CDTF">2025-05-29T05:36:48Z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5EC2306FCC1049729EF46DC586C03A26_13</vt:lpwstr>
  </property>
</Properties>
</file>