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0" r:id="rId6"/>
    <p:sldId id="257" r:id="rId7"/>
    <p:sldId id="261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media" Target="../media/media1.mp3"/><Relationship Id="rId3" Type="http://schemas.openxmlformats.org/officeDocument/2006/relationships/audio" Target="NULL" TargetMode="Externa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media" Target="../media/media1.mp3"/><Relationship Id="rId3" Type="http://schemas.openxmlformats.org/officeDocument/2006/relationships/audio" Target="NULL" TargetMode="External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6" Type="http://schemas.microsoft.com/office/2007/relationships/media" Target="../media/media1.mp3"/><Relationship Id="rId5" Type="http://schemas.openxmlformats.org/officeDocument/2006/relationships/audio" Target="NULL" TargetMode="External"/><Relationship Id="rId4" Type="http://schemas.openxmlformats.org/officeDocument/2006/relationships/image" Target="../media/image6.jpeg"/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43a91337787b761f25371d43fda7b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400915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261360" y="2829560"/>
            <a:ext cx="56692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音乐：</a:t>
            </a:r>
            <a:r>
              <a:rPr lang="zh-CN" altLang="en-US" sz="72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好娃娃</a:t>
            </a:r>
            <a:endParaRPr lang="zh-CN" altLang="en-US" sz="72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43a91337787b761f25371d43fda7b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400915" cy="6858000"/>
          </a:xfrm>
          <a:prstGeom prst="rect">
            <a:avLst/>
          </a:prstGeom>
        </p:spPr>
      </p:pic>
      <p:pic>
        <p:nvPicPr>
          <p:cNvPr id="8" name="图片 7" descr="5c9bd723de54d964a19c23757a381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" y="1329055"/>
            <a:ext cx="5147945" cy="4199890"/>
          </a:xfrm>
          <a:prstGeom prst="rect">
            <a:avLst/>
          </a:prstGeom>
        </p:spPr>
      </p:pic>
      <p:pic>
        <p:nvPicPr>
          <p:cNvPr id="9" name="图片 8" descr="8616c7eef397e3e4ca168b4422fa0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690" y="1083310"/>
            <a:ext cx="4431665" cy="46907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43a91337787b761f25371d43fda7b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400915" cy="6858000"/>
          </a:xfrm>
          <a:prstGeom prst="rect">
            <a:avLst/>
          </a:prstGeom>
        </p:spPr>
      </p:pic>
      <p:pic>
        <p:nvPicPr>
          <p:cNvPr id="7" name="图片 6" descr="de9fd6620debb1a6b8d460329e978f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170" y="856615"/>
            <a:ext cx="8862060" cy="5006340"/>
          </a:xfrm>
          <a:prstGeom prst="rect">
            <a:avLst/>
          </a:prstGeom>
        </p:spPr>
      </p:pic>
      <p:pic>
        <p:nvPicPr>
          <p:cNvPr id="8" name="IMG_1660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3834.000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48085" y="60833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87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43a91337787b761f25371d43fda7b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400915" cy="6858000"/>
          </a:xfrm>
          <a:prstGeom prst="rect">
            <a:avLst/>
          </a:prstGeom>
        </p:spPr>
      </p:pic>
      <p:pic>
        <p:nvPicPr>
          <p:cNvPr id="7" name="图片 6" descr="86541028ca78fa97b43ecbcaf5f71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420" y="0"/>
            <a:ext cx="7129780" cy="6858000"/>
          </a:xfrm>
          <a:prstGeom prst="rect">
            <a:avLst/>
          </a:prstGeom>
        </p:spPr>
      </p:pic>
      <p:pic>
        <p:nvPicPr>
          <p:cNvPr id="8" name="IMG_1660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3834.000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48085" y="60833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87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77190" y="790575"/>
            <a:ext cx="6464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n-US" altLang="zh-CN" sz="72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190" y="3927475"/>
            <a:ext cx="6464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n-US" altLang="zh-CN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图片 10" descr="5c9bd723de54d964a19c23757a381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6915" y="622935"/>
            <a:ext cx="2915285" cy="2378710"/>
          </a:xfrm>
          <a:prstGeom prst="rect">
            <a:avLst/>
          </a:prstGeom>
        </p:spPr>
      </p:pic>
      <p:pic>
        <p:nvPicPr>
          <p:cNvPr id="12" name="图片 11" descr="de9fd6620debb1a6b8d460329e978f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045" y="513080"/>
            <a:ext cx="4600575" cy="2599055"/>
          </a:xfrm>
          <a:prstGeom prst="rect">
            <a:avLst/>
          </a:prstGeom>
        </p:spPr>
      </p:pic>
      <p:pic>
        <p:nvPicPr>
          <p:cNvPr id="14" name="内容占位符 13" descr="8616c7eef397e3e4ca168b4422fa048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5010" y="3481705"/>
            <a:ext cx="2917190" cy="3088640"/>
          </a:xfrm>
          <a:prstGeom prst="rect">
            <a:avLst/>
          </a:prstGeom>
        </p:spPr>
      </p:pic>
      <p:pic>
        <p:nvPicPr>
          <p:cNvPr id="15" name="图片 14" descr="86541028ca78fa97b43ecbcaf5f71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955" y="3354070"/>
            <a:ext cx="3477260" cy="3344545"/>
          </a:xfrm>
          <a:prstGeom prst="rect">
            <a:avLst/>
          </a:prstGeom>
        </p:spPr>
      </p:pic>
      <p:pic>
        <p:nvPicPr>
          <p:cNvPr id="16" name="IMG_1660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3834.000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48085" y="60833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875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377190" y="654685"/>
            <a:ext cx="6464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en-US" altLang="zh-CN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图片 10" descr="701460c8a1e521d00a45bef9d27f6e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1800" y="449580"/>
            <a:ext cx="2948305" cy="2896235"/>
          </a:xfrm>
          <a:prstGeom prst="rect">
            <a:avLst/>
          </a:prstGeom>
        </p:spPr>
      </p:pic>
      <p:pic>
        <p:nvPicPr>
          <p:cNvPr id="12" name="图片 11" descr="44a9f7e30306b8b09a37008ce028f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190" y="449580"/>
            <a:ext cx="3420745" cy="3211830"/>
          </a:xfrm>
          <a:prstGeom prst="rect">
            <a:avLst/>
          </a:prstGeom>
        </p:spPr>
      </p:pic>
      <p:pic>
        <p:nvPicPr>
          <p:cNvPr id="13" name="图片 12" descr="cc30a25a0908e001b66643c2eb106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085" y="4332605"/>
            <a:ext cx="3510915" cy="19329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演示</Application>
  <PresentationFormat>宽屏</PresentationFormat>
  <Paragraphs>8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zjn</cp:lastModifiedBy>
  <cp:revision>3</cp:revision>
  <dcterms:created xsi:type="dcterms:W3CDTF">2023-08-09T12:44:00Z</dcterms:created>
  <dcterms:modified xsi:type="dcterms:W3CDTF">2025-05-08T05:51:27Z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2052-12.1.0.20784</vt:lpwstr>
  </property>
</Properties>
</file>