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28575"/>
            <a:ext cx="9113838" cy="6802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 anchorCtr="0"/>
          <a:p>
            <a:pPr defTabSz="914400" fontAlgn="base">
              <a:buSzTx/>
              <a:buNone/>
            </a:pPr>
            <a:r>
              <a:rPr lang="zh-CN" altLang="zh-CN" sz="6000" strike="noStrike" kern="120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  <a:ea typeface="+mj-ea"/>
                <a:cs typeface="+mj-cs"/>
              </a:rPr>
              <a:t>跟着妈妈去商场</a:t>
            </a:r>
            <a:endParaRPr lang="zh-CN" altLang="zh-CN" sz="6000" strike="noStrike" kern="120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784225"/>
            <a:ext cx="9153525" cy="557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2" descr="C:\Users\user\Desktop\健康备课\2.jpg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868363"/>
            <a:ext cx="9153525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2" descr="C:\Users\user\Desktop\健康备课\3.jpg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950913"/>
            <a:ext cx="9153525" cy="524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2" descr="C:\Users\user\Desktop\健康备课\4.jpg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995363"/>
            <a:ext cx="9153525" cy="5156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2" descr="C:\Users\user\Desktop\健康备课\5.jpg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8" y="784225"/>
            <a:ext cx="8950325" cy="557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2" descr="C:\Users\user\Desktop\健康备课\6.jpg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62" y="1000125"/>
            <a:ext cx="9153525" cy="514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2" descr="C:\Users\user\Desktop\健康备课\7.jpg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463" y="1000125"/>
            <a:ext cx="8855075" cy="5146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/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跟着妈妈去商场</dc:title>
  <dc:creator>user</dc:creator>
  <cp:lastModifiedBy>zjn</cp:lastModifiedBy>
  <cp:revision>4</cp:revision>
  <dcterms:created xsi:type="dcterms:W3CDTF">2024-04-02T02:43:14Z</dcterms:created>
  <dcterms:modified xsi:type="dcterms:W3CDTF">2025-05-29T05:30:06Z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A173C5C23E5744219E2CBCCB6B83C15D_13</vt:lpwstr>
  </property>
</Properties>
</file>