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mp3" ContentType="audio/mp3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6" Type="http://schemas.microsoft.com/office/2007/relationships/media" Target="../media/media1.mp3"/><Relationship Id="rId5" Type="http://schemas.openxmlformats.org/officeDocument/2006/relationships/audio" Target="../media/media1.mp3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media" Target="../media/media1.mp3"/><Relationship Id="rId4" Type="http://schemas.openxmlformats.org/officeDocument/2006/relationships/audio" Target="../media/media1.mp3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7e73c1553c81f99f51b0dfc58db54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343130" cy="685736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346960" y="2679700"/>
            <a:ext cx="74980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/>
              </a:rPr>
              <a:t>音乐：两只小小鸟</a:t>
            </a:r>
            <a:endParaRPr lang="zh-CN" altLang="en-US" sz="7200" b="1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52675" y="-861695"/>
            <a:ext cx="7733665" cy="7927975"/>
          </a:xfrm>
          <a:prstGeom prst="rect">
            <a:avLst/>
          </a:prstGeom>
        </p:spPr>
      </p:pic>
      <p:pic>
        <p:nvPicPr>
          <p:cNvPr id="5" name="图片 4" descr="7e73c1553c81f99f51b0dfc58db54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43130" cy="6857365"/>
          </a:xfrm>
          <a:prstGeom prst="rect">
            <a:avLst/>
          </a:prstGeom>
        </p:spPr>
      </p:pic>
      <p:pic>
        <p:nvPicPr>
          <p:cNvPr id="6" name="图片 5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31390" y="-708025"/>
            <a:ext cx="7705090" cy="7899400"/>
          </a:xfrm>
          <a:prstGeom prst="rect">
            <a:avLst/>
          </a:prstGeom>
        </p:spPr>
      </p:pic>
      <p:pic>
        <p:nvPicPr>
          <p:cNvPr id="7" name="图片 6" descr="c3ff2061d3213e65d7f19129cb58fb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3895090" y="2236470"/>
            <a:ext cx="2115185" cy="1731645"/>
          </a:xfrm>
          <a:prstGeom prst="rect">
            <a:avLst/>
          </a:prstGeom>
        </p:spPr>
      </p:pic>
      <p:pic>
        <p:nvPicPr>
          <p:cNvPr id="8" name="图片 7" descr="6a2328a755d1eb81a0da2ae8fee1f3b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6621780" y="2470785"/>
            <a:ext cx="1763395" cy="1541780"/>
          </a:xfrm>
          <a:prstGeom prst="rect">
            <a:avLst/>
          </a:prstGeom>
        </p:spPr>
      </p:pic>
      <p:pic>
        <p:nvPicPr>
          <p:cNvPr id="9" name="图片 8" descr="c3ff2061d3213e65d7f19129cb58fb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5090" y="2236470"/>
            <a:ext cx="2115185" cy="1731645"/>
          </a:xfrm>
          <a:prstGeom prst="rect">
            <a:avLst/>
          </a:prstGeom>
        </p:spPr>
      </p:pic>
      <p:pic>
        <p:nvPicPr>
          <p:cNvPr id="10" name="图片 9" descr="6a2328a755d1eb81a0da2ae8fee1f3b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21780" y="2470785"/>
            <a:ext cx="1763395" cy="1541780"/>
          </a:xfrm>
          <a:prstGeom prst="rect">
            <a:avLst/>
          </a:prstGeom>
        </p:spPr>
      </p:pic>
      <p:pic>
        <p:nvPicPr>
          <p:cNvPr id="11" name="IMG_2113">
            <a:hlinkClick r:id="" action="ppaction://media"/>
          </p:cNvPr>
          <p:cNvPicPr/>
          <p:nvPr>
            <a:audioFile r:link="rId5"/>
            <p:extLst>
              <p:ext uri="{DAA4B4D4-6D71-4841-9C94-3DE7FCFB9230}">
                <p14:media xmlns:p14="http://schemas.microsoft.com/office/powerpoint/2010/main" r:embed="rId6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53800" y="6035675"/>
            <a:ext cx="495300" cy="495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3" dur="4798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1">
                  <p:stCondLst>
                    <p:cond delay="indefinite"/>
                  </p:stCondLst>
                  <p:endCondLst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3ff2061d3213e65d7f19129cb58fb6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66265" y="1825625"/>
            <a:ext cx="3576320" cy="2927985"/>
          </a:xfrm>
          <a:prstGeom prst="rect">
            <a:avLst/>
          </a:prstGeom>
        </p:spPr>
      </p:pic>
      <p:pic>
        <p:nvPicPr>
          <p:cNvPr id="5" name="图片 4" descr="6a2328a755d1eb81a0da2ae8fee1f3b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21780" y="1704340"/>
            <a:ext cx="3487420" cy="30492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759200" y="4979670"/>
            <a:ext cx="69723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叮叮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659370" y="4979670"/>
            <a:ext cx="69723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咚咚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图片 5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6495" y="-774065"/>
            <a:ext cx="7705090" cy="7899400"/>
          </a:xfrm>
          <a:prstGeom prst="rect">
            <a:avLst/>
          </a:prstGeom>
        </p:spPr>
      </p:pic>
      <p:pic>
        <p:nvPicPr>
          <p:cNvPr id="4" name="内容占位符 3" descr="c3ff2061d3213e65d7f19129cb58fb6"/>
          <p:cNvPicPr>
            <a:picLocks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96995" y="1934210"/>
            <a:ext cx="1824355" cy="1494155"/>
          </a:xfrm>
          <a:prstGeom prst="rect">
            <a:avLst/>
          </a:prstGeom>
        </p:spPr>
      </p:pic>
      <p:pic>
        <p:nvPicPr>
          <p:cNvPr id="5" name="图片 4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14820" y="2586355"/>
            <a:ext cx="1781810" cy="1558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125 -0.0194444 L 0.628073 -0.538333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0625 -0.0828704 L -0.529114 -0.600555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-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6" name="图片 5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31390" y="-808990"/>
            <a:ext cx="7705090" cy="7899400"/>
          </a:xfrm>
          <a:prstGeom prst="rect">
            <a:avLst/>
          </a:prstGeom>
        </p:spPr>
      </p:pic>
      <p:pic>
        <p:nvPicPr>
          <p:cNvPr id="4" name="内容占位符 3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27870" y="-1655445"/>
            <a:ext cx="1824355" cy="1494155"/>
          </a:xfrm>
          <a:prstGeom prst="rect">
            <a:avLst/>
          </a:prstGeom>
        </p:spPr>
      </p:pic>
      <p:pic>
        <p:nvPicPr>
          <p:cNvPr id="8" name="图片 7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2505" y="-1885950"/>
            <a:ext cx="1781810" cy="1558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9167 0.578333 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2812 0.0547222 L 0.445104 0.677407 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935" y="0"/>
            <a:ext cx="2399665" cy="2459990"/>
          </a:xfrm>
          <a:prstGeom prst="rect">
            <a:avLst/>
          </a:prstGeom>
        </p:spPr>
      </p:pic>
      <p:pic>
        <p:nvPicPr>
          <p:cNvPr id="5" name="图片 4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0920" y="806450"/>
            <a:ext cx="744220" cy="609600"/>
          </a:xfrm>
          <a:prstGeom prst="rect">
            <a:avLst/>
          </a:prstGeom>
        </p:spPr>
      </p:pic>
      <p:pic>
        <p:nvPicPr>
          <p:cNvPr id="6" name="图片 5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5140" y="806450"/>
            <a:ext cx="713740" cy="624205"/>
          </a:xfrm>
          <a:prstGeom prst="rect">
            <a:avLst/>
          </a:prstGeom>
        </p:spPr>
      </p:pic>
      <p:pic>
        <p:nvPicPr>
          <p:cNvPr id="7" name="图片 6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90440" y="365125"/>
            <a:ext cx="2112645" cy="1730375"/>
          </a:xfrm>
          <a:prstGeom prst="rect">
            <a:avLst/>
          </a:prstGeom>
        </p:spPr>
      </p:pic>
      <p:pic>
        <p:nvPicPr>
          <p:cNvPr id="8" name="图片 7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37905" y="563245"/>
            <a:ext cx="1907540" cy="1668145"/>
          </a:xfrm>
          <a:prstGeom prst="rect">
            <a:avLst/>
          </a:prstGeom>
        </p:spPr>
      </p:pic>
      <p:pic>
        <p:nvPicPr>
          <p:cNvPr id="9" name="图片 8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8935" y="3079750"/>
            <a:ext cx="2399665" cy="2459990"/>
          </a:xfrm>
          <a:prstGeom prst="rect">
            <a:avLst/>
          </a:prstGeom>
        </p:spPr>
      </p:pic>
      <p:pic>
        <p:nvPicPr>
          <p:cNvPr id="10" name="图片 9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33345" y="3079750"/>
            <a:ext cx="847090" cy="694055"/>
          </a:xfrm>
          <a:prstGeom prst="rect">
            <a:avLst/>
          </a:prstGeom>
        </p:spPr>
      </p:pic>
      <p:pic>
        <p:nvPicPr>
          <p:cNvPr id="12" name="图片 11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1775" y="3997325"/>
            <a:ext cx="713740" cy="624205"/>
          </a:xfrm>
          <a:prstGeom prst="rect">
            <a:avLst/>
          </a:prstGeom>
        </p:spPr>
      </p:pic>
      <p:pic>
        <p:nvPicPr>
          <p:cNvPr id="13" name="图片 12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90440" y="3151505"/>
            <a:ext cx="2399665" cy="2459990"/>
          </a:xfrm>
          <a:prstGeom prst="rect">
            <a:avLst/>
          </a:prstGeom>
        </p:spPr>
      </p:pic>
      <p:pic>
        <p:nvPicPr>
          <p:cNvPr id="14" name="图片 13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03085" y="3079750"/>
            <a:ext cx="847090" cy="694055"/>
          </a:xfrm>
          <a:prstGeom prst="rect">
            <a:avLst/>
          </a:prstGeom>
        </p:spPr>
      </p:pic>
      <p:pic>
        <p:nvPicPr>
          <p:cNvPr id="15" name="图片 14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96740" y="3373120"/>
            <a:ext cx="713740" cy="624205"/>
          </a:xfrm>
          <a:prstGeom prst="rect">
            <a:avLst/>
          </a:prstGeom>
        </p:spPr>
      </p:pic>
      <p:pic>
        <p:nvPicPr>
          <p:cNvPr id="16" name="图片 15" descr="914eb49444bd567a8adb6d34f6d379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98560" y="3151505"/>
            <a:ext cx="2399665" cy="2459990"/>
          </a:xfrm>
          <a:prstGeom prst="rect">
            <a:avLst/>
          </a:prstGeom>
        </p:spPr>
      </p:pic>
      <p:pic>
        <p:nvPicPr>
          <p:cNvPr id="17" name="图片 16" descr="c3ff2061d3213e65d7f19129cb58fb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0545" y="3957955"/>
            <a:ext cx="744220" cy="609600"/>
          </a:xfrm>
          <a:prstGeom prst="rect">
            <a:avLst/>
          </a:prstGeom>
        </p:spPr>
      </p:pic>
      <p:pic>
        <p:nvPicPr>
          <p:cNvPr id="18" name="图片 17" descr="6a2328a755d1eb81a0da2ae8fee1f3b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84765" y="3957955"/>
            <a:ext cx="713740" cy="624205"/>
          </a:xfrm>
          <a:prstGeom prst="rect">
            <a:avLst/>
          </a:prstGeom>
        </p:spPr>
      </p:pic>
      <p:pic>
        <p:nvPicPr>
          <p:cNvPr id="19" name="IMG_2113">
            <a:hlinkClick r:id="" action="ppaction://media"/>
          </p:cNvPr>
          <p:cNvPicPr/>
          <p:nvPr>
            <a:audioFile r:link="rId4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353800" y="6035675"/>
            <a:ext cx="495300" cy="495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47986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1">
                  <p:stCondLst>
                    <p:cond delay="indefinite"/>
                  </p:stCondLst>
                  <p:endCondLst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演示</Application>
  <PresentationFormat>宽屏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zjn</cp:lastModifiedBy>
  <cp:revision>3</cp:revision>
  <dcterms:created xsi:type="dcterms:W3CDTF">2023-08-09T12:44:00Z</dcterms:created>
  <dcterms:modified xsi:type="dcterms:W3CDTF">2025-05-21T00:12:41Z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