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324" r:id="rId5"/>
    <p:sldId id="328" r:id="rId6"/>
    <p:sldId id="326" r:id="rId7"/>
    <p:sldId id="327" r:id="rId8"/>
    <p:sldId id="325" r:id="rId9"/>
    <p:sldId id="331" r:id="rId10"/>
    <p:sldId id="330" r:id="rId11"/>
    <p:sldId id="284" r:id="rId12"/>
  </p:sldIdLst>
  <p:sldSz cx="12192000" cy="685800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charset="-122"/>
        <a:cs typeface="微软雅黑 Light" panose="020B0502040204020203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133"/>
    <a:srgbClr val="19B4C9"/>
    <a:srgbClr val="1CD8EC"/>
    <a:srgbClr val="20B6BE"/>
    <a:srgbClr val="FF8599"/>
    <a:srgbClr val="FDDF03"/>
    <a:srgbClr val="FFD1E1"/>
    <a:srgbClr val="22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9" autoAdjust="0"/>
    <p:restoredTop sz="96578" autoAdjust="0"/>
  </p:normalViewPr>
  <p:slideViewPr>
    <p:cSldViewPr snapToGrid="0" showGuides="1">
      <p:cViewPr>
        <p:scale>
          <a:sx n="66" d="100"/>
          <a:sy n="66" d="100"/>
        </p:scale>
        <p:origin x="-1648" y="-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77D411-4053-4485-9BDE-DF3D05E95A2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AF6E6E-C68A-4C4E-893C-31A4D9B7CD6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56AA3-60B0-45C6-9CD7-53D1763E4D19}" type="slidenum">
              <a:rPr lang="zh-CN" altLang="en-US">
                <a:cs typeface="微软雅黑 Light" panose="020B0502040204020203" charset="-122"/>
              </a:rPr>
            </a:fld>
            <a:endParaRPr lang="en-US" altLang="zh-CN">
              <a:cs typeface="微软雅黑 Light" panose="020B0502040204020203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EB621-6EE0-4E32-980D-26A96B1C2405}" type="slidenum">
              <a:rPr lang="zh-CN" altLang="en-US">
                <a:cs typeface="微软雅黑 Light" panose="020B0502040204020203" charset="-122"/>
              </a:rPr>
            </a:fld>
            <a:endParaRPr lang="en-US" altLang="zh-CN">
              <a:cs typeface="微软雅黑 Light" panose="020B0502040204020203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BC-F053-4F8F-AC5F-55377EAFAA7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B2C6-3D46-44D3-96B6-5F2659D1EA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166B-0D92-4B2F-82AD-A1A8E347443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878A-1B01-4DEB-B021-663CF92759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0286-E61C-4042-AC75-0E0860C217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DE5E-241F-4972-936B-CD3F6472BF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38A5-61F8-46CC-9C29-F163ACD3805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572D-2946-4180-80F6-6D15C3B50F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9771-6B4D-4759-B8FD-B50630B57B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FB4C-1D5E-4EDD-B965-7564EF1059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1D0F-8AAD-4FC6-BFB8-5AA8E3D471E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2EB1-04D8-4E75-B7AD-50EDC4CC1C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7F2C-267C-4907-99FD-01A7A5AA8073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4F24-1B61-4050-A5CC-3E43B21B0F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C269-97B8-4C07-A79E-BCAF876351D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E6DA-F2E2-4330-9B7E-D024DCEE99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211B-4168-4AF6-9DD7-ECB69F00B52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DBE9-2AA6-4EA9-8227-49DBFAE444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A2F7-B6EB-4E4A-B171-C822FE7397D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58AD9-AFFF-4925-B3EB-A8303FC7A5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9A78-6BD1-430B-928C-5253F9F4229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D477-C77A-49BC-A25A-DE3ECC2E61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E2251C-B026-4E57-8D78-AA851F1302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C093-44FA-4D1A-9420-4B6C780E43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8575" y="1225550"/>
            <a:ext cx="3038475" cy="2787650"/>
            <a:chOff x="27818" y="1225142"/>
            <a:chExt cx="3038645" cy="2787678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27818" y="1225142"/>
              <a:ext cx="2954503" cy="1901844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14353" name="组合 86"/>
            <p:cNvGrpSpPr/>
            <p:nvPr/>
          </p:nvGrpSpPr>
          <p:grpSpPr bwMode="auto">
            <a:xfrm flipH="1">
              <a:off x="44481" y="2158335"/>
              <a:ext cx="3021982" cy="1854485"/>
              <a:chOff x="8726219" y="-661205"/>
              <a:chExt cx="2154936" cy="1322409"/>
            </a:xfrm>
          </p:grpSpPr>
          <p:sp>
            <p:nvSpPr>
              <p:cNvPr id="88" name="任意多边形 131"/>
              <p:cNvSpPr/>
              <p:nvPr/>
            </p:nvSpPr>
            <p:spPr>
              <a:xfrm rot="21387068">
                <a:off x="8737540" y="-661015"/>
                <a:ext cx="2144176" cy="1322219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9" name="任意多边形 133"/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37" name="组合 136"/>
          <p:cNvGrpSpPr/>
          <p:nvPr/>
        </p:nvGrpSpPr>
        <p:grpSpPr bwMode="auto">
          <a:xfrm>
            <a:off x="18053" y="4573200"/>
            <a:ext cx="12192000" cy="2325688"/>
            <a:chOff x="1" y="4546271"/>
            <a:chExt cx="12191999" cy="2326243"/>
          </a:xfrm>
        </p:grpSpPr>
        <p:sp>
          <p:nvSpPr>
            <p:cNvPr id="138" name="任意多边形 137"/>
            <p:cNvSpPr/>
            <p:nvPr/>
          </p:nvSpPr>
          <p:spPr>
            <a:xfrm>
              <a:off x="1" y="4546271"/>
              <a:ext cx="12191999" cy="2311952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9" name="任意多边形 13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0" name="标题                                  原创设计 网址：www.banzhuren.cn www.qinzibuy.com"/>
          <p:cNvSpPr txBox="1"/>
          <p:nvPr/>
        </p:nvSpPr>
        <p:spPr>
          <a:xfrm>
            <a:off x="3432460" y="2270359"/>
            <a:ext cx="81381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语言：要</a:t>
            </a:r>
            <a:r>
              <a:rPr lang="zh-CN" altLang="en-US" sz="7200" b="1" spc="600"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上</a:t>
            </a:r>
            <a:r>
              <a:rPr lang="zh-CN" altLang="en-US" sz="7200" b="1" spc="60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小学</a:t>
            </a:r>
            <a:r>
              <a:rPr lang="zh-CN" altLang="en-US" sz="7200" b="1" spc="600"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了</a:t>
            </a:r>
            <a:endParaRPr lang="zh-CN" altLang="en-US" sz="7200" b="1" spc="600" dirty="0">
              <a:solidFill>
                <a:srgbClr val="FF0000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" y="200025"/>
            <a:ext cx="11700510" cy="64738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20" y="189865"/>
            <a:ext cx="11388725" cy="63677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271145"/>
            <a:ext cx="11430000" cy="62560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20" y="290830"/>
            <a:ext cx="11450320" cy="61747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311150"/>
            <a:ext cx="11318875" cy="62052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412115"/>
            <a:ext cx="11166475" cy="60934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045" y="371475"/>
            <a:ext cx="11146790" cy="62255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 bwMode="auto">
          <a:xfrm rot="-1818916">
            <a:off x="7110413" y="3657600"/>
            <a:ext cx="6400800" cy="6400800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5264" y="2046561"/>
              <a:ext cx="5852026" cy="5852027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283" y="1954835"/>
              <a:ext cx="6197316" cy="6197316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569" y="1871100"/>
              <a:ext cx="6526504" cy="6526504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>
              <a:off x="3167738" y="1762367"/>
              <a:ext cx="6819910" cy="6819910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l="19347" t="42268" r="25874" b="19398"/>
          <a:stretch>
            <a:fillRect/>
          </a:stretch>
        </p:blipFill>
        <p:spPr bwMode="auto">
          <a:xfrm>
            <a:off x="8558213" y="2490788"/>
            <a:ext cx="2813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84" t="59567" r="183"/>
          <a:stretch>
            <a:fillRect/>
          </a:stretch>
        </p:blipFill>
        <p:spPr>
          <a:xfrm>
            <a:off x="1008063" y="3962400"/>
            <a:ext cx="10631487" cy="2428875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886730" y="2825897"/>
            <a:ext cx="572592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谢谢小朋友们！</a:t>
            </a:r>
            <a:endParaRPr lang="zh-CN" altLang="en-US" sz="4800" b="1" dirty="0">
              <a:solidFill>
                <a:schemeClr val="bg1"/>
              </a:solidFill>
              <a:effectLst>
                <a:reflection blurRad="177800" stA="60000" endA="900" endPos="58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0" y="4537075"/>
            <a:ext cx="12192000" cy="2327275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962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 bwMode="auto">
          <a:xfrm rot="-1947207">
            <a:off x="3749675" y="1524000"/>
            <a:ext cx="601663" cy="609600"/>
            <a:chOff x="2817684" y="410418"/>
            <a:chExt cx="604235" cy="612489"/>
          </a:xfrm>
        </p:grpSpPr>
        <p:grpSp>
          <p:nvGrpSpPr>
            <p:cNvPr id="41000" name="组合 9"/>
            <p:cNvGrpSpPr/>
            <p:nvPr/>
          </p:nvGrpSpPr>
          <p:grpSpPr bwMode="auto">
            <a:xfrm rot="-264783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1376" y="5025282"/>
                <a:ext cx="1569139" cy="158231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aseline="-25000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aseline="-25000"/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7715" y="626941"/>
              <a:ext cx="197783" cy="197691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969963" y="1606550"/>
            <a:ext cx="2230437" cy="1398588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681" y="1175454"/>
              <a:ext cx="2583719" cy="1612197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 rot="2224307">
            <a:off x="1360488" y="654050"/>
            <a:ext cx="379412" cy="371475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2357" y="4753253"/>
              <a:ext cx="748378" cy="728243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0990" name="组合 27"/>
            <p:cNvGrpSpPr/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33594" y="4650864"/>
                <a:ext cx="286143" cy="2206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68754" y="4907951"/>
                <a:ext cx="129256" cy="14464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 bwMode="auto">
          <a:xfrm rot="1562261">
            <a:off x="3348038" y="487363"/>
            <a:ext cx="466725" cy="458787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4664" y="4754941"/>
              <a:ext cx="748964" cy="72749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0983" name="组合 33"/>
            <p:cNvGrpSpPr/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1225" y="4651257"/>
                <a:ext cx="288851" cy="222076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0452" y="4902584"/>
                <a:ext cx="130184" cy="14570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2669381" y="1769269"/>
            <a:ext cx="1906588" cy="1905000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6270057" flipH="1">
            <a:off x="921544" y="892969"/>
            <a:ext cx="993775" cy="992187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8280354">
            <a:off x="1985963" y="1135062"/>
            <a:ext cx="2895600" cy="2009775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 bwMode="auto">
          <a:xfrm rot="920444">
            <a:off x="8928100" y="3352800"/>
            <a:ext cx="577850" cy="56673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5722" y="4754283"/>
              <a:ext cx="749457" cy="72943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0976" name="组合 79"/>
            <p:cNvGrpSpPr/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1067" y="4650784"/>
                <a:ext cx="291110" cy="22317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1332" y="4898166"/>
                <a:ext cx="130182" cy="14658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Rot by="10800000">
                                      <p:cBhvr>
                                        <p:cTn id="66" dur="4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ZDhmNGVhODdhMjgzMTkzNjA1MjI1MWFiZGJlOGFkYjEifQ==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zxx专用">
      <a:majorFont>
        <a:latin typeface="等线 Light"/>
        <a:ea typeface="微软雅黑"/>
        <a:cs typeface=""/>
      </a:majorFont>
      <a:minorFont>
        <a:latin typeface="等线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自定义</PresentationFormat>
  <Paragraphs>4</Paragraphs>
  <Slides>9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 Light</vt:lpstr>
      <vt:lpstr>等线 Light</vt:lpstr>
      <vt:lpstr>微软雅黑</vt:lpstr>
      <vt:lpstr>黑体</vt:lpstr>
      <vt:lpstr>方正超粗黑简体</vt:lpstr>
      <vt:lpstr>等线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http:/www.ypppt.com</cp:keywords>
  <dc:description>http://www.ypppt.com/</dc:description>
  <cp:lastModifiedBy>Zoey</cp:lastModifiedBy>
  <cp:revision>508</cp:revision>
  <dcterms:created xsi:type="dcterms:W3CDTF">2016-08-07T08:11:00Z</dcterms:created>
  <dcterms:modified xsi:type="dcterms:W3CDTF">2025-05-27T06:23:21Z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03DAEB8A420841A7A54327DE3E785790_12</vt:lpwstr>
  </property>
  <property fmtid="{D5CDD505-2E9C-101B-9397-08002B2CF9AE}" pid="3" name="KSOProductBuildVer">
    <vt:lpwstr>2052-12.1.0.21171</vt:lpwstr>
  </property>
</Properties>
</file>