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92" y="-285776"/>
            <a:ext cx="9787038" cy="7500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C:\Users\user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-428652"/>
            <a:ext cx="11787270" cy="728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C:\Users\user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-571528"/>
            <a:ext cx="12215898" cy="7429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 descr="C:\Users\user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-428652"/>
            <a:ext cx="12144460" cy="8215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use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-285776"/>
            <a:ext cx="12644526" cy="7429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user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4478" y="-357214"/>
            <a:ext cx="11501517" cy="7215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user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30" y="-714404"/>
            <a:ext cx="12073022" cy="7572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Users\user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4478" y="-428652"/>
            <a:ext cx="11644394" cy="7429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user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-642966"/>
            <a:ext cx="11644394" cy="7929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C:\Users\user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-714404"/>
            <a:ext cx="11787270" cy="771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Users\user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-571528"/>
            <a:ext cx="11572955" cy="7429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 descr="C:\Users\user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30" y="-714404"/>
            <a:ext cx="11858708" cy="7858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佳妮 周</cp:lastModifiedBy>
  <cp:revision>2</cp:revision>
  <dcterms:created xsi:type="dcterms:W3CDTF">2020-06-07T13:30:48Z</dcterms:created>
  <dcterms:modified xsi:type="dcterms:W3CDTF">2024-01-18T03:19:29Z</dcterms:modified>
</cp:coreProperties>
</file>