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2" r:id="rId5"/>
    <p:sldId id="307" r:id="rId6"/>
    <p:sldId id="295" r:id="rId7"/>
    <p:sldId id="299" r:id="rId8"/>
    <p:sldId id="296" r:id="rId9"/>
    <p:sldId id="297" r:id="rId10"/>
    <p:sldId id="298" r:id="rId11"/>
    <p:sldId id="301" r:id="rId12"/>
    <p:sldId id="300" r:id="rId13"/>
    <p:sldId id="305" r:id="rId14"/>
    <p:sldId id="306" r:id="rId15"/>
    <p:sldId id="304" r:id="rId16"/>
    <p:sldId id="302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56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4AB3F-95B1-4E88-8B47-BE1333302E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37DDD-E96F-44D2-AC05-13E892FDA8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B175-E165-4E19-ACA5-56BAD0FF3F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                                                                                                                                屈老师工作室原创设计 网址：kj.qulaoshi.com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屈老师课件网  </a:t>
            </a:r>
            <a:r>
              <a:rPr lang="en-US" altLang="zh-CN" smtClean="0"/>
              <a:t>kj.qulaoshi.com</a:t>
            </a:r>
            <a:endParaRPr lang="zh-CN" altLang="en-US" dirty="0"/>
          </a:p>
        </p:txBody>
      </p:sp>
      <p:sp>
        <p:nvSpPr>
          <p:cNvPr id="5" name="Slide Numb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印章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41" y="4412342"/>
            <a:ext cx="2191659" cy="2191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屈老师课件网  </a:t>
            </a:r>
            <a:r>
              <a:rPr lang="en-US" altLang="zh-CN" smtClean="0"/>
              <a:t>kj.qulaoshi.com</a:t>
            </a:r>
            <a:endParaRPr lang="zh-CN" altLang="en-US" dirty="0"/>
          </a:p>
        </p:txBody>
      </p:sp>
      <p:sp>
        <p:nvSpPr>
          <p:cNvPr id="6" name="Slide Number Placeholder 5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2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openxmlformats.org/officeDocument/2006/relationships/image" Target="../media/image36.png"/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1.wav"/><Relationship Id="rId14" Type="http://schemas.openxmlformats.org/officeDocument/2006/relationships/image" Target="../media/image41.png"/><Relationship Id="rId13" Type="http://schemas.openxmlformats.org/officeDocument/2006/relationships/image" Target="../media/image4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9.png"/><Relationship Id="rId7" Type="http://schemas.openxmlformats.org/officeDocument/2006/relationships/image" Target="../media/image36.png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41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39.png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26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082726" flipH="1">
            <a:off x="4171795" y="4713836"/>
            <a:ext cx="1026612" cy="1404406"/>
            <a:chOff x="458629" y="413570"/>
            <a:chExt cx="1607123" cy="1633392"/>
          </a:xfrm>
        </p:grpSpPr>
        <p:sp>
          <p:nvSpPr>
            <p:cNvPr id="22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29" y="413570"/>
              <a:ext cx="1607123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标题_QLS             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1425490" y="2644170"/>
            <a:ext cx="93410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spc="600" dirty="0">
                <a:gradFill flip="none" rotWithShape="1">
                  <a:gsLst>
                    <a:gs pos="0">
                      <a:schemeClr val="accent2"/>
                    </a:gs>
                    <a:gs pos="83000">
                      <a:schemeClr val="accent5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一步一步走啊走</a:t>
            </a:r>
            <a:endParaRPr lang="zh-CN" altLang="en-US" sz="9600" b="1" spc="600" dirty="0">
              <a:gradFill flip="none" rotWithShape="1">
                <a:gsLst>
                  <a:gs pos="0">
                    <a:schemeClr val="accent2"/>
                  </a:gs>
                  <a:gs pos="83000">
                    <a:schemeClr val="accent5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领域_QLS             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979272" y="1322603"/>
            <a:ext cx="2108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 smtClean="0">
                <a:effectLst>
                  <a:glow rad="127000">
                    <a:schemeClr val="bg1"/>
                  </a:glow>
                </a:effectLst>
              </a:rPr>
              <a:t>小班语言活动</a:t>
            </a:r>
            <a:endParaRPr lang="zh-CN" altLang="en-US" sz="2500" b="1" dirty="0">
              <a:effectLst>
                <a:glow rad="127000">
                  <a:schemeClr val="bg1"/>
                </a:glow>
              </a:effectLst>
            </a:endParaRPr>
          </a:p>
        </p:txBody>
      </p:sp>
      <p:grpSp>
        <p:nvGrpSpPr>
          <p:cNvPr id="9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2593128" y="4087034"/>
            <a:ext cx="1648430" cy="1799104"/>
            <a:chOff x="-400696" y="645314"/>
            <a:chExt cx="2485478" cy="1389361"/>
          </a:xfrm>
        </p:grpSpPr>
        <p:sp>
          <p:nvSpPr>
            <p:cNvPr id="10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0696" y="645314"/>
              <a:ext cx="2485478" cy="1389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4052054" y="5953575"/>
            <a:ext cx="372489" cy="501106"/>
            <a:chOff x="867939" y="967499"/>
            <a:chExt cx="1065947" cy="734466"/>
          </a:xfrm>
        </p:grpSpPr>
        <p:sp>
          <p:nvSpPr>
            <p:cNvPr id="1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9" y="967499"/>
              <a:ext cx="1065947" cy="734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兔子 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2716498" y="5483246"/>
            <a:ext cx="582163" cy="1025838"/>
            <a:chOff x="194772" y="161402"/>
            <a:chExt cx="1892455" cy="1633392"/>
          </a:xfrm>
        </p:grpSpPr>
        <p:sp>
          <p:nvSpPr>
            <p:cNvPr id="16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86186"/>
              <a:ext cx="561049" cy="13888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72" y="161402"/>
              <a:ext cx="1892455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鸵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174670" y="3834003"/>
            <a:ext cx="2637213" cy="2354655"/>
            <a:chOff x="597601" y="527630"/>
            <a:chExt cx="1829399" cy="1633392"/>
          </a:xfrm>
        </p:grpSpPr>
        <p:sp>
          <p:nvSpPr>
            <p:cNvPr id="19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546123"/>
              <a:ext cx="318917" cy="789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01" y="527630"/>
              <a:ext cx="1829399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8" name="chimes.wav"/>
          </p:stSnd>
        </p:sndAc>
      </p:transition>
    </mc:Choice>
    <mc:Fallback>
      <p:transition spd="slow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t="-7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3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1486091" y="3163794"/>
            <a:ext cx="1283882" cy="1756351"/>
            <a:chOff x="458629" y="413570"/>
            <a:chExt cx="1607123" cy="1633392"/>
          </a:xfrm>
        </p:grpSpPr>
        <p:sp>
          <p:nvSpPr>
            <p:cNvPr id="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29" y="413570"/>
              <a:ext cx="1607123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4184466" y="1792954"/>
            <a:ext cx="1487749" cy="3178952"/>
            <a:chOff x="592274" y="800830"/>
            <a:chExt cx="1492508" cy="1633392"/>
          </a:xfrm>
        </p:grpSpPr>
        <p:sp>
          <p:nvSpPr>
            <p:cNvPr id="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74" y="800830"/>
              <a:ext cx="149250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687735" y="3980596"/>
            <a:ext cx="559842" cy="753151"/>
            <a:chOff x="867939" y="967499"/>
            <a:chExt cx="1065947" cy="734466"/>
          </a:xfrm>
        </p:grpSpPr>
        <p:sp>
          <p:nvSpPr>
            <p:cNvPr id="1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9" y="967499"/>
              <a:ext cx="1065947" cy="734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兔子 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088094" y="3169981"/>
            <a:ext cx="874978" cy="1541811"/>
            <a:chOff x="194772" y="161402"/>
            <a:chExt cx="1892455" cy="1633392"/>
          </a:xfrm>
        </p:grpSpPr>
        <p:sp>
          <p:nvSpPr>
            <p:cNvPr id="1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86186"/>
              <a:ext cx="561049" cy="13888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72" y="161402"/>
              <a:ext cx="1892455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来了一只大鸵鸟。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鸵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7904809" y="1175710"/>
            <a:ext cx="3963672" cy="3538993"/>
            <a:chOff x="597601" y="527630"/>
            <a:chExt cx="1829399" cy="1633392"/>
          </a:xfrm>
        </p:grpSpPr>
        <p:sp>
          <p:nvSpPr>
            <p:cNvPr id="1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546123"/>
              <a:ext cx="318917" cy="7894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01" y="527630"/>
              <a:ext cx="1829399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9" name="chimes.wav"/>
          </p:stSnd>
        </p:sndAc>
      </p:transition>
    </mc:Choice>
    <mc:Fallback>
      <p:transition spd="slow">
        <p:blinds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7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6799731" y="1939813"/>
            <a:ext cx="2477553" cy="2704013"/>
            <a:chOff x="-400696" y="645314"/>
            <a:chExt cx="2485478" cy="1389361"/>
          </a:xfrm>
        </p:grpSpPr>
        <p:sp>
          <p:nvSpPr>
            <p:cNvPr id="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0696" y="645314"/>
              <a:ext cx="2485478" cy="1389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鸵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3491061" y="1162912"/>
            <a:ext cx="3963672" cy="3538993"/>
            <a:chOff x="597601" y="527630"/>
            <a:chExt cx="1829399" cy="1633392"/>
          </a:xfrm>
        </p:grpSpPr>
        <p:sp>
          <p:nvSpPr>
            <p:cNvPr id="1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546123"/>
              <a:ext cx="318917" cy="7894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01" y="527630"/>
              <a:ext cx="1829399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啊哟、啊哟、啊哟，像大鸵鸟一样大步跨。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4135757" y="3854280"/>
            <a:ext cx="1283882" cy="1756351"/>
            <a:chOff x="526652" y="389847"/>
            <a:chExt cx="1607123" cy="1633392"/>
          </a:xfrm>
        </p:grpSpPr>
        <p:sp>
          <p:nvSpPr>
            <p:cNvPr id="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52" y="389847"/>
              <a:ext cx="1607123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1551127" y="4732456"/>
            <a:ext cx="559842" cy="753151"/>
            <a:chOff x="867939" y="967499"/>
            <a:chExt cx="1065947" cy="734466"/>
          </a:xfrm>
        </p:grpSpPr>
        <p:sp>
          <p:nvSpPr>
            <p:cNvPr id="1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9" y="967499"/>
              <a:ext cx="1065947" cy="734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兔子 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2579210" y="3943796"/>
            <a:ext cx="874978" cy="1541811"/>
            <a:chOff x="194772" y="161402"/>
            <a:chExt cx="1892455" cy="1633392"/>
          </a:xfrm>
        </p:grpSpPr>
        <p:sp>
          <p:nvSpPr>
            <p:cNvPr id="1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86186"/>
              <a:ext cx="561049" cy="13888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72" y="161402"/>
              <a:ext cx="1892455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9" name="chimes.wav"/>
          </p:stSnd>
        </p:sndAc>
      </p:transition>
    </mc:Choice>
    <mc:Fallback>
      <p:transition spd="slow">
        <p:blinds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鸵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462148" y="1673284"/>
            <a:ext cx="3963672" cy="3538993"/>
            <a:chOff x="597601" y="527630"/>
            <a:chExt cx="1829399" cy="1633392"/>
          </a:xfrm>
        </p:grpSpPr>
        <p:sp>
          <p:nvSpPr>
            <p:cNvPr id="1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546123"/>
              <a:ext cx="318917" cy="789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01" y="527630"/>
              <a:ext cx="1829399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4" name="鸵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07729" y="1879148"/>
            <a:ext cx="3963672" cy="3538993"/>
            <a:chOff x="597601" y="527630"/>
            <a:chExt cx="1829399" cy="1633392"/>
          </a:xfrm>
        </p:grpSpPr>
        <p:sp>
          <p:nvSpPr>
            <p:cNvPr id="3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546123"/>
              <a:ext cx="318917" cy="789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01" y="527630"/>
              <a:ext cx="1829399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0" y="4241589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7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659533" y="2237434"/>
            <a:ext cx="2477553" cy="2704013"/>
            <a:chOff x="-400696" y="645314"/>
            <a:chExt cx="2485478" cy="1389361"/>
          </a:xfrm>
        </p:grpSpPr>
        <p:sp>
          <p:nvSpPr>
            <p:cNvPr id="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0696" y="645314"/>
              <a:ext cx="2485478" cy="1389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1449918" y="5010042"/>
            <a:ext cx="559842" cy="753151"/>
            <a:chOff x="867939" y="967499"/>
            <a:chExt cx="1065947" cy="734466"/>
          </a:xfrm>
        </p:grpSpPr>
        <p:sp>
          <p:nvSpPr>
            <p:cNvPr id="1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9" y="967499"/>
              <a:ext cx="1065947" cy="734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兔子 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2497880" y="4361082"/>
            <a:ext cx="874978" cy="1541811"/>
            <a:chOff x="194772" y="161402"/>
            <a:chExt cx="1892455" cy="1633392"/>
          </a:xfrm>
        </p:grpSpPr>
        <p:sp>
          <p:nvSpPr>
            <p:cNvPr id="1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86186"/>
              <a:ext cx="561049" cy="13888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72" y="161402"/>
              <a:ext cx="1892455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老虎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7832517" y="1920562"/>
            <a:ext cx="4247771" cy="2736084"/>
            <a:chOff x="-137742" y="311836"/>
            <a:chExt cx="2494535" cy="1606786"/>
          </a:xfrm>
        </p:grpSpPr>
        <p:sp>
          <p:nvSpPr>
            <p:cNvPr id="20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109525" y="823021"/>
              <a:ext cx="658057" cy="162893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742" y="311836"/>
              <a:ext cx="2494535" cy="16067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1459907" y="5187274"/>
            <a:ext cx="764380" cy="635218"/>
            <a:chOff x="715371" y="944543"/>
            <a:chExt cx="1455390" cy="619459"/>
          </a:xfrm>
        </p:grpSpPr>
        <p:sp>
          <p:nvSpPr>
            <p:cNvPr id="29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1" y="944543"/>
              <a:ext cx="1455390" cy="6194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兔子 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2555420" y="4332856"/>
            <a:ext cx="874977" cy="1541811"/>
            <a:chOff x="194772" y="161402"/>
            <a:chExt cx="1892453" cy="1633392"/>
          </a:xfrm>
        </p:grpSpPr>
        <p:sp>
          <p:nvSpPr>
            <p:cNvPr id="32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86186"/>
              <a:ext cx="561049" cy="13888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72" y="161402"/>
              <a:ext cx="1892453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7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大老虎来啦！“嗷呜</a:t>
            </a:r>
            <a:r>
              <a:rPr lang="en-US" altLang="zh-CN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——”</a:t>
            </a:r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我们快逃呀！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气泡_QLS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6616822" y="827600"/>
            <a:ext cx="1632829" cy="895141"/>
            <a:chOff x="669968" y="486443"/>
            <a:chExt cx="2152916" cy="1180261"/>
          </a:xfrm>
        </p:grpSpPr>
        <p:sp>
          <p:nvSpPr>
            <p:cNvPr id="39" name="背景_QLS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669968" y="486443"/>
              <a:ext cx="2152916" cy="1180261"/>
            </a:xfrm>
            <a:prstGeom prst="cloudCallout">
              <a:avLst>
                <a:gd name="adj1" fmla="val 26385"/>
                <a:gd name="adj2" fmla="val 9793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b="1">
                  <a:solidFill>
                    <a:schemeClr val="bg1">
                      <a:alpha val="0"/>
                    </a:schemeClr>
                  </a:solidFill>
                </a:rPr>
                <a:t>屈</a:t>
              </a:r>
              <a:r>
                <a:rPr lang="en-US" altLang="zh-CN" sz="1500" b="1">
                  <a:solidFill>
                    <a:schemeClr val="bg1">
                      <a:alpha val="0"/>
                    </a:schemeClr>
                  </a:solidFill>
                </a:rPr>
                <a:t>/</a:t>
              </a:r>
              <a:r>
                <a:rPr lang="zh-CN" altLang="en-US" sz="1500" b="1">
                  <a:solidFill>
                    <a:schemeClr val="bg1">
                      <a:alpha val="0"/>
                    </a:schemeClr>
                  </a:solidFill>
                </a:rPr>
                <a:t>老</a:t>
              </a:r>
              <a:r>
                <a:rPr lang="en-US" altLang="zh-CN" sz="1500" b="1">
                  <a:solidFill>
                    <a:schemeClr val="bg1">
                      <a:alpha val="0"/>
                    </a:schemeClr>
                  </a:solidFill>
                </a:rPr>
                <a:t>/</a:t>
              </a:r>
              <a:r>
                <a:rPr lang="zh-CN" altLang="en-US" sz="1500" b="1">
                  <a:solidFill>
                    <a:schemeClr val="bg1">
                      <a:alpha val="0"/>
                    </a:schemeClr>
                  </a:solidFill>
                </a:rPr>
                <a:t>师</a:t>
              </a:r>
              <a:r>
                <a:rPr lang="en-US" altLang="zh-CN" sz="1500" b="1">
                  <a:solidFill>
                    <a:schemeClr val="bg1">
                      <a:alpha val="0"/>
                    </a:schemeClr>
                  </a:solidFill>
                </a:rPr>
                <a:t>/</a:t>
              </a:r>
              <a:r>
                <a:rPr lang="zh-CN" altLang="en-US" sz="1500" b="1">
                  <a:solidFill>
                    <a:schemeClr val="bg1">
                      <a:alpha val="0"/>
                    </a:schemeClr>
                  </a:solidFill>
                </a:rPr>
                <a:t>工</a:t>
              </a:r>
              <a:r>
                <a:rPr lang="en-US" altLang="zh-CN" sz="1500" b="1">
                  <a:solidFill>
                    <a:schemeClr val="bg1">
                      <a:alpha val="0"/>
                    </a:schemeClr>
                  </a:solidFill>
                </a:rPr>
                <a:t>/</a:t>
              </a:r>
              <a:r>
                <a:rPr lang="zh-CN" altLang="en-US" sz="1500" b="1">
                  <a:solidFill>
                    <a:schemeClr val="bg1">
                      <a:alpha val="0"/>
                    </a:schemeClr>
                  </a:solidFill>
                </a:rPr>
                <a:t>作</a:t>
              </a:r>
              <a:r>
                <a:rPr lang="en-US" altLang="zh-CN" sz="1500" b="1">
                  <a:solidFill>
                    <a:schemeClr val="bg1">
                      <a:alpha val="0"/>
                    </a:schemeClr>
                  </a:solidFill>
                </a:rPr>
                <a:t>/</a:t>
              </a:r>
              <a:r>
                <a:rPr lang="zh-CN" altLang="en-US" sz="1500" b="1">
                  <a:solidFill>
                    <a:schemeClr val="bg1">
                      <a:alpha val="0"/>
                    </a:schemeClr>
                  </a:solidFill>
                </a:rPr>
                <a:t>室</a:t>
              </a:r>
              <a:r>
                <a:rPr lang="en-US" altLang="zh-CN" sz="1500" b="1">
                  <a:solidFill>
                    <a:schemeClr val="bg1">
                      <a:alpha val="0"/>
                    </a:schemeClr>
                  </a:solidFill>
                </a:rPr>
                <a:t>/</a:t>
              </a:r>
              <a:r>
                <a:rPr lang="zh-CN" altLang="en-US" sz="1500" b="1">
                  <a:solidFill>
                    <a:schemeClr val="bg1">
                      <a:alpha val="0"/>
                    </a:schemeClr>
                  </a:solidFill>
                </a:rPr>
                <a:t>原</a:t>
              </a:r>
              <a:r>
                <a:rPr lang="en-US" altLang="zh-CN" sz="1500" b="1">
                  <a:solidFill>
                    <a:schemeClr val="bg1">
                      <a:alpha val="0"/>
                    </a:schemeClr>
                  </a:solidFill>
                </a:rPr>
                <a:t>/</a:t>
              </a:r>
              <a:r>
                <a:rPr lang="zh-CN" altLang="en-US" sz="1500" b="1">
                  <a:solidFill>
                    <a:schemeClr val="bg1">
                      <a:alpha val="0"/>
                    </a:schemeClr>
                  </a:solidFill>
                </a:rPr>
                <a:t>创</a:t>
              </a:r>
              <a:r>
                <a:rPr lang="en-US" altLang="zh-CN" sz="1500" b="1">
                  <a:solidFill>
                    <a:schemeClr val="bg1">
                      <a:alpha val="0"/>
                    </a:schemeClr>
                  </a:solidFill>
                </a:rPr>
                <a:t>/</a:t>
              </a:r>
              <a:r>
                <a:rPr lang="zh-CN" altLang="en-US" sz="1500" b="1">
                  <a:solidFill>
                    <a:schemeClr val="bg1">
                      <a:alpha val="0"/>
                    </a:schemeClr>
                  </a:solidFill>
                </a:rPr>
                <a:t>设</a:t>
              </a:r>
              <a:r>
                <a:rPr lang="en-US" altLang="zh-CN" sz="1500" b="1">
                  <a:solidFill>
                    <a:schemeClr val="bg1">
                      <a:alpha val="0"/>
                    </a:schemeClr>
                  </a:solidFill>
                </a:rPr>
                <a:t>/</a:t>
              </a:r>
              <a:r>
                <a:rPr lang="zh-CN" altLang="en-US" sz="1500" b="1">
                  <a:solidFill>
                    <a:schemeClr val="bg1">
                      <a:alpha val="0"/>
                    </a:schemeClr>
                  </a:solidFill>
                </a:rPr>
                <a:t>计</a:t>
              </a:r>
              <a:endParaRPr lang="zh-CN" altLang="en-US" sz="1500" b="1">
                <a:solidFill>
                  <a:schemeClr val="bg1">
                    <a:alpha val="0"/>
                  </a:schemeClr>
                </a:solidFill>
              </a:endParaRPr>
            </a:p>
          </p:txBody>
        </p:sp>
        <p:sp>
          <p:nvSpPr>
            <p:cNvPr id="40" name="矩形 _QLS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885864" y="684329"/>
              <a:ext cx="1656883" cy="6958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嗷呜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声音形状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2607657">
            <a:off x="7852296" y="2456438"/>
            <a:ext cx="406598" cy="546860"/>
            <a:chOff x="5390953" y="3353752"/>
            <a:chExt cx="395081" cy="240305"/>
          </a:xfrm>
        </p:grpSpPr>
        <p:sp>
          <p:nvSpPr>
            <p:cNvPr id="42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5479673" y="3548338"/>
              <a:ext cx="184696" cy="45719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呼噜声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5390953" y="3353752"/>
              <a:ext cx="395081" cy="217445"/>
            </a:xfrm>
            <a:prstGeom prst="arc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屈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老*师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/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工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|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作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室*原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创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|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设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计</a:t>
              </a:r>
              <a:endParaRPr lang="zh-CN" altLang="en-US" sz="300" dirty="0">
                <a:solidFill>
                  <a:schemeClr val="lt1">
                    <a:alpha val="0"/>
                  </a:schemeClr>
                </a:solidFill>
              </a:endParaRPr>
            </a:p>
          </p:txBody>
        </p:sp>
      </p:grpSp>
      <p:grpSp>
        <p:nvGrpSpPr>
          <p:cNvPr id="44" name="声音形状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4363608">
            <a:off x="7489971" y="2437957"/>
            <a:ext cx="727230" cy="743284"/>
            <a:chOff x="5374480" y="3353753"/>
            <a:chExt cx="395081" cy="240304"/>
          </a:xfrm>
        </p:grpSpPr>
        <p:sp>
          <p:nvSpPr>
            <p:cNvPr id="4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5479673" y="3548338"/>
              <a:ext cx="184696" cy="45719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呼噜声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5374480" y="3353753"/>
              <a:ext cx="395081" cy="217445"/>
            </a:xfrm>
            <a:prstGeom prst="arc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屈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老*师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/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工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|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作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室*原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创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|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设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计</a:t>
              </a:r>
              <a:endParaRPr lang="zh-CN" altLang="en-US" sz="300" dirty="0">
                <a:solidFill>
                  <a:schemeClr val="lt1">
                    <a:alpha val="0"/>
                  </a:schemeClr>
                </a:solidFill>
              </a:endParaRPr>
            </a:p>
          </p:txBody>
        </p:sp>
      </p:grpSp>
      <p:grpSp>
        <p:nvGrpSpPr>
          <p:cNvPr id="47" name="声音形状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4265303">
            <a:off x="7112349" y="2119258"/>
            <a:ext cx="1307336" cy="1300173"/>
            <a:chOff x="5391711" y="3345037"/>
            <a:chExt cx="395081" cy="235896"/>
          </a:xfrm>
        </p:grpSpPr>
        <p:sp>
          <p:nvSpPr>
            <p:cNvPr id="4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5479673" y="3548338"/>
              <a:ext cx="131679" cy="32595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呼噜声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5391711" y="3345037"/>
              <a:ext cx="395081" cy="217445"/>
            </a:xfrm>
            <a:prstGeom prst="arc">
              <a:avLst/>
            </a:prstGeom>
            <a:noFill/>
            <a:ln w="571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屈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老*师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/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工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|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作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室*原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创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|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设</a:t>
              </a:r>
              <a:r>
                <a:rPr lang="en-US" altLang="zh-CN" sz="300" dirty="0">
                  <a:solidFill>
                    <a:schemeClr val="lt1">
                      <a:alpha val="0"/>
                    </a:schemeClr>
                  </a:solidFill>
                </a:rPr>
                <a:t>-</a:t>
              </a:r>
              <a:r>
                <a:rPr lang="zh-CN" altLang="en-US" sz="300" dirty="0">
                  <a:solidFill>
                    <a:schemeClr val="lt1">
                      <a:alpha val="0"/>
                    </a:schemeClr>
                  </a:solidFill>
                </a:rPr>
                <a:t>计</a:t>
              </a:r>
              <a:endParaRPr lang="zh-CN" altLang="en-US" sz="300" dirty="0">
                <a:solidFill>
                  <a:schemeClr val="lt1">
                    <a:alpha val="0"/>
                  </a:schemeClr>
                </a:solidFill>
              </a:endParaRPr>
            </a:p>
          </p:txBody>
        </p:sp>
      </p:grpSp>
      <p:grpSp>
        <p:nvGrpSpPr>
          <p:cNvPr id="25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4354727" y="2261476"/>
            <a:ext cx="2476213" cy="2704013"/>
            <a:chOff x="-400024" y="645314"/>
            <a:chExt cx="2484134" cy="1389361"/>
          </a:xfrm>
        </p:grpSpPr>
        <p:sp>
          <p:nvSpPr>
            <p:cNvPr id="26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0024" y="645314"/>
              <a:ext cx="2484134" cy="1389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4336348" y="4020076"/>
            <a:ext cx="1283882" cy="1756351"/>
            <a:chOff x="485596" y="419505"/>
            <a:chExt cx="1607123" cy="1633392"/>
          </a:xfrm>
        </p:grpSpPr>
        <p:sp>
          <p:nvSpPr>
            <p:cNvPr id="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96" y="419505"/>
              <a:ext cx="1607123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4223118" y="4067959"/>
            <a:ext cx="1149397" cy="1756350"/>
            <a:chOff x="614474" y="392871"/>
            <a:chExt cx="1438779" cy="1633391"/>
          </a:xfrm>
        </p:grpSpPr>
        <p:sp>
          <p:nvSpPr>
            <p:cNvPr id="2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74" y="392871"/>
              <a:ext cx="1438779" cy="16333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5" name="chimes.wav"/>
          </p:stSnd>
        </p:sndAc>
      </p:transition>
    </mc:Choice>
    <mc:Fallback>
      <p:transition spd="slow">
        <p:blinds dir="vert"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2" presetClass="exit" presetSubtype="8" ac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8" ac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8" ac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C -0.00664 -0.05648 -0.01523 -0.10949 -0.03229 -0.10949 C -0.05156 -0.10949 -0.05794 -0.05648 -0.06445 -2.96296E-6 C -0.07304 0.06227 -0.07955 0.12408 -0.10104 0.12408 C -0.12031 0.12408 -0.12682 0.06227 -0.13554 -2.96296E-6 C -0.13971 -0.05648 -0.1483 -0.10949 -0.16758 -0.10949 C -0.18476 -0.10949 -0.19336 -0.05648 -0.19974 -2.96296E-6 C -0.20625 0.06227 -0.21484 0.12408 -0.23424 0.12408 C -0.25351 0.12408 -0.26862 -2.96296E-6 -0.26862 0.0007 C -0.275 -0.05648 -0.28164 -0.10949 -0.30078 -0.10949 C -0.32005 -0.10949 -0.32656 -0.05648 -0.33294 -2.96296E-6 C -0.34166 0.06227 -0.34804 0.12408 -0.36966 0.12408 C -0.38893 0.12408 -0.39531 0.06227 -0.40182 -2.96296E-6 C -0.41041 -0.05648 -0.41692 -0.10949 -0.4362 -0.10949 C -0.45325 -0.10949 -0.46198 -0.05648 -0.46836 -2.96296E-6 C -0.47474 0.06227 -0.48346 0.12408 -0.50273 0.12408 C -0.522 0.12408 -0.52851 0.06227 -0.53711 -2.96296E-6 " pathEditMode="relative" rAng="0" ptsTypes="AAAAAAAAAAAAAAAAA">
                                      <p:cBhvr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9" y="71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800000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2" presetClass="exit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3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9145769" y="3016160"/>
            <a:ext cx="1149397" cy="1756350"/>
            <a:chOff x="677435" y="429719"/>
            <a:chExt cx="1438779" cy="1633391"/>
          </a:xfrm>
        </p:grpSpPr>
        <p:sp>
          <p:nvSpPr>
            <p:cNvPr id="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35" y="429719"/>
              <a:ext cx="1438779" cy="16333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6656419" y="2073304"/>
            <a:ext cx="2476213" cy="2704013"/>
            <a:chOff x="-400024" y="645314"/>
            <a:chExt cx="2484134" cy="1389361"/>
          </a:xfrm>
        </p:grpSpPr>
        <p:sp>
          <p:nvSpPr>
            <p:cNvPr id="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0024" y="645314"/>
              <a:ext cx="2484134" cy="1389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8533577" y="4811257"/>
            <a:ext cx="764380" cy="635218"/>
            <a:chOff x="715371" y="944543"/>
            <a:chExt cx="1455390" cy="619459"/>
          </a:xfrm>
        </p:grpSpPr>
        <p:sp>
          <p:nvSpPr>
            <p:cNvPr id="1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1" y="944543"/>
              <a:ext cx="1455390" cy="6194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鸵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2959572" y="1537660"/>
            <a:ext cx="3963672" cy="3538993"/>
            <a:chOff x="597601" y="527630"/>
            <a:chExt cx="1829399" cy="1633392"/>
          </a:xfrm>
        </p:grpSpPr>
        <p:sp>
          <p:nvSpPr>
            <p:cNvPr id="1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546123"/>
              <a:ext cx="318917" cy="7894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01" y="527630"/>
              <a:ext cx="1829399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兔子 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13402411" y="4040351"/>
            <a:ext cx="874977" cy="1541811"/>
            <a:chOff x="194772" y="161402"/>
            <a:chExt cx="1892453" cy="1633392"/>
          </a:xfrm>
        </p:grpSpPr>
        <p:sp>
          <p:nvSpPr>
            <p:cNvPr id="1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86186"/>
              <a:ext cx="561049" cy="13888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72" y="161402"/>
              <a:ext cx="1892453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8680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喔</a:t>
            </a:r>
            <a:r>
              <a:rPr lang="en-US" altLang="zh-CN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唷，喔</a:t>
            </a:r>
            <a:r>
              <a:rPr lang="en-US" altLang="zh-CN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唷，爬啊！摇摇摆摆，摇摇摆摆，走啊！嗵、嗵、嗵，跳啊！啊哟，啊哟，啊哟，跑啊！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9" name="chimes.wav"/>
          </p:stSnd>
        </p:sndAc>
      </p:transition>
    </mc:Choice>
    <mc:Fallback>
      <p:transition spd="slow">
        <p:blinds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89 -0.02107 C -0.09453 -0.07755 -0.10313 -0.13056 -0.12019 -0.13056 C -0.13946 -0.13056 -0.14584 -0.07755 -0.15235 -0.02107 C -0.16094 0.0412 -0.16745 0.10301 -0.18894 0.10301 C -0.20821 0.10301 -0.21472 0.0412 -0.22344 -0.02107 C -0.22761 -0.07755 -0.2362 -0.13056 -0.25547 -0.13056 C -0.27266 -0.13056 -0.28125 -0.07755 -0.28763 -0.02107 C -0.29414 0.0412 -0.30274 0.10301 -0.32214 0.10301 C -0.34141 0.10301 -0.35651 -0.02107 -0.35651 -0.02037 C -0.36289 -0.07755 -0.36953 -0.13056 -0.38868 -0.13056 C -0.40795 -0.13056 -0.41446 -0.07755 -0.42084 -0.02107 C -0.42956 0.0412 -0.43594 0.10301 -0.45756 0.10301 C -0.47683 0.10301 -0.48321 0.0412 -0.48972 -0.02107 C -0.49831 -0.07755 -0.50482 -0.13056 -0.52409 -0.13056 C -0.54115 -0.13056 -0.54987 -0.07755 -0.55625 -0.02107 C -0.56263 0.0412 -0.57136 0.10301 -0.59063 0.10301 C -0.6099 0.10301 -0.61641 0.0412 -0.625 -0.02107 " pathEditMode="relative" rAng="0" ptsTypes="AAAAAAAAAAAAAAAAA">
                                      <p:cBhvr>
                                        <p:cTn id="4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71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19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21326193">
            <a:off x="7368083" y="2719949"/>
            <a:ext cx="1149397" cy="1756350"/>
            <a:chOff x="637900" y="431271"/>
            <a:chExt cx="1438779" cy="1633391"/>
          </a:xfrm>
        </p:grpSpPr>
        <p:sp>
          <p:nvSpPr>
            <p:cNvPr id="20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00" y="431271"/>
              <a:ext cx="1438779" cy="16333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7542140" y="4685726"/>
            <a:ext cx="764380" cy="635218"/>
            <a:chOff x="715371" y="944543"/>
            <a:chExt cx="1455390" cy="619459"/>
          </a:xfrm>
        </p:grpSpPr>
        <p:sp>
          <p:nvSpPr>
            <p:cNvPr id="26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1" y="944543"/>
              <a:ext cx="1455390" cy="6194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鸵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3180223" y="1184631"/>
            <a:ext cx="2291497" cy="3538993"/>
            <a:chOff x="669141" y="610829"/>
            <a:chExt cx="1057621" cy="1633392"/>
          </a:xfrm>
        </p:grpSpPr>
        <p:sp>
          <p:nvSpPr>
            <p:cNvPr id="29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546123"/>
              <a:ext cx="318917" cy="7894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41" y="610829"/>
              <a:ext cx="1057621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兔子 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4439958" y="3914821"/>
            <a:ext cx="874977" cy="1541811"/>
            <a:chOff x="194772" y="161402"/>
            <a:chExt cx="1892453" cy="1633392"/>
          </a:xfrm>
        </p:grpSpPr>
        <p:sp>
          <p:nvSpPr>
            <p:cNvPr id="32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86186"/>
              <a:ext cx="561049" cy="13888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72" y="161402"/>
              <a:ext cx="1892453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5491136" y="2276739"/>
            <a:ext cx="1720427" cy="2704013"/>
            <a:chOff x="382449" y="760345"/>
            <a:chExt cx="1725931" cy="1389361"/>
          </a:xfrm>
        </p:grpSpPr>
        <p:sp>
          <p:nvSpPr>
            <p:cNvPr id="2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49" y="760345"/>
              <a:ext cx="1725931" cy="1389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14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呼</a:t>
            </a:r>
            <a:r>
              <a:rPr lang="en-US" altLang="zh-CN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回家了。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2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8881313" y="980869"/>
            <a:ext cx="3191622" cy="1939353"/>
            <a:chOff x="3165981" y="120299"/>
            <a:chExt cx="3191622" cy="1939353"/>
          </a:xfrm>
        </p:grpSpPr>
        <p:sp>
          <p:nvSpPr>
            <p:cNvPr id="36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186070"/>
              <a:ext cx="2000913" cy="4953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981" y="120299"/>
              <a:ext cx="3191622" cy="19393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0" name="chimes.wav"/>
          </p:stSnd>
        </p:sndAc>
      </p:transition>
    </mc:Choice>
    <mc:Fallback>
      <p:transition spd="slow">
        <p:blinds dir="vert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6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5123180" y="2000485"/>
            <a:ext cx="1945637" cy="3814974"/>
            <a:chOff x="416462" y="916705"/>
            <a:chExt cx="1492508" cy="1498877"/>
          </a:xfrm>
        </p:grpSpPr>
        <p:sp>
          <p:nvSpPr>
            <p:cNvPr id="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351625" cy="43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62" y="916705"/>
              <a:ext cx="1492508" cy="14988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5" name="chimes.wav"/>
          </p:stSnd>
        </p:sndAc>
      </p:transition>
    </mc:Choice>
    <mc:Fallback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6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4777611" y="1307716"/>
            <a:ext cx="2300874" cy="4511517"/>
            <a:chOff x="456023" y="902358"/>
            <a:chExt cx="1765012" cy="1772544"/>
          </a:xfrm>
        </p:grpSpPr>
        <p:sp>
          <p:nvSpPr>
            <p:cNvPr id="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23" y="902358"/>
              <a:ext cx="1765012" cy="17725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一步一步，走啊走</a:t>
            </a:r>
            <a:r>
              <a:rPr lang="en-US" altLang="zh-CN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5" name="chimes.wav"/>
          </p:stSnd>
        </p:sndAc>
      </p:transition>
    </mc:Choice>
    <mc:Fallback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6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116426" y="1278915"/>
            <a:ext cx="2299061" cy="4507959"/>
            <a:chOff x="471471" y="857089"/>
            <a:chExt cx="1763621" cy="1771146"/>
          </a:xfrm>
        </p:grpSpPr>
        <p:sp>
          <p:nvSpPr>
            <p:cNvPr id="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71" y="857089"/>
              <a:ext cx="1763621" cy="17711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6579549" y="4219550"/>
            <a:ext cx="1191669" cy="990306"/>
            <a:chOff x="234649" y="710629"/>
            <a:chExt cx="1725593" cy="734466"/>
          </a:xfrm>
        </p:grpSpPr>
        <p:sp>
          <p:nvSpPr>
            <p:cNvPr id="10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9" y="710629"/>
              <a:ext cx="1725593" cy="734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看见一只大乌龟。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6" name="chimes.wav"/>
          </p:stSnd>
        </p:sndAc>
      </p:transition>
    </mc:Choice>
    <mc:Fallback>
      <p:transition spd="slow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3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4409532" y="2705134"/>
            <a:ext cx="3841866" cy="2371519"/>
            <a:chOff x="-657745" y="801787"/>
            <a:chExt cx="2947115" cy="931753"/>
          </a:xfrm>
        </p:grpSpPr>
        <p:sp>
          <p:nvSpPr>
            <p:cNvPr id="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7745" y="801787"/>
              <a:ext cx="2947115" cy="9317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3818383" y="4524778"/>
            <a:ext cx="1328179" cy="1103749"/>
            <a:chOff x="234649" y="710629"/>
            <a:chExt cx="1725593" cy="734466"/>
          </a:xfrm>
        </p:grpSpPr>
        <p:sp>
          <p:nvSpPr>
            <p:cNvPr id="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9" y="710629"/>
              <a:ext cx="1725593" cy="734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3833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喔</a:t>
            </a:r>
            <a:r>
              <a:rPr lang="en-US" altLang="zh-CN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唷，喔</a:t>
            </a:r>
            <a:r>
              <a:rPr lang="en-US" altLang="zh-CN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唷</a:t>
            </a:r>
            <a:r>
              <a:rPr lang="zh-CN" altLang="en-US" sz="1400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，像</a:t>
            </a:r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大乌龟一样慢慢爬。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6" name="chimes.wav"/>
          </p:stSnd>
        </p:sndAc>
      </p:transition>
    </mc:Choice>
    <mc:Fallback>
      <p:transition spd="slow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t="-19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12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2386522" y="2863754"/>
            <a:ext cx="3841866" cy="2371519"/>
            <a:chOff x="-657745" y="801787"/>
            <a:chExt cx="2947115" cy="931753"/>
          </a:xfrm>
        </p:grpSpPr>
        <p:sp>
          <p:nvSpPr>
            <p:cNvPr id="1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7745" y="801787"/>
              <a:ext cx="2947115" cy="9317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1793910" y="4628038"/>
            <a:ext cx="1185224" cy="984950"/>
            <a:chOff x="234649" y="710629"/>
            <a:chExt cx="1725593" cy="734466"/>
          </a:xfrm>
        </p:grpSpPr>
        <p:sp>
          <p:nvSpPr>
            <p:cNvPr id="16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9" y="710629"/>
              <a:ext cx="1725593" cy="734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来了一只大白鸭。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20550407">
            <a:off x="7086411" y="2755381"/>
            <a:ext cx="1897346" cy="2595569"/>
            <a:chOff x="355656" y="314561"/>
            <a:chExt cx="1816094" cy="1845778"/>
          </a:xfrm>
        </p:grpSpPr>
        <p:sp>
          <p:nvSpPr>
            <p:cNvPr id="2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56" y="314561"/>
              <a:ext cx="1816094" cy="18457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7" name="chimes.wav"/>
          </p:stSnd>
        </p:sndAc>
      </p:transition>
    </mc:Choice>
    <mc:Fallback>
      <p:transition spd="slow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416885" flipH="1">
            <a:off x="5027985" y="2972688"/>
            <a:ext cx="1679026" cy="2296908"/>
            <a:chOff x="510255" y="427668"/>
            <a:chExt cx="1607123" cy="1633392"/>
          </a:xfrm>
        </p:grpSpPr>
        <p:sp>
          <p:nvSpPr>
            <p:cNvPr id="1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55" y="427668"/>
              <a:ext cx="1607123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62" y="433370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3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477579">
            <a:off x="6897304" y="1152532"/>
            <a:ext cx="1945637" cy="4157345"/>
            <a:chOff x="592274" y="800830"/>
            <a:chExt cx="1492508" cy="1633392"/>
          </a:xfrm>
        </p:grpSpPr>
        <p:sp>
          <p:nvSpPr>
            <p:cNvPr id="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74" y="800830"/>
              <a:ext cx="149250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559903" flipH="1">
            <a:off x="3927579" y="4324927"/>
            <a:ext cx="732146" cy="984950"/>
            <a:chOff x="867939" y="967499"/>
            <a:chExt cx="1065947" cy="734466"/>
          </a:xfrm>
        </p:grpSpPr>
        <p:sp>
          <p:nvSpPr>
            <p:cNvPr id="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9" y="967499"/>
              <a:ext cx="1065947" cy="734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摇摇摆摆，摇摇摆摆，像大白鸭一样踱着走。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7" name="chimes.wav"/>
          </p:stSnd>
        </p:sndAc>
      </p:transition>
    </mc:Choice>
    <mc:Fallback>
      <p:transition spd="slow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3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677981" flipH="1">
            <a:off x="1800886" y="2570822"/>
            <a:ext cx="1679026" cy="2296908"/>
            <a:chOff x="508596" y="420776"/>
            <a:chExt cx="1607123" cy="1633392"/>
          </a:xfrm>
        </p:grpSpPr>
        <p:sp>
          <p:nvSpPr>
            <p:cNvPr id="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96" y="420776"/>
              <a:ext cx="1607123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677981">
            <a:off x="3527837" y="702297"/>
            <a:ext cx="1945637" cy="4157345"/>
            <a:chOff x="592274" y="800830"/>
            <a:chExt cx="1492508" cy="1633392"/>
          </a:xfrm>
        </p:grpSpPr>
        <p:sp>
          <p:nvSpPr>
            <p:cNvPr id="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74" y="800830"/>
              <a:ext cx="149250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677981" flipH="1">
            <a:off x="737574" y="3889307"/>
            <a:ext cx="732146" cy="984950"/>
            <a:chOff x="867939" y="967499"/>
            <a:chExt cx="1065947" cy="734466"/>
          </a:xfrm>
        </p:grpSpPr>
        <p:sp>
          <p:nvSpPr>
            <p:cNvPr id="1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9" y="967499"/>
              <a:ext cx="1065947" cy="734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兔子 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13154326" y="2773573"/>
            <a:ext cx="1192138" cy="2100684"/>
            <a:chOff x="194772" y="161402"/>
            <a:chExt cx="1892455" cy="1633392"/>
          </a:xfrm>
        </p:grpSpPr>
        <p:sp>
          <p:nvSpPr>
            <p:cNvPr id="1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86186"/>
              <a:ext cx="561049" cy="13888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72" y="161402"/>
              <a:ext cx="1892455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来了一只小灰兔。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8" name="chimes.wav"/>
          </p:stSnd>
        </p:sndAc>
      </p:transition>
    </mc:Choice>
    <mc:Fallback>
      <p:transition spd="slow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C -0.00651 -0.05648 -0.01523 -0.10949 -0.03229 -0.10949 C -0.05156 -0.10949 -0.05794 -0.05648 -0.06445 -3.7037E-6 C -0.07304 0.06227 -0.07955 0.12408 -0.10104 0.12408 C -0.12031 0.12408 -0.12682 0.06227 -0.13541 -3.7037E-6 C -0.13971 -0.05648 -0.1483 -0.10949 -0.16757 -0.10949 C -0.18463 -0.10949 -0.19335 -0.05648 -0.19974 -3.7037E-6 C -0.20625 0.06227 -0.21484 0.12408 -0.23424 0.12408 C -0.25351 0.12408 -0.26862 -3.7037E-6 -0.26862 0.0007 C -0.275 -0.05648 -0.28151 -0.10949 -0.30078 -0.10949 C -0.32005 -0.10949 -0.32656 -0.05648 -0.33294 -3.7037E-6 C -0.34166 0.06227 -0.34804 0.12408 -0.36966 0.12408 C -0.38893 0.12408 -0.39531 0.06227 -0.40182 -3.7037E-6 C -0.41041 -0.05648 -0.41692 -0.10949 -0.43619 -0.10949 C -0.45325 -0.10949 -0.46197 -0.05648 -0.46835 -3.7037E-6 C -0.47474 0.06227 -0.48346 0.12408 -0.50273 0.12408 C -0.522 0.12408 -0.52851 0.06227 -0.5371 -3.7037E-6 " pathEditMode="relative" rAng="0" ptsTypes="AAAAAAAAAAAAAAAAA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t="-6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3" name="鹅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-4323730" y="3904669"/>
            <a:ext cx="1283882" cy="1756351"/>
            <a:chOff x="491149" y="395477"/>
            <a:chExt cx="1607123" cy="1633392"/>
          </a:xfrm>
        </p:grpSpPr>
        <p:sp>
          <p:nvSpPr>
            <p:cNvPr id="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22126"/>
              <a:ext cx="819843" cy="20294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49" y="395477"/>
              <a:ext cx="1607123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男孩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-1705394" y="2374799"/>
            <a:ext cx="1487749" cy="3178952"/>
            <a:chOff x="592274" y="800830"/>
            <a:chExt cx="1492508" cy="1633392"/>
          </a:xfrm>
        </p:grpSpPr>
        <p:sp>
          <p:nvSpPr>
            <p:cNvPr id="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74" y="800830"/>
              <a:ext cx="149250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乌龟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-5160236" y="4800600"/>
            <a:ext cx="559842" cy="753151"/>
            <a:chOff x="867939" y="967499"/>
            <a:chExt cx="1065947" cy="734466"/>
          </a:xfrm>
        </p:grpSpPr>
        <p:sp>
          <p:nvSpPr>
            <p:cNvPr id="1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129767"/>
              <a:ext cx="828017" cy="20496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9" y="967499"/>
              <a:ext cx="1065947" cy="734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兔子 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-2763183" y="4011940"/>
            <a:ext cx="874978" cy="1541811"/>
            <a:chOff x="194772" y="161402"/>
            <a:chExt cx="1892455" cy="1633392"/>
          </a:xfrm>
        </p:grpSpPr>
        <p:sp>
          <p:nvSpPr>
            <p:cNvPr id="1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86904" y="1486186"/>
              <a:ext cx="561049" cy="13888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72" y="161402"/>
              <a:ext cx="1892455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74057" y="551976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嗵嗵嗵，像小灰兔一样蹦蹦跳。</a:t>
            </a:r>
            <a:endParaRPr lang="zh-CN" altLang="en-US" sz="14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8" name="chimes.wav"/>
          </p:stSnd>
        </p:sndAc>
      </p:transition>
    </mc:Choice>
    <mc:Fallback>
      <p:transition spd="slow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C 0.00951 -0.05648 0.02162 -0.10949 0.0461 -0.10949 C 0.0737 -0.10949 0.0823 -0.05648 0.09141 7.40741E-7 C 0.10378 0.06227 0.11289 0.12407 0.14349 0.12407 C 0.17097 0.12407 0.18008 0.06227 0.19258 7.40741E-7 C 0.19844 -0.05648 0.21068 -0.10949 0.23776 -0.10949 C 0.26237 -0.10949 0.27448 -0.05648 0.2836 7.40741E-7 C 0.29284 0.06227 0.30508 0.12407 0.3323 0.12407 C 0.3599 0.12407 0.38125 7.40741E-7 0.38125 0.00069 C 0.3905 -0.05648 0.39987 -0.10949 0.42722 -0.10949 C 0.45456 -0.10949 0.46381 -0.05648 0.47279 7.40741E-7 C 0.48529 0.06227 0.49427 0.12407 0.525 0.12407 C 0.55235 0.12407 0.56107 0.06227 0.57058 7.40741E-7 C 0.58295 -0.05648 0.59206 -0.10949 0.61954 -0.10949 C 0.64401 -0.10949 0.65612 -0.05648 0.66485 7.40741E-7 C 0.67435 0.06227 0.68672 0.12407 0.71407 0.12407 C 0.74089 0.12407 0.75066 0.06227 0.76316 7.40741E-7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1" y="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-2.22222E-6 C 0.00912 -0.05648 0.02058 -0.10949 0.04388 -0.10949 C 0.06993 -0.10949 0.07865 -0.05648 0.0875 -2.22222E-6 C 0.09909 0.06227 0.10782 0.12408 0.13711 0.12408 C 0.16329 0.12408 0.17201 0.06227 0.18373 -2.22222E-6 C 0.1892 -0.05648 0.20105 -0.10949 0.22683 -0.10949 C 0.2504 -0.10949 0.26185 -0.05648 0.27058 -2.22222E-6 C 0.27943 0.06227 0.29115 0.12408 0.31693 0.12408 C 0.34336 0.12408 0.36394 -2.22222E-6 0.36394 0.0007 C 0.37266 -0.05648 0.38165 -0.10949 0.40756 -0.10949 C 0.43373 -0.10949 0.44258 -0.05648 0.45118 -2.22222E-6 C 0.46316 0.06227 0.47175 0.12408 0.50105 0.12408 C 0.52709 0.12408 0.53529 0.06227 0.54467 -2.22222E-6 C 0.55625 -0.05648 0.56498 -0.10949 0.59115 -0.10949 C 0.61459 -0.10949 0.62618 -0.05648 0.63464 -2.22222E-6 C 0.64349 0.06227 0.65534 0.12408 0.68139 0.12408 C 0.70704 0.12408 0.71641 0.06227 0.72826 -2.22222E-6 " pathEditMode="relative" rAng="0" ptsTypes="AAAAAAAAAAAAAAAAA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-1.11111E-6 C 0.00794 -0.05648 0.01823 -0.10949 0.0388 -0.10949 C 0.06198 -0.10949 0.06966 -0.05648 0.07747 -1.11111E-6 C 0.08776 0.06227 0.09544 0.12408 0.12122 0.12408 C 0.1444 0.12408 0.15221 0.06227 0.16276 -1.11111E-6 C 0.16758 -0.05648 0.17812 -0.10949 0.20117 -0.10949 C 0.222 -0.10949 0.23203 -0.05648 0.23997 -1.11111E-6 C 0.24779 0.06227 0.25807 0.12408 0.28112 0.12408 C 0.30443 0.12408 0.32266 -1.11111E-6 0.32266 0.0007 C 0.33034 -0.05648 0.33828 -0.10949 0.36146 -0.10949 C 0.3845 -0.10949 0.39232 -0.05648 0.4 -1.11111E-6 C 0.41055 0.06227 0.4181 0.12408 0.44427 0.12408 C 0.46732 0.12408 0.47461 0.06227 0.48268 -1.11111E-6 C 0.49323 -0.05648 0.50104 -0.10949 0.52409 -0.10949 C 0.54492 -0.10949 0.55508 -0.05648 0.5625 -1.11111E-6 C 0.57044 0.06227 0.58099 0.12408 0.60404 0.12408 C 0.62682 0.12408 0.63516 0.06227 0.64557 -1.11111E-6 " pathEditMode="relative" rAng="0" ptsTypes="AAAAAAAAAAAAAAA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9" y="7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2.96296E-6 C 0.00859 -0.05648 0.0194 -0.10949 0.04115 -0.10949 C 0.06563 -0.10949 0.07357 -0.05648 0.0819 -2.96296E-6 C 0.09271 0.06227 0.10104 0.12408 0.12813 0.12408 C 0.15287 0.12408 0.16107 0.06227 0.17227 -2.96296E-6 C 0.17721 -0.05648 0.18841 -0.10949 0.21276 -0.10949 C 0.23477 -0.10949 0.24544 -0.05648 0.25391 -2.96296E-6 C 0.26198 0.06227 0.27305 0.12408 0.29701 0.12408 C 0.32122 0.12408 0.34076 -2.96296E-6 0.34076 0.0007 C 0.34857 -0.05648 0.3569 -0.10949 0.38151 -0.10949 C 0.40625 -0.10949 0.41458 -0.05648 0.42266 -2.96296E-6 C 0.43372 0.06227 0.4418 0.12408 0.46888 0.12408 C 0.49323 0.12408 0.50104 0.06227 0.5099 -2.96296E-6 C 0.52096 -0.05648 0.52917 -0.10949 0.55378 -0.10949 C 0.57565 -0.10949 0.58646 -0.05648 0.59427 -2.96296E-6 C 0.60274 0.06227 0.61393 0.12408 0.63815 0.12408 C 0.66237 0.12408 0.67109 0.06227 0.68229 -2.96296E-6 " pathEditMode="relative" rAng="0" ptsTypes="AAAAAAAAAAAAAAA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p="http://schemas.openxmlformats.org/presentationml/2006/main">
  <p:tag name="commondata" val="eyJoZGlkIjoiMTM1MmFiNjQ0NWJhYzIxNzE2MWI4YzZhYWFiNjlmOTc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cyyrlj1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280</Words>
  <Application>WPS 演示</Application>
  <PresentationFormat>宽屏</PresentationFormat>
  <Paragraphs>38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屈老师工作室</Company>
  <LinksUpToDate>false</LinksUpToDate>
  <SharedDoc>false</SharedDoc>
  <HyperlinksChanged>false</HyperlinksChanged>
  <AppVersion>14.0000</AppVersion>
  <HyperlinkBase>kj.qulaoshi.com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一步一步走啊走</dc:title>
  <dc:creator>屈老师工作室</dc:creator>
  <dc:description>更多课件下载请访问：屈老师课件网  kj.qulaoshi.com</dc:description>
  <cp:lastModifiedBy>xz</cp:lastModifiedBy>
  <cp:revision>134</cp:revision>
  <dcterms:created xsi:type="dcterms:W3CDTF">2018-11-06T01:45:00Z</dcterms:created>
  <dcterms:modified xsi:type="dcterms:W3CDTF">2024-04-03T03:34:19Z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AE47F29A16544BA3B72440F82B38D973_13</vt:lpwstr>
  </property>
  <property fmtid="{D5CDD505-2E9C-101B-9397-08002B2CF9AE}" pid="3" name="KSOProductBuildVer">
    <vt:lpwstr>2052-12.1.0.16417</vt:lpwstr>
  </property>
</Properties>
</file>