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gs" Target="tags/tag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B9WTU[2G`4GPDE]$@Y`83PM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-403225"/>
            <a:ext cx="12192635" cy="83248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168178410594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80590" y="-192405"/>
            <a:ext cx="7128510" cy="71081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]D)_6`RMWZI~FIYY0B6QKDY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69720" y="0"/>
            <a:ext cx="914717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C7K08NPXU2E`RM}KLFO{`1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47800" y="0"/>
            <a:ext cx="9398000" cy="6921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19EI`]8EQ{F2E{OR%BOMGS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6540" y="0"/>
            <a:ext cx="913955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G9D)]VGTY31Y3WP]Z${UH}V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88440" y="0"/>
            <a:ext cx="921448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BZG[VM82$7)0TV6(5]{5%]X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0465" y="-116840"/>
            <a:ext cx="9337675" cy="69748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MM5{IHVX3Z53IQKN`Y]VUU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0015" y="0"/>
            <a:ext cx="9152255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MU$%`U2Q9QFL174ROQQOZHL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16075" y="0"/>
            <a:ext cx="8959215" cy="67195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ZGQzMDgzMWU1N2YzNjVhOGE1MWUyNjgxNWY3NTkyZWU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6" baseType="lpstr">
      <vt:lpstr>Arial</vt:lpstr>
      <vt:lpstr>宋体</vt:lpstr>
      <vt:lpstr>Wingdings</vt:lpstr>
      <vt:lpstr>Arial Unicode MS</vt:lpstr>
      <vt:lpstr>Calibri</vt:lpstr>
      <vt:lpstr>微软雅黑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shouleng</cp:lastModifiedBy>
  <cp:revision>2</cp:revision>
  <dcterms:created xsi:type="dcterms:W3CDTF">2023-04-18T02:15:15Z</dcterms:created>
  <dcterms:modified xsi:type="dcterms:W3CDTF">2023-04-18T02:18:41Z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D2117F6108C34FD39954786A56432672_12</vt:lpwstr>
  </property>
  <property fmtid="{D5CDD505-2E9C-101B-9397-08002B2CF9AE}" pid="3" name="KSOProductBuildVer">
    <vt:lpwstr>2052-11.1.0.14036</vt:lpwstr>
  </property>
</Properties>
</file>