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324" r:id="rId3"/>
    <p:sldId id="331" r:id="rId4"/>
    <p:sldId id="332" r:id="rId5"/>
    <p:sldId id="333" r:id="rId6"/>
    <p:sldId id="334" r:id="rId7"/>
    <p:sldId id="335" r:id="rId8"/>
    <p:sldId id="336" r:id="rId9"/>
  </p:sldIdLst>
  <p:sldSz cx="12192000" cy="6858000"/>
  <p:notesSz cx="6858000" cy="9144000"/>
  <p:embeddedFontLst>
    <p:embeddedFont>
      <p:font typeface="黑体" panose="02010609060101010101" pitchFamily="49" charset="-122"/>
      <p:regular r:id="rId14"/>
    </p:embeddedFont>
    <p:embeddedFont>
      <p:font typeface="微软雅黑 Light" panose="020B0502040204020203" charset="-122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3355E"/>
    <a:srgbClr val="3398D9"/>
    <a:srgbClr val="33B142"/>
    <a:srgbClr val="EE7218"/>
    <a:srgbClr val="3CB44A"/>
    <a:srgbClr val="E0191D"/>
    <a:srgbClr val="E6A23B"/>
    <a:srgbClr val="166EB4"/>
    <a:srgbClr val="DC5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3" autoAdjust="0"/>
    <p:restoredTop sz="96083" autoAdjust="0"/>
  </p:normalViewPr>
  <p:slideViewPr>
    <p:cSldViewPr snapToGrid="0">
      <p:cViewPr varScale="1">
        <p:scale>
          <a:sx n="76" d="100"/>
          <a:sy n="76" d="100"/>
        </p:scale>
        <p:origin x="72" y="250"/>
      </p:cViewPr>
      <p:guideLst>
        <p:guide orient="horz" pos="2160"/>
        <p:guide pos="39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47C41-E60F-4F41-8FB4-C9785E9FAF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C772-3CBB-4459-8E35-B35E2BB582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560E-2FE5-4D09-A89D-B736FBE6FB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1F23-A00C-4776-B5A4-5E12AA7F0B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4036" name="Picture 4" descr="QQ图片20171219160935"/>
          <p:cNvPicPr>
            <a:picLocks noChangeAspect="1" noChangeArrowheads="1"/>
          </p:cNvPicPr>
          <p:nvPr/>
        </p:nvPicPr>
        <p:blipFill>
          <a:blip r:embed="rId1" cstate="print"/>
          <a:srcRect b="440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798763" y="1095375"/>
            <a:ext cx="7237412" cy="19221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5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舒适的家</a:t>
            </a:r>
            <a:endParaRPr lang="zh-CN" altLang="en-US" sz="58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35125" y="228600"/>
            <a:ext cx="8921115" cy="593471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14525" y="365125"/>
            <a:ext cx="9175115" cy="622490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0350" y="882650"/>
            <a:ext cx="7142480" cy="548830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67930" y="1243965"/>
            <a:ext cx="4509135" cy="476567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80590" y="664845"/>
            <a:ext cx="8305800" cy="51911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253365" y="4456430"/>
            <a:ext cx="1661795" cy="2282825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65" y="671830"/>
            <a:ext cx="2033905" cy="1965325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005" y="671830"/>
            <a:ext cx="2063115" cy="196532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820" y="671830"/>
            <a:ext cx="2465705" cy="1970405"/>
          </a:xfrm>
          <a:prstGeom prst="rect">
            <a:avLst/>
          </a:prstGeom>
        </p:spPr>
      </p:pic>
      <p:pic>
        <p:nvPicPr>
          <p:cNvPr id="8" name="内容占位符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875" y="672465"/>
            <a:ext cx="2664460" cy="19646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620" y="4561840"/>
            <a:ext cx="1929130" cy="217741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7"/>
          <a:stretch>
            <a:fillRect/>
          </a:stretch>
        </p:blipFill>
        <p:spPr>
          <a:xfrm>
            <a:off x="6152515" y="4456430"/>
            <a:ext cx="1894205" cy="1969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rcRect l="4201" t="10599" r="8240" b="13110"/>
          <a:stretch>
            <a:fillRect/>
          </a:stretch>
        </p:blipFill>
        <p:spPr>
          <a:xfrm>
            <a:off x="9193530" y="4518025"/>
            <a:ext cx="2684780" cy="233997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7470775" y="2914015"/>
            <a:ext cx="2087245" cy="1648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560195" y="2820035"/>
            <a:ext cx="2303145" cy="1346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65300" y="2820035"/>
            <a:ext cx="2162175" cy="1346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7339330" y="2950210"/>
            <a:ext cx="2597150" cy="1521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99487ce9a5e8cce64b246e8e6febfb3b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08175" y="748030"/>
            <a:ext cx="9239250" cy="53619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0-多彩卡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96D8"/>
      </a:accent1>
      <a:accent2>
        <a:srgbClr val="E984A5"/>
      </a:accent2>
      <a:accent3>
        <a:srgbClr val="3CB44A"/>
      </a:accent3>
      <a:accent4>
        <a:srgbClr val="EC6603"/>
      </a:accent4>
      <a:accent5>
        <a:srgbClr val="3CA793"/>
      </a:accent5>
      <a:accent6>
        <a:srgbClr val="70AD47"/>
      </a:accent6>
      <a:hlink>
        <a:srgbClr val="0563C1"/>
      </a:hlink>
      <a:folHlink>
        <a:srgbClr val="954F72"/>
      </a:folHlink>
    </a:clrScheme>
    <a:fontScheme name="0-正常卡通">
      <a:majorFont>
        <a:latin typeface="Helvetica"/>
        <a:ea typeface="MYuppy-KR-Bold-DDC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WPS 演示</Application>
  <PresentationFormat>宽屏</PresentationFormat>
  <Paragraphs>2</Paragraphs>
  <Slides>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黑体</vt:lpstr>
      <vt:lpstr>楷体</vt:lpstr>
      <vt:lpstr>幼圆</vt:lpstr>
      <vt:lpstr>Tahoma</vt:lpstr>
      <vt:lpstr>Helvetica</vt:lpstr>
      <vt:lpstr>MYuppy-KR-Bold-DDC</vt:lpstr>
      <vt:lpstr>Segoe Print</vt:lpstr>
      <vt:lpstr>微软雅黑 Light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可爱卡通主题幼儿园家长会ppt模板</dc:title>
  <dc:creator/>
  <cp:lastModifiedBy>啾你肥脸</cp:lastModifiedBy>
  <cp:revision>10</cp:revision>
  <dcterms:created xsi:type="dcterms:W3CDTF">2017-03-16T13:16:00Z</dcterms:created>
  <dcterms:modified xsi:type="dcterms:W3CDTF">2025-04-22T01:16:35Z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54DC8275787D48198192BBC1A120296B_13</vt:lpwstr>
  </property>
</Properties>
</file>