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microsoft.com/office/2007/relationships/media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0943f92af62b0dbab99b4e7b793db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7135" y="883285"/>
            <a:ext cx="7237730" cy="60344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8010" y="774065"/>
            <a:ext cx="11155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第十一周音乐：我家有</a:t>
            </a:r>
            <a:r>
              <a:rPr lang="zh-CN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几口</a:t>
            </a:r>
            <a:endParaRPr lang="zh-CN" altLang="en-US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7925903766ed0a55645c71a0f4e3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3475" y="0"/>
            <a:ext cx="6934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d2f69019ef7073ca658248503aa3c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50" y="0"/>
            <a:ext cx="4990465" cy="2971800"/>
          </a:xfrm>
          <a:prstGeom prst="rect">
            <a:avLst/>
          </a:prstGeom>
        </p:spPr>
      </p:pic>
      <p:pic>
        <p:nvPicPr>
          <p:cNvPr id="5" name="图片 4" descr="6a026af816140a7a70210f564bed5b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3475" y="3688080"/>
            <a:ext cx="3222625" cy="2153920"/>
          </a:xfrm>
          <a:prstGeom prst="rect">
            <a:avLst/>
          </a:prstGeom>
        </p:spPr>
      </p:pic>
      <p:pic>
        <p:nvPicPr>
          <p:cNvPr id="6" name="图片 5" descr="5d60b1d7056e7468aac2da2279f062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8705" y="351790"/>
            <a:ext cx="5380990" cy="2620010"/>
          </a:xfrm>
          <a:prstGeom prst="rect">
            <a:avLst/>
          </a:prstGeom>
        </p:spPr>
      </p:pic>
      <p:pic>
        <p:nvPicPr>
          <p:cNvPr id="7" name="图片 6" descr="2a279ac2538df8de1ad64fba4c3b8f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120" y="3194050"/>
            <a:ext cx="2366010" cy="2842260"/>
          </a:xfrm>
          <a:prstGeom prst="rect">
            <a:avLst/>
          </a:prstGeom>
        </p:spPr>
      </p:pic>
      <p:pic>
        <p:nvPicPr>
          <p:cNvPr id="8" name="图片 7" descr="dab8527b13d17eb8e4847fbf9028e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075" y="3194050"/>
            <a:ext cx="2610485" cy="3064510"/>
          </a:xfrm>
          <a:prstGeom prst="rect">
            <a:avLst/>
          </a:prstGeom>
        </p:spPr>
      </p:pic>
      <p:pic>
        <p:nvPicPr>
          <p:cNvPr id="9" name="我家有几口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34395" y="5842000"/>
            <a:ext cx="750570" cy="68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45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zjn</cp:lastModifiedBy>
  <cp:revision>3</cp:revision>
  <dcterms:created xsi:type="dcterms:W3CDTF">2023-08-09T12:44:00Z</dcterms:created>
  <dcterms:modified xsi:type="dcterms:W3CDTF">2025-04-18T06:14:02Z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2052-12.1.0.20784</vt:lpwstr>
  </property>
</Properties>
</file>