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4"/>
  </p:notesMasterIdLst>
  <p:handoutMasterIdLst>
    <p:handoutMasterId r:id="rId15"/>
  </p:handout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</p:sldIdLst>
  <p:sldSz cx="12192000" cy="6858000"/>
  <p:notesSz cx="7104380" cy="10234930"/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kern="1200">
        <a:solidFill>
          <a:schemeClr val="tx1"/>
        </a:solidFill>
        <a:latin typeface="Arial" panose="020B0604020202020204" pitchFamily="34" charset="0"/>
        <a:ea typeface="微软雅黑" panose="020B0503020204020204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kern="1200">
        <a:solidFill>
          <a:schemeClr val="tx1"/>
        </a:solidFill>
        <a:latin typeface="Arial" panose="020B0604020202020204" pitchFamily="34" charset="0"/>
        <a:ea typeface="微软雅黑" panose="020B0503020204020204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kern="1200">
        <a:solidFill>
          <a:schemeClr val="tx1"/>
        </a:solidFill>
        <a:latin typeface="Arial" panose="020B0604020202020204" pitchFamily="34" charset="0"/>
        <a:ea typeface="微软雅黑" panose="020B0503020204020204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kern="1200">
        <a:solidFill>
          <a:schemeClr val="tx1"/>
        </a:solidFill>
        <a:latin typeface="Arial" panose="020B0604020202020204" pitchFamily="34" charset="0"/>
        <a:ea typeface="微软雅黑" panose="020B0503020204020204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kern="1200">
        <a:solidFill>
          <a:schemeClr val="tx1"/>
        </a:solidFill>
        <a:latin typeface="Arial" panose="020B0604020202020204" pitchFamily="34" charset="0"/>
        <a:ea typeface="微软雅黑" panose="020B0503020204020204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kern="1200">
        <a:solidFill>
          <a:schemeClr val="tx1"/>
        </a:solidFill>
        <a:latin typeface="Arial" panose="020B0604020202020204" pitchFamily="34" charset="0"/>
        <a:ea typeface="微软雅黑" panose="020B0503020204020204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kern="1200">
        <a:solidFill>
          <a:schemeClr val="tx1"/>
        </a:solidFill>
        <a:latin typeface="Arial" panose="020B0604020202020204" pitchFamily="34" charset="0"/>
        <a:ea typeface="微软雅黑" panose="020B0503020204020204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kern="1200">
        <a:solidFill>
          <a:schemeClr val="tx1"/>
        </a:solidFill>
        <a:latin typeface="Arial" panose="020B0604020202020204" pitchFamily="34" charset="0"/>
        <a:ea typeface="微软雅黑" panose="020B0503020204020204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kern="1200">
        <a:solidFill>
          <a:schemeClr val="tx1"/>
        </a:solidFill>
        <a:latin typeface="Arial" panose="020B0604020202020204" pitchFamily="34" charset="0"/>
        <a:ea typeface="微软雅黑" panose="020B0503020204020204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59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2B2B2"/>
    <a:srgbClr val="202020"/>
    <a:srgbClr val="323232"/>
    <a:srgbClr val="CC3300"/>
    <a:srgbClr val="CC0000"/>
    <a:srgbClr val="FF3300"/>
    <a:srgbClr val="990000"/>
    <a:srgbClr val="FF8D41"/>
    <a:srgbClr val="FF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12278"/>
    <p:restoredTop sz="94660"/>
  </p:normalViewPr>
  <p:slideViewPr>
    <p:cSldViewPr snapToGrid="0" showGuides="1">
      <p:cViewPr varScale="1">
        <p:scale>
          <a:sx n="75" d="100"/>
          <a:sy n="75" d="100"/>
        </p:scale>
        <p:origin x="90" y="96"/>
      </p:cViewPr>
      <p:guideLst>
        <p:guide orient="horz" pos="2159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1999" cy="71999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8" Type="http://schemas.openxmlformats.org/officeDocument/2006/relationships/tableStyles" Target="tableStyles.xml"/><Relationship Id="rId17" Type="http://schemas.openxmlformats.org/officeDocument/2006/relationships/viewProps" Target="viewProps.xml"/><Relationship Id="rId16" Type="http://schemas.openxmlformats.org/officeDocument/2006/relationships/presProps" Target="presProps.xml"/><Relationship Id="rId15" Type="http://schemas.openxmlformats.org/officeDocument/2006/relationships/handoutMaster" Target="handoutMasters/handoutMaster1.xml"/><Relationship Id="rId14" Type="http://schemas.openxmlformats.org/officeDocument/2006/relationships/notesMaster" Target="notesMasters/notesMaster1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/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8163" cy="5127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45"/>
            </a:lvl1pPr>
          </a:lstStyle>
          <a:p>
            <a:pPr fontAlgn="auto"/>
            <a:endParaRPr lang="zh-CN" altLang="en-US" strike="noStrike" noProof="1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4024313" y="0"/>
            <a:ext cx="3078163" cy="5127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45"/>
            </a:lvl1pPr>
          </a:lstStyle>
          <a:p>
            <a:pPr fontAlgn="auto"/>
            <a:fld id="{0F9B84EA-7D68-4D60-9CB1-D50884785D1C}" type="datetimeFigureOut">
              <a:rPr lang="zh-CN" altLang="en-US" sz="1245" strike="noStrike" noProof="1" smtClean="0">
                <a:latin typeface="+mn-lt"/>
                <a:ea typeface="+mn-ea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9720263"/>
            <a:ext cx="3078163" cy="5143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45"/>
            </a:lvl1pPr>
          </a:lstStyle>
          <a:p>
            <a:pPr fontAlgn="auto"/>
            <a:endParaRPr lang="zh-CN" altLang="en-US" strike="noStrike" noProof="1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4024313" y="9720263"/>
            <a:ext cx="3078163" cy="5143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45"/>
            </a:lvl1pPr>
          </a:lstStyle>
          <a:p>
            <a:pPr fontAlgn="auto"/>
            <a:fld id="{8D4E0FC9-F1F8-4FAE-9988-3BA365CFD46F}" type="slidenum">
              <a:rPr lang="zh-CN" altLang="en-US" sz="1245" strike="noStrike" noProof="1" smtClean="0">
                <a:latin typeface="+mn-lt"/>
                <a:ea typeface="+mn-ea"/>
                <a:cs typeface="+mn-cs"/>
              </a:rPr>
            </a:fld>
            <a:endParaRPr lang="zh-CN" altLang="en-US" strike="noStrike" noProof="1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/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8163" cy="5127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fontAlgn="auto"/>
            <a:endParaRPr lang="zh-CN" altLang="en-US" strike="noStrike" noProof="1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4024313" y="0"/>
            <a:ext cx="3078163" cy="5127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fontAlgn="auto"/>
            <a:fld id="{D6C8D182-E4C8-4120-9249-FC9774456FFA}" type="datetimeFigureOut">
              <a:rPr lang="zh-CN" altLang="en-US" strike="noStrike" noProof="1" smtClean="0">
                <a:latin typeface="+mn-lt"/>
                <a:ea typeface="+mn-ea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13316" name="幻灯片图像占位符 3"/>
          <p:cNvSpPr>
            <a:spLocks noGrp="1" noRot="1" noChangeAspect="1"/>
          </p:cNvSpPr>
          <p:nvPr>
            <p:ph type="sldImg"/>
          </p:nvPr>
        </p:nvSpPr>
        <p:spPr>
          <a:xfrm>
            <a:off x="482600" y="1279525"/>
            <a:ext cx="6140450" cy="3454400"/>
          </a:xfrm>
          <a:prstGeom prst="rect">
            <a:avLst/>
          </a:pr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3317" name="备注占位符 4"/>
          <p:cNvSpPr>
            <a:spLocks noGrp="1"/>
          </p:cNvSpPr>
          <p:nvPr>
            <p:ph type="body" sz="quarter"/>
          </p:nvPr>
        </p:nvSpPr>
        <p:spPr>
          <a:xfrm>
            <a:off x="711200" y="4926013"/>
            <a:ext cx="5683250" cy="4029075"/>
          </a:xfrm>
          <a:prstGeom prst="rect">
            <a:avLst/>
          </a:prstGeom>
          <a:noFill/>
          <a:ln w="9525">
            <a:noFill/>
          </a:ln>
        </p:spPr>
        <p:txBody>
          <a:bodyPr vert="horz" lIns="91440" tIns="45720" rIns="91440" bIns="45720" anchor="t" anchorCtr="0"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9721850"/>
            <a:ext cx="3078163" cy="5127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fontAlgn="auto"/>
            <a:endParaRPr lang="zh-CN" altLang="en-US" strike="noStrike" noProof="1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4024313" y="9721850"/>
            <a:ext cx="3078163" cy="5127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fontAlgn="auto"/>
            <a:fld id="{85D0DACE-38E0-42D2-9336-2B707D34BC6D}" type="slidenum">
              <a:rPr lang="zh-CN" altLang="en-US" strike="noStrike" noProof="1" smtClean="0">
                <a:latin typeface="+mn-lt"/>
                <a:ea typeface="+mn-ea"/>
                <a:cs typeface="+mn-cs"/>
              </a:rPr>
            </a:fld>
            <a:endParaRPr lang="zh-CN" altLang="en-US" strike="noStrike" noProof="1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7" Type="http://schemas.openxmlformats.org/officeDocument/2006/relationships/tags" Target="../tags/tag44.xml"/><Relationship Id="rId6" Type="http://schemas.openxmlformats.org/officeDocument/2006/relationships/tags" Target="../tags/tag43.xml"/><Relationship Id="rId5" Type="http://schemas.openxmlformats.org/officeDocument/2006/relationships/tags" Target="../tags/tag42.xml"/><Relationship Id="rId4" Type="http://schemas.openxmlformats.org/officeDocument/2006/relationships/tags" Target="../tags/tag41.xml"/><Relationship Id="rId3" Type="http://schemas.openxmlformats.org/officeDocument/2006/relationships/tags" Target="../tags/tag40.xml"/><Relationship Id="rId2" Type="http://schemas.openxmlformats.org/officeDocument/2006/relationships/tags" Target="../tags/tag39.xml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7" Type="http://schemas.openxmlformats.org/officeDocument/2006/relationships/tags" Target="../tags/tag6.xml"/><Relationship Id="rId6" Type="http://schemas.openxmlformats.org/officeDocument/2006/relationships/tags" Target="../tags/tag5.xml"/><Relationship Id="rId5" Type="http://schemas.openxmlformats.org/officeDocument/2006/relationships/tags" Target="../tags/tag4.xml"/><Relationship Id="rId4" Type="http://schemas.openxmlformats.org/officeDocument/2006/relationships/tags" Target="../tags/tag3.xml"/><Relationship Id="rId3" Type="http://schemas.openxmlformats.org/officeDocument/2006/relationships/tags" Target="../tags/tag2.xml"/><Relationship Id="rId2" Type="http://schemas.openxmlformats.org/officeDocument/2006/relationships/tags" Target="../tags/tag1.xml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7" Type="http://schemas.openxmlformats.org/officeDocument/2006/relationships/tags" Target="../tags/tag12.xml"/><Relationship Id="rId6" Type="http://schemas.openxmlformats.org/officeDocument/2006/relationships/tags" Target="../tags/tag11.xml"/><Relationship Id="rId5" Type="http://schemas.openxmlformats.org/officeDocument/2006/relationships/tags" Target="../tags/tag10.xml"/><Relationship Id="rId4" Type="http://schemas.openxmlformats.org/officeDocument/2006/relationships/tags" Target="../tags/tag9.xml"/><Relationship Id="rId3" Type="http://schemas.openxmlformats.org/officeDocument/2006/relationships/tags" Target="../tags/tag8.xml"/><Relationship Id="rId2" Type="http://schemas.openxmlformats.org/officeDocument/2006/relationships/tags" Target="../tags/tag7.xml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9" Type="http://schemas.openxmlformats.org/officeDocument/2006/relationships/tags" Target="../tags/tag20.xml"/><Relationship Id="rId8" Type="http://schemas.openxmlformats.org/officeDocument/2006/relationships/tags" Target="../tags/tag19.xml"/><Relationship Id="rId7" Type="http://schemas.openxmlformats.org/officeDocument/2006/relationships/tags" Target="../tags/tag18.xml"/><Relationship Id="rId6" Type="http://schemas.openxmlformats.org/officeDocument/2006/relationships/tags" Target="../tags/tag17.xml"/><Relationship Id="rId5" Type="http://schemas.openxmlformats.org/officeDocument/2006/relationships/tags" Target="../tags/tag16.xml"/><Relationship Id="rId4" Type="http://schemas.openxmlformats.org/officeDocument/2006/relationships/tags" Target="../tags/tag15.xml"/><Relationship Id="rId3" Type="http://schemas.openxmlformats.org/officeDocument/2006/relationships/tags" Target="../tags/tag14.xml"/><Relationship Id="rId2" Type="http://schemas.openxmlformats.org/officeDocument/2006/relationships/tags" Target="../tags/tag13.xml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7" Type="http://schemas.openxmlformats.org/officeDocument/2006/relationships/tags" Target="../tags/tag26.xml"/><Relationship Id="rId6" Type="http://schemas.openxmlformats.org/officeDocument/2006/relationships/tags" Target="../tags/tag25.xml"/><Relationship Id="rId5" Type="http://schemas.openxmlformats.org/officeDocument/2006/relationships/tags" Target="../tags/tag24.xml"/><Relationship Id="rId4" Type="http://schemas.openxmlformats.org/officeDocument/2006/relationships/tags" Target="../tags/tag23.xml"/><Relationship Id="rId3" Type="http://schemas.openxmlformats.org/officeDocument/2006/relationships/tags" Target="../tags/tag22.xml"/><Relationship Id="rId2" Type="http://schemas.openxmlformats.org/officeDocument/2006/relationships/tags" Target="../tags/tag21.xml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7" Type="http://schemas.openxmlformats.org/officeDocument/2006/relationships/tags" Target="../tags/tag32.xml"/><Relationship Id="rId6" Type="http://schemas.openxmlformats.org/officeDocument/2006/relationships/tags" Target="../tags/tag31.xml"/><Relationship Id="rId5" Type="http://schemas.openxmlformats.org/officeDocument/2006/relationships/tags" Target="../tags/tag30.xml"/><Relationship Id="rId4" Type="http://schemas.openxmlformats.org/officeDocument/2006/relationships/tags" Target="../tags/tag29.xml"/><Relationship Id="rId3" Type="http://schemas.openxmlformats.org/officeDocument/2006/relationships/tags" Target="../tags/tag28.xml"/><Relationship Id="rId2" Type="http://schemas.openxmlformats.org/officeDocument/2006/relationships/tags" Target="../tags/tag27.xml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7" Type="http://schemas.openxmlformats.org/officeDocument/2006/relationships/tags" Target="../tags/tag38.xml"/><Relationship Id="rId6" Type="http://schemas.openxmlformats.org/officeDocument/2006/relationships/tags" Target="../tags/tag37.xml"/><Relationship Id="rId5" Type="http://schemas.openxmlformats.org/officeDocument/2006/relationships/tags" Target="../tags/tag36.xml"/><Relationship Id="rId4" Type="http://schemas.openxmlformats.org/officeDocument/2006/relationships/tags" Target="../tags/tag35.xml"/><Relationship Id="rId3" Type="http://schemas.openxmlformats.org/officeDocument/2006/relationships/tags" Target="../tags/tag34.xml"/><Relationship Id="rId2" Type="http://schemas.openxmlformats.org/officeDocument/2006/relationships/tags" Target="../tags/tag33.xml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任意多边形: 形状 6"/>
          <p:cNvSpPr/>
          <p:nvPr/>
        </p:nvSpPr>
        <p:spPr>
          <a:xfrm>
            <a:off x="11123613" y="-7937"/>
            <a:ext cx="1068388" cy="1052513"/>
          </a:xfrm>
          <a:custGeom>
            <a:avLst/>
            <a:gdLst>
              <a:gd name="connsiteX0" fmla="*/ 65352 w 1068729"/>
              <a:gd name="connsiteY0" fmla="*/ 0 h 1052118"/>
              <a:gd name="connsiteX1" fmla="*/ 1068729 w 1068729"/>
              <a:gd name="connsiteY1" fmla="*/ 0 h 1052118"/>
              <a:gd name="connsiteX2" fmla="*/ 1068729 w 1068729"/>
              <a:gd name="connsiteY2" fmla="*/ 977750 h 1052118"/>
              <a:gd name="connsiteX3" fmla="*/ 1040113 w 1068729"/>
              <a:gd name="connsiteY3" fmla="*/ 993283 h 1052118"/>
              <a:gd name="connsiteX4" fmla="*/ 748689 w 1068729"/>
              <a:gd name="connsiteY4" fmla="*/ 1052118 h 1052118"/>
              <a:gd name="connsiteX5" fmla="*/ 0 w 1068729"/>
              <a:gd name="connsiteY5" fmla="*/ 303429 h 1052118"/>
              <a:gd name="connsiteX6" fmla="*/ 58836 w 1068729"/>
              <a:gd name="connsiteY6" fmla="*/ 12005 h 10521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68729" h="1052118">
                <a:moveTo>
                  <a:pt x="65352" y="0"/>
                </a:moveTo>
                <a:lnTo>
                  <a:pt x="1068729" y="0"/>
                </a:lnTo>
                <a:lnTo>
                  <a:pt x="1068729" y="977750"/>
                </a:lnTo>
                <a:lnTo>
                  <a:pt x="1040113" y="993283"/>
                </a:lnTo>
                <a:cubicBezTo>
                  <a:pt x="950541" y="1031168"/>
                  <a:pt x="852062" y="1052118"/>
                  <a:pt x="748689" y="1052118"/>
                </a:cubicBezTo>
                <a:cubicBezTo>
                  <a:pt x="335199" y="1052118"/>
                  <a:pt x="0" y="716919"/>
                  <a:pt x="0" y="303429"/>
                </a:cubicBezTo>
                <a:cubicBezTo>
                  <a:pt x="0" y="200056"/>
                  <a:pt x="20950" y="101577"/>
                  <a:pt x="58836" y="12005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buFontTx/>
              <a:buNone/>
              <a:defRPr/>
            </a:pPr>
            <a:endParaRPr lang="zh-CN" altLang="en-US" strike="noStrike" noProof="1"/>
          </a:p>
        </p:txBody>
      </p:sp>
      <p:sp>
        <p:nvSpPr>
          <p:cNvPr id="7" name="椭圆 7"/>
          <p:cNvSpPr/>
          <p:nvPr/>
        </p:nvSpPr>
        <p:spPr>
          <a:xfrm>
            <a:off x="8029575" y="458788"/>
            <a:ext cx="741363" cy="741363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buFontTx/>
              <a:buNone/>
              <a:defRPr/>
            </a:pPr>
            <a:endParaRPr lang="zh-CN" altLang="en-US" strike="noStrike" noProof="1"/>
          </a:p>
        </p:txBody>
      </p:sp>
      <p:sp>
        <p:nvSpPr>
          <p:cNvPr id="8" name="任意多边形: 形状 8"/>
          <p:cNvSpPr/>
          <p:nvPr/>
        </p:nvSpPr>
        <p:spPr>
          <a:xfrm>
            <a:off x="3287713" y="-7937"/>
            <a:ext cx="1457325" cy="584200"/>
          </a:xfrm>
          <a:custGeom>
            <a:avLst/>
            <a:gdLst>
              <a:gd name="connsiteX0" fmla="*/ 0 w 1458561"/>
              <a:gd name="connsiteY0" fmla="*/ 0 h 584280"/>
              <a:gd name="connsiteX1" fmla="*/ 1458561 w 1458561"/>
              <a:gd name="connsiteY1" fmla="*/ 0 h 584280"/>
              <a:gd name="connsiteX2" fmla="*/ 1419134 w 1458561"/>
              <a:gd name="connsiteY2" fmla="*/ 127015 h 584280"/>
              <a:gd name="connsiteX3" fmla="*/ 729281 w 1458561"/>
              <a:gd name="connsiteY3" fmla="*/ 584280 h 584280"/>
              <a:gd name="connsiteX4" fmla="*/ 39427 w 1458561"/>
              <a:gd name="connsiteY4" fmla="*/ 127015 h 5842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58561" h="584280">
                <a:moveTo>
                  <a:pt x="0" y="0"/>
                </a:moveTo>
                <a:lnTo>
                  <a:pt x="1458561" y="0"/>
                </a:lnTo>
                <a:lnTo>
                  <a:pt x="1419134" y="127015"/>
                </a:lnTo>
                <a:cubicBezTo>
                  <a:pt x="1305477" y="395731"/>
                  <a:pt x="1039398" y="584280"/>
                  <a:pt x="729281" y="584280"/>
                </a:cubicBezTo>
                <a:cubicBezTo>
                  <a:pt x="419163" y="584280"/>
                  <a:pt x="153084" y="395731"/>
                  <a:pt x="39427" y="127015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buFontTx/>
              <a:buNone/>
              <a:defRPr/>
            </a:pPr>
            <a:endParaRPr lang="zh-CN" altLang="en-US" strike="noStrike" noProof="1"/>
          </a:p>
        </p:txBody>
      </p:sp>
      <p:sp>
        <p:nvSpPr>
          <p:cNvPr id="9" name="任意多边形: 形状 9"/>
          <p:cNvSpPr/>
          <p:nvPr/>
        </p:nvSpPr>
        <p:spPr>
          <a:xfrm>
            <a:off x="5199063" y="5929313"/>
            <a:ext cx="1828800" cy="938213"/>
          </a:xfrm>
          <a:custGeom>
            <a:avLst/>
            <a:gdLst>
              <a:gd name="connsiteX0" fmla="*/ 1058486 w 2116971"/>
              <a:gd name="connsiteY0" fmla="*/ 0 h 1086707"/>
              <a:gd name="connsiteX1" fmla="*/ 2116971 w 2116971"/>
              <a:gd name="connsiteY1" fmla="*/ 1058486 h 1086707"/>
              <a:gd name="connsiteX2" fmla="*/ 2114126 w 2116971"/>
              <a:gd name="connsiteY2" fmla="*/ 1086707 h 1086707"/>
              <a:gd name="connsiteX3" fmla="*/ 2845 w 2116971"/>
              <a:gd name="connsiteY3" fmla="*/ 1086707 h 1086707"/>
              <a:gd name="connsiteX4" fmla="*/ 0 w 2116971"/>
              <a:gd name="connsiteY4" fmla="*/ 1058486 h 1086707"/>
              <a:gd name="connsiteX5" fmla="*/ 1058486 w 2116971"/>
              <a:gd name="connsiteY5" fmla="*/ 0 h 10867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116971" h="1086707">
                <a:moveTo>
                  <a:pt x="1058486" y="0"/>
                </a:moveTo>
                <a:cubicBezTo>
                  <a:pt x="1643071" y="0"/>
                  <a:pt x="2116971" y="473900"/>
                  <a:pt x="2116971" y="1058486"/>
                </a:cubicBezTo>
                <a:lnTo>
                  <a:pt x="2114126" y="1086707"/>
                </a:lnTo>
                <a:lnTo>
                  <a:pt x="2845" y="1086707"/>
                </a:lnTo>
                <a:lnTo>
                  <a:pt x="0" y="1058486"/>
                </a:lnTo>
                <a:cubicBezTo>
                  <a:pt x="0" y="473900"/>
                  <a:pt x="473899" y="0"/>
                  <a:pt x="1058486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buFontTx/>
              <a:buNone/>
              <a:defRPr/>
            </a:pPr>
            <a:endParaRPr lang="zh-CN" altLang="en-US" strike="noStrike" noProof="1"/>
          </a:p>
        </p:txBody>
      </p:sp>
      <p:sp>
        <p:nvSpPr>
          <p:cNvPr id="10" name="任意多边形: 形状 10"/>
          <p:cNvSpPr/>
          <p:nvPr/>
        </p:nvSpPr>
        <p:spPr>
          <a:xfrm>
            <a:off x="10945813" y="6275388"/>
            <a:ext cx="1036638" cy="593725"/>
          </a:xfrm>
          <a:custGeom>
            <a:avLst/>
            <a:gdLst>
              <a:gd name="connsiteX0" fmla="*/ 517890 w 1035780"/>
              <a:gd name="connsiteY0" fmla="*/ 0 h 593238"/>
              <a:gd name="connsiteX1" fmla="*/ 1035780 w 1035780"/>
              <a:gd name="connsiteY1" fmla="*/ 517890 h 593238"/>
              <a:gd name="connsiteX2" fmla="*/ 1028184 w 1035780"/>
              <a:gd name="connsiteY2" fmla="*/ 593238 h 593238"/>
              <a:gd name="connsiteX3" fmla="*/ 7596 w 1035780"/>
              <a:gd name="connsiteY3" fmla="*/ 593238 h 593238"/>
              <a:gd name="connsiteX4" fmla="*/ 0 w 1035780"/>
              <a:gd name="connsiteY4" fmla="*/ 517890 h 593238"/>
              <a:gd name="connsiteX5" fmla="*/ 517890 w 1035780"/>
              <a:gd name="connsiteY5" fmla="*/ 0 h 5932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35780" h="593238">
                <a:moveTo>
                  <a:pt x="517890" y="0"/>
                </a:moveTo>
                <a:cubicBezTo>
                  <a:pt x="803913" y="0"/>
                  <a:pt x="1035780" y="231867"/>
                  <a:pt x="1035780" y="517890"/>
                </a:cubicBezTo>
                <a:lnTo>
                  <a:pt x="1028184" y="593238"/>
                </a:lnTo>
                <a:lnTo>
                  <a:pt x="7596" y="593238"/>
                </a:lnTo>
                <a:lnTo>
                  <a:pt x="0" y="517890"/>
                </a:lnTo>
                <a:cubicBezTo>
                  <a:pt x="0" y="231867"/>
                  <a:pt x="231867" y="0"/>
                  <a:pt x="517890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buFontTx/>
              <a:buNone/>
              <a:defRPr/>
            </a:pPr>
            <a:endParaRPr lang="zh-CN" altLang="en-US" strike="noStrike" noProof="1"/>
          </a:p>
        </p:txBody>
      </p:sp>
      <p:sp>
        <p:nvSpPr>
          <p:cNvPr id="11" name="任意多边形: 形状 11"/>
          <p:cNvSpPr/>
          <p:nvPr/>
        </p:nvSpPr>
        <p:spPr>
          <a:xfrm>
            <a:off x="-19050" y="6184900"/>
            <a:ext cx="787400" cy="673100"/>
          </a:xfrm>
          <a:custGeom>
            <a:avLst/>
            <a:gdLst>
              <a:gd name="connsiteX0" fmla="*/ 269296 w 787186"/>
              <a:gd name="connsiteY0" fmla="*/ 0 h 673570"/>
              <a:gd name="connsiteX1" fmla="*/ 787186 w 787186"/>
              <a:gd name="connsiteY1" fmla="*/ 517890 h 673570"/>
              <a:gd name="connsiteX2" fmla="*/ 776665 w 787186"/>
              <a:gd name="connsiteY2" fmla="*/ 622263 h 673570"/>
              <a:gd name="connsiteX3" fmla="*/ 760738 w 787186"/>
              <a:gd name="connsiteY3" fmla="*/ 673570 h 673570"/>
              <a:gd name="connsiteX4" fmla="*/ 0 w 787186"/>
              <a:gd name="connsiteY4" fmla="*/ 673570 h 673570"/>
              <a:gd name="connsiteX5" fmla="*/ 0 w 787186"/>
              <a:gd name="connsiteY5" fmla="*/ 77450 h 673570"/>
              <a:gd name="connsiteX6" fmla="*/ 67710 w 787186"/>
              <a:gd name="connsiteY6" fmla="*/ 40699 h 673570"/>
              <a:gd name="connsiteX7" fmla="*/ 269296 w 787186"/>
              <a:gd name="connsiteY7" fmla="*/ 0 h 6735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787186" h="673570">
                <a:moveTo>
                  <a:pt x="269296" y="0"/>
                </a:moveTo>
                <a:cubicBezTo>
                  <a:pt x="555319" y="0"/>
                  <a:pt x="787186" y="231867"/>
                  <a:pt x="787186" y="517890"/>
                </a:cubicBezTo>
                <a:cubicBezTo>
                  <a:pt x="787186" y="553643"/>
                  <a:pt x="783563" y="588550"/>
                  <a:pt x="776665" y="622263"/>
                </a:cubicBezTo>
                <a:lnTo>
                  <a:pt x="760738" y="673570"/>
                </a:lnTo>
                <a:lnTo>
                  <a:pt x="0" y="673570"/>
                </a:lnTo>
                <a:lnTo>
                  <a:pt x="0" y="77450"/>
                </a:lnTo>
                <a:lnTo>
                  <a:pt x="67710" y="40699"/>
                </a:lnTo>
                <a:cubicBezTo>
                  <a:pt x="129669" y="14492"/>
                  <a:pt x="197790" y="0"/>
                  <a:pt x="269296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buFontTx/>
              <a:buNone/>
              <a:defRPr/>
            </a:pPr>
            <a:endParaRPr lang="zh-CN" altLang="en-US" strike="noStrike" noProof="1"/>
          </a:p>
        </p:txBody>
      </p:sp>
      <p:sp>
        <p:nvSpPr>
          <p:cNvPr id="12" name="KSO_Shape"/>
          <p:cNvSpPr/>
          <p:nvPr/>
        </p:nvSpPr>
        <p:spPr>
          <a:xfrm rot="13141020">
            <a:off x="484188" y="1138238"/>
            <a:ext cx="193675" cy="169863"/>
          </a:xfrm>
          <a:custGeom>
            <a:avLst/>
            <a:gdLst>
              <a:gd name="connsiteX0" fmla="*/ 282090 w 560550"/>
              <a:gd name="connsiteY0" fmla="*/ 0 h 493591"/>
              <a:gd name="connsiteX1" fmla="*/ 307359 w 560550"/>
              <a:gd name="connsiteY1" fmla="*/ 19328 h 493591"/>
              <a:gd name="connsiteX2" fmla="*/ 322151 w 560550"/>
              <a:gd name="connsiteY2" fmla="*/ 46641 h 493591"/>
              <a:gd name="connsiteX3" fmla="*/ 422483 w 560550"/>
              <a:gd name="connsiteY3" fmla="*/ 244308 h 493591"/>
              <a:gd name="connsiteX4" fmla="*/ 421839 w 560550"/>
              <a:gd name="connsiteY4" fmla="*/ 243943 h 493591"/>
              <a:gd name="connsiteX5" fmla="*/ 426075 w 560550"/>
              <a:gd name="connsiteY5" fmla="*/ 252279 h 493591"/>
              <a:gd name="connsiteX6" fmla="*/ 549713 w 560550"/>
              <a:gd name="connsiteY6" fmla="*/ 442022 h 493591"/>
              <a:gd name="connsiteX7" fmla="*/ 553726 w 560550"/>
              <a:gd name="connsiteY7" fmla="*/ 448555 h 493591"/>
              <a:gd name="connsiteX8" fmla="*/ 557360 w 560550"/>
              <a:gd name="connsiteY8" fmla="*/ 480662 h 493591"/>
              <a:gd name="connsiteX9" fmla="*/ 557111 w 560550"/>
              <a:gd name="connsiteY9" fmla="*/ 481348 h 493591"/>
              <a:gd name="connsiteX10" fmla="*/ 527738 w 560550"/>
              <a:gd name="connsiteY10" fmla="*/ 493568 h 493591"/>
              <a:gd name="connsiteX11" fmla="*/ 496688 w 560550"/>
              <a:gd name="connsiteY11" fmla="*/ 492722 h 493591"/>
              <a:gd name="connsiteX12" fmla="*/ 275338 w 560550"/>
              <a:gd name="connsiteY12" fmla="*/ 480778 h 493591"/>
              <a:gd name="connsiteX13" fmla="*/ 275975 w 560550"/>
              <a:gd name="connsiteY13" fmla="*/ 480403 h 493591"/>
              <a:gd name="connsiteX14" fmla="*/ 266629 w 560550"/>
              <a:gd name="connsiteY14" fmla="*/ 479903 h 493591"/>
              <a:gd name="connsiteX15" fmla="*/ 40497 w 560550"/>
              <a:gd name="connsiteY15" fmla="*/ 492105 h 493591"/>
              <a:gd name="connsiteX16" fmla="*/ 32832 w 560550"/>
              <a:gd name="connsiteY16" fmla="*/ 492314 h 493591"/>
              <a:gd name="connsiteX17" fmla="*/ 3210 w 560550"/>
              <a:gd name="connsiteY17" fmla="*/ 479408 h 493591"/>
              <a:gd name="connsiteX18" fmla="*/ 2740 w 560550"/>
              <a:gd name="connsiteY18" fmla="*/ 478849 h 493591"/>
              <a:gd name="connsiteX19" fmla="*/ 6844 w 560550"/>
              <a:gd name="connsiteY19" fmla="*/ 447301 h 493591"/>
              <a:gd name="connsiteX20" fmla="*/ 23102 w 560550"/>
              <a:gd name="connsiteY20" fmla="*/ 420834 h 493591"/>
              <a:gd name="connsiteX21" fmla="*/ 144121 w 560550"/>
              <a:gd name="connsiteY21" fmla="*/ 235111 h 493591"/>
              <a:gd name="connsiteX22" fmla="*/ 144127 w 560550"/>
              <a:gd name="connsiteY22" fmla="*/ 235851 h 493591"/>
              <a:gd name="connsiteX23" fmla="*/ 149231 w 560550"/>
              <a:gd name="connsiteY23" fmla="*/ 228009 h 493591"/>
              <a:gd name="connsiteX24" fmla="*/ 251731 w 560550"/>
              <a:gd name="connsiteY24" fmla="*/ 26070 h 493591"/>
              <a:gd name="connsiteX25" fmla="*/ 255383 w 560550"/>
              <a:gd name="connsiteY25" fmla="*/ 19328 h 493591"/>
              <a:gd name="connsiteX26" fmla="*/ 281371 w 560550"/>
              <a:gd name="connsiteY26" fmla="*/ 127 h 493591"/>
              <a:gd name="connsiteX27" fmla="*/ 282090 w 560550"/>
              <a:gd name="connsiteY27" fmla="*/ 0 h 493591"/>
              <a:gd name="connsiteX0-1" fmla="*/ 282090 w 560550"/>
              <a:gd name="connsiteY0-2" fmla="*/ 0 h 493591"/>
              <a:gd name="connsiteX1-3" fmla="*/ 307359 w 560550"/>
              <a:gd name="connsiteY1-4" fmla="*/ 19328 h 493591"/>
              <a:gd name="connsiteX2-5" fmla="*/ 322151 w 560550"/>
              <a:gd name="connsiteY2-6" fmla="*/ 46641 h 493591"/>
              <a:gd name="connsiteX3-7" fmla="*/ 422483 w 560550"/>
              <a:gd name="connsiteY3-8" fmla="*/ 244308 h 493591"/>
              <a:gd name="connsiteX4-9" fmla="*/ 426075 w 560550"/>
              <a:gd name="connsiteY4-10" fmla="*/ 252279 h 493591"/>
              <a:gd name="connsiteX5-11" fmla="*/ 549713 w 560550"/>
              <a:gd name="connsiteY5-12" fmla="*/ 442022 h 493591"/>
              <a:gd name="connsiteX6-13" fmla="*/ 553726 w 560550"/>
              <a:gd name="connsiteY6-14" fmla="*/ 448555 h 493591"/>
              <a:gd name="connsiteX7-15" fmla="*/ 557360 w 560550"/>
              <a:gd name="connsiteY7-16" fmla="*/ 480662 h 493591"/>
              <a:gd name="connsiteX8-17" fmla="*/ 557111 w 560550"/>
              <a:gd name="connsiteY8-18" fmla="*/ 481348 h 493591"/>
              <a:gd name="connsiteX9-19" fmla="*/ 527738 w 560550"/>
              <a:gd name="connsiteY9-20" fmla="*/ 493568 h 493591"/>
              <a:gd name="connsiteX10-21" fmla="*/ 496688 w 560550"/>
              <a:gd name="connsiteY10-22" fmla="*/ 492722 h 493591"/>
              <a:gd name="connsiteX11-23" fmla="*/ 275338 w 560550"/>
              <a:gd name="connsiteY11-24" fmla="*/ 480778 h 493591"/>
              <a:gd name="connsiteX12-25" fmla="*/ 275975 w 560550"/>
              <a:gd name="connsiteY12-26" fmla="*/ 480403 h 493591"/>
              <a:gd name="connsiteX13-27" fmla="*/ 266629 w 560550"/>
              <a:gd name="connsiteY13-28" fmla="*/ 479903 h 493591"/>
              <a:gd name="connsiteX14-29" fmla="*/ 40497 w 560550"/>
              <a:gd name="connsiteY14-30" fmla="*/ 492105 h 493591"/>
              <a:gd name="connsiteX15-31" fmla="*/ 32832 w 560550"/>
              <a:gd name="connsiteY15-32" fmla="*/ 492314 h 493591"/>
              <a:gd name="connsiteX16-33" fmla="*/ 3210 w 560550"/>
              <a:gd name="connsiteY16-34" fmla="*/ 479408 h 493591"/>
              <a:gd name="connsiteX17-35" fmla="*/ 2740 w 560550"/>
              <a:gd name="connsiteY17-36" fmla="*/ 478849 h 493591"/>
              <a:gd name="connsiteX18-37" fmla="*/ 6844 w 560550"/>
              <a:gd name="connsiteY18-38" fmla="*/ 447301 h 493591"/>
              <a:gd name="connsiteX19-39" fmla="*/ 23102 w 560550"/>
              <a:gd name="connsiteY19-40" fmla="*/ 420834 h 493591"/>
              <a:gd name="connsiteX20-41" fmla="*/ 144121 w 560550"/>
              <a:gd name="connsiteY20-42" fmla="*/ 235111 h 493591"/>
              <a:gd name="connsiteX21-43" fmla="*/ 144127 w 560550"/>
              <a:gd name="connsiteY21-44" fmla="*/ 235851 h 493591"/>
              <a:gd name="connsiteX22-45" fmla="*/ 149231 w 560550"/>
              <a:gd name="connsiteY22-46" fmla="*/ 228009 h 493591"/>
              <a:gd name="connsiteX23-47" fmla="*/ 251731 w 560550"/>
              <a:gd name="connsiteY23-48" fmla="*/ 26070 h 493591"/>
              <a:gd name="connsiteX24-49" fmla="*/ 255383 w 560550"/>
              <a:gd name="connsiteY24-50" fmla="*/ 19328 h 493591"/>
              <a:gd name="connsiteX25-51" fmla="*/ 281371 w 560550"/>
              <a:gd name="connsiteY25-52" fmla="*/ 127 h 493591"/>
              <a:gd name="connsiteX26-53" fmla="*/ 282090 w 560550"/>
              <a:gd name="connsiteY26-54" fmla="*/ 0 h 493591"/>
              <a:gd name="connsiteX0-55" fmla="*/ 282090 w 560550"/>
              <a:gd name="connsiteY0-56" fmla="*/ 0 h 493591"/>
              <a:gd name="connsiteX1-57" fmla="*/ 307359 w 560550"/>
              <a:gd name="connsiteY1-58" fmla="*/ 19328 h 493591"/>
              <a:gd name="connsiteX2-59" fmla="*/ 322151 w 560550"/>
              <a:gd name="connsiteY2-60" fmla="*/ 46641 h 493591"/>
              <a:gd name="connsiteX3-61" fmla="*/ 426075 w 560550"/>
              <a:gd name="connsiteY3-62" fmla="*/ 252279 h 493591"/>
              <a:gd name="connsiteX4-63" fmla="*/ 549713 w 560550"/>
              <a:gd name="connsiteY4-64" fmla="*/ 442022 h 493591"/>
              <a:gd name="connsiteX5-65" fmla="*/ 553726 w 560550"/>
              <a:gd name="connsiteY5-66" fmla="*/ 448555 h 493591"/>
              <a:gd name="connsiteX6-67" fmla="*/ 557360 w 560550"/>
              <a:gd name="connsiteY6-68" fmla="*/ 480662 h 493591"/>
              <a:gd name="connsiteX7-69" fmla="*/ 557111 w 560550"/>
              <a:gd name="connsiteY7-70" fmla="*/ 481348 h 493591"/>
              <a:gd name="connsiteX8-71" fmla="*/ 527738 w 560550"/>
              <a:gd name="connsiteY8-72" fmla="*/ 493568 h 493591"/>
              <a:gd name="connsiteX9-73" fmla="*/ 496688 w 560550"/>
              <a:gd name="connsiteY9-74" fmla="*/ 492722 h 493591"/>
              <a:gd name="connsiteX10-75" fmla="*/ 275338 w 560550"/>
              <a:gd name="connsiteY10-76" fmla="*/ 480778 h 493591"/>
              <a:gd name="connsiteX11-77" fmla="*/ 275975 w 560550"/>
              <a:gd name="connsiteY11-78" fmla="*/ 480403 h 493591"/>
              <a:gd name="connsiteX12-79" fmla="*/ 266629 w 560550"/>
              <a:gd name="connsiteY12-80" fmla="*/ 479903 h 493591"/>
              <a:gd name="connsiteX13-81" fmla="*/ 40497 w 560550"/>
              <a:gd name="connsiteY13-82" fmla="*/ 492105 h 493591"/>
              <a:gd name="connsiteX14-83" fmla="*/ 32832 w 560550"/>
              <a:gd name="connsiteY14-84" fmla="*/ 492314 h 493591"/>
              <a:gd name="connsiteX15-85" fmla="*/ 3210 w 560550"/>
              <a:gd name="connsiteY15-86" fmla="*/ 479408 h 493591"/>
              <a:gd name="connsiteX16-87" fmla="*/ 2740 w 560550"/>
              <a:gd name="connsiteY16-88" fmla="*/ 478849 h 493591"/>
              <a:gd name="connsiteX17-89" fmla="*/ 6844 w 560550"/>
              <a:gd name="connsiteY17-90" fmla="*/ 447301 h 493591"/>
              <a:gd name="connsiteX18-91" fmla="*/ 23102 w 560550"/>
              <a:gd name="connsiteY18-92" fmla="*/ 420834 h 493591"/>
              <a:gd name="connsiteX19-93" fmla="*/ 144121 w 560550"/>
              <a:gd name="connsiteY19-94" fmla="*/ 235111 h 493591"/>
              <a:gd name="connsiteX20-95" fmla="*/ 144127 w 560550"/>
              <a:gd name="connsiteY20-96" fmla="*/ 235851 h 493591"/>
              <a:gd name="connsiteX21-97" fmla="*/ 149231 w 560550"/>
              <a:gd name="connsiteY21-98" fmla="*/ 228009 h 493591"/>
              <a:gd name="connsiteX22-99" fmla="*/ 251731 w 560550"/>
              <a:gd name="connsiteY22-100" fmla="*/ 26070 h 493591"/>
              <a:gd name="connsiteX23-101" fmla="*/ 255383 w 560550"/>
              <a:gd name="connsiteY23-102" fmla="*/ 19328 h 493591"/>
              <a:gd name="connsiteX24-103" fmla="*/ 281371 w 560550"/>
              <a:gd name="connsiteY24-104" fmla="*/ 127 h 493591"/>
              <a:gd name="connsiteX25-105" fmla="*/ 282090 w 560550"/>
              <a:gd name="connsiteY25-106" fmla="*/ 0 h 493591"/>
              <a:gd name="connsiteX0-107" fmla="*/ 282090 w 560550"/>
              <a:gd name="connsiteY0-108" fmla="*/ 0 h 493591"/>
              <a:gd name="connsiteX1-109" fmla="*/ 307359 w 560550"/>
              <a:gd name="connsiteY1-110" fmla="*/ 19328 h 493591"/>
              <a:gd name="connsiteX2-111" fmla="*/ 322151 w 560550"/>
              <a:gd name="connsiteY2-112" fmla="*/ 46641 h 493591"/>
              <a:gd name="connsiteX3-113" fmla="*/ 426075 w 560550"/>
              <a:gd name="connsiteY3-114" fmla="*/ 252279 h 493591"/>
              <a:gd name="connsiteX4-115" fmla="*/ 549713 w 560550"/>
              <a:gd name="connsiteY4-116" fmla="*/ 442022 h 493591"/>
              <a:gd name="connsiteX5-117" fmla="*/ 553726 w 560550"/>
              <a:gd name="connsiteY5-118" fmla="*/ 448555 h 493591"/>
              <a:gd name="connsiteX6-119" fmla="*/ 557360 w 560550"/>
              <a:gd name="connsiteY6-120" fmla="*/ 480662 h 493591"/>
              <a:gd name="connsiteX7-121" fmla="*/ 557111 w 560550"/>
              <a:gd name="connsiteY7-122" fmla="*/ 481348 h 493591"/>
              <a:gd name="connsiteX8-123" fmla="*/ 527738 w 560550"/>
              <a:gd name="connsiteY8-124" fmla="*/ 493568 h 493591"/>
              <a:gd name="connsiteX9-125" fmla="*/ 496688 w 560550"/>
              <a:gd name="connsiteY9-126" fmla="*/ 492722 h 493591"/>
              <a:gd name="connsiteX10-127" fmla="*/ 275338 w 560550"/>
              <a:gd name="connsiteY10-128" fmla="*/ 480778 h 493591"/>
              <a:gd name="connsiteX11-129" fmla="*/ 275975 w 560550"/>
              <a:gd name="connsiteY11-130" fmla="*/ 480403 h 493591"/>
              <a:gd name="connsiteX12-131" fmla="*/ 266629 w 560550"/>
              <a:gd name="connsiteY12-132" fmla="*/ 479903 h 493591"/>
              <a:gd name="connsiteX13-133" fmla="*/ 40497 w 560550"/>
              <a:gd name="connsiteY13-134" fmla="*/ 492105 h 493591"/>
              <a:gd name="connsiteX14-135" fmla="*/ 32832 w 560550"/>
              <a:gd name="connsiteY14-136" fmla="*/ 492314 h 493591"/>
              <a:gd name="connsiteX15-137" fmla="*/ 3210 w 560550"/>
              <a:gd name="connsiteY15-138" fmla="*/ 479408 h 493591"/>
              <a:gd name="connsiteX16-139" fmla="*/ 2740 w 560550"/>
              <a:gd name="connsiteY16-140" fmla="*/ 478849 h 493591"/>
              <a:gd name="connsiteX17-141" fmla="*/ 6844 w 560550"/>
              <a:gd name="connsiteY17-142" fmla="*/ 447301 h 493591"/>
              <a:gd name="connsiteX18-143" fmla="*/ 23102 w 560550"/>
              <a:gd name="connsiteY18-144" fmla="*/ 420834 h 493591"/>
              <a:gd name="connsiteX19-145" fmla="*/ 144121 w 560550"/>
              <a:gd name="connsiteY19-146" fmla="*/ 235111 h 493591"/>
              <a:gd name="connsiteX20-147" fmla="*/ 144127 w 560550"/>
              <a:gd name="connsiteY20-148" fmla="*/ 235851 h 493591"/>
              <a:gd name="connsiteX21-149" fmla="*/ 149231 w 560550"/>
              <a:gd name="connsiteY21-150" fmla="*/ 228009 h 493591"/>
              <a:gd name="connsiteX22-151" fmla="*/ 251731 w 560550"/>
              <a:gd name="connsiteY22-152" fmla="*/ 26070 h 493591"/>
              <a:gd name="connsiteX23-153" fmla="*/ 255383 w 560550"/>
              <a:gd name="connsiteY23-154" fmla="*/ 19328 h 493591"/>
              <a:gd name="connsiteX24-155" fmla="*/ 281371 w 560550"/>
              <a:gd name="connsiteY24-156" fmla="*/ 127 h 493591"/>
              <a:gd name="connsiteX25-157" fmla="*/ 282090 w 560550"/>
              <a:gd name="connsiteY25-158" fmla="*/ 0 h 493591"/>
              <a:gd name="connsiteX0-159" fmla="*/ 282090 w 560550"/>
              <a:gd name="connsiteY0-160" fmla="*/ 0 h 493591"/>
              <a:gd name="connsiteX1-161" fmla="*/ 307359 w 560550"/>
              <a:gd name="connsiteY1-162" fmla="*/ 19328 h 493591"/>
              <a:gd name="connsiteX2-163" fmla="*/ 322151 w 560550"/>
              <a:gd name="connsiteY2-164" fmla="*/ 46641 h 493591"/>
              <a:gd name="connsiteX3-165" fmla="*/ 426075 w 560550"/>
              <a:gd name="connsiteY3-166" fmla="*/ 252279 h 493591"/>
              <a:gd name="connsiteX4-167" fmla="*/ 549713 w 560550"/>
              <a:gd name="connsiteY4-168" fmla="*/ 442022 h 493591"/>
              <a:gd name="connsiteX5-169" fmla="*/ 553726 w 560550"/>
              <a:gd name="connsiteY5-170" fmla="*/ 448555 h 493591"/>
              <a:gd name="connsiteX6-171" fmla="*/ 557360 w 560550"/>
              <a:gd name="connsiteY6-172" fmla="*/ 480662 h 493591"/>
              <a:gd name="connsiteX7-173" fmla="*/ 557111 w 560550"/>
              <a:gd name="connsiteY7-174" fmla="*/ 481348 h 493591"/>
              <a:gd name="connsiteX8-175" fmla="*/ 527738 w 560550"/>
              <a:gd name="connsiteY8-176" fmla="*/ 493568 h 493591"/>
              <a:gd name="connsiteX9-177" fmla="*/ 496688 w 560550"/>
              <a:gd name="connsiteY9-178" fmla="*/ 492722 h 493591"/>
              <a:gd name="connsiteX10-179" fmla="*/ 275338 w 560550"/>
              <a:gd name="connsiteY10-180" fmla="*/ 480778 h 493591"/>
              <a:gd name="connsiteX11-181" fmla="*/ 275975 w 560550"/>
              <a:gd name="connsiteY11-182" fmla="*/ 480403 h 493591"/>
              <a:gd name="connsiteX12-183" fmla="*/ 266629 w 560550"/>
              <a:gd name="connsiteY12-184" fmla="*/ 479903 h 493591"/>
              <a:gd name="connsiteX13-185" fmla="*/ 40497 w 560550"/>
              <a:gd name="connsiteY13-186" fmla="*/ 492105 h 493591"/>
              <a:gd name="connsiteX14-187" fmla="*/ 32832 w 560550"/>
              <a:gd name="connsiteY14-188" fmla="*/ 492314 h 493591"/>
              <a:gd name="connsiteX15-189" fmla="*/ 3210 w 560550"/>
              <a:gd name="connsiteY15-190" fmla="*/ 479408 h 493591"/>
              <a:gd name="connsiteX16-191" fmla="*/ 2740 w 560550"/>
              <a:gd name="connsiteY16-192" fmla="*/ 478849 h 493591"/>
              <a:gd name="connsiteX17-193" fmla="*/ 6844 w 560550"/>
              <a:gd name="connsiteY17-194" fmla="*/ 447301 h 493591"/>
              <a:gd name="connsiteX18-195" fmla="*/ 23102 w 560550"/>
              <a:gd name="connsiteY18-196" fmla="*/ 420834 h 493591"/>
              <a:gd name="connsiteX19-197" fmla="*/ 144121 w 560550"/>
              <a:gd name="connsiteY19-198" fmla="*/ 235111 h 493591"/>
              <a:gd name="connsiteX20-199" fmla="*/ 149231 w 560550"/>
              <a:gd name="connsiteY20-200" fmla="*/ 228009 h 493591"/>
              <a:gd name="connsiteX21-201" fmla="*/ 251731 w 560550"/>
              <a:gd name="connsiteY21-202" fmla="*/ 26070 h 493591"/>
              <a:gd name="connsiteX22-203" fmla="*/ 255383 w 560550"/>
              <a:gd name="connsiteY22-204" fmla="*/ 19328 h 493591"/>
              <a:gd name="connsiteX23-205" fmla="*/ 281371 w 560550"/>
              <a:gd name="connsiteY23-206" fmla="*/ 127 h 493591"/>
              <a:gd name="connsiteX24-207" fmla="*/ 282090 w 560550"/>
              <a:gd name="connsiteY24-208" fmla="*/ 0 h 493591"/>
              <a:gd name="connsiteX0-209" fmla="*/ 282090 w 560550"/>
              <a:gd name="connsiteY0-210" fmla="*/ 0 h 493591"/>
              <a:gd name="connsiteX1-211" fmla="*/ 307359 w 560550"/>
              <a:gd name="connsiteY1-212" fmla="*/ 19328 h 493591"/>
              <a:gd name="connsiteX2-213" fmla="*/ 322151 w 560550"/>
              <a:gd name="connsiteY2-214" fmla="*/ 46641 h 493591"/>
              <a:gd name="connsiteX3-215" fmla="*/ 426075 w 560550"/>
              <a:gd name="connsiteY3-216" fmla="*/ 252279 h 493591"/>
              <a:gd name="connsiteX4-217" fmla="*/ 549713 w 560550"/>
              <a:gd name="connsiteY4-218" fmla="*/ 442022 h 493591"/>
              <a:gd name="connsiteX5-219" fmla="*/ 553726 w 560550"/>
              <a:gd name="connsiteY5-220" fmla="*/ 448555 h 493591"/>
              <a:gd name="connsiteX6-221" fmla="*/ 557360 w 560550"/>
              <a:gd name="connsiteY6-222" fmla="*/ 480662 h 493591"/>
              <a:gd name="connsiteX7-223" fmla="*/ 557111 w 560550"/>
              <a:gd name="connsiteY7-224" fmla="*/ 481348 h 493591"/>
              <a:gd name="connsiteX8-225" fmla="*/ 527738 w 560550"/>
              <a:gd name="connsiteY8-226" fmla="*/ 493568 h 493591"/>
              <a:gd name="connsiteX9-227" fmla="*/ 496688 w 560550"/>
              <a:gd name="connsiteY9-228" fmla="*/ 492722 h 493591"/>
              <a:gd name="connsiteX10-229" fmla="*/ 275338 w 560550"/>
              <a:gd name="connsiteY10-230" fmla="*/ 480778 h 493591"/>
              <a:gd name="connsiteX11-231" fmla="*/ 275975 w 560550"/>
              <a:gd name="connsiteY11-232" fmla="*/ 480403 h 493591"/>
              <a:gd name="connsiteX12-233" fmla="*/ 266629 w 560550"/>
              <a:gd name="connsiteY12-234" fmla="*/ 479903 h 493591"/>
              <a:gd name="connsiteX13-235" fmla="*/ 40497 w 560550"/>
              <a:gd name="connsiteY13-236" fmla="*/ 492105 h 493591"/>
              <a:gd name="connsiteX14-237" fmla="*/ 32832 w 560550"/>
              <a:gd name="connsiteY14-238" fmla="*/ 492314 h 493591"/>
              <a:gd name="connsiteX15-239" fmla="*/ 3210 w 560550"/>
              <a:gd name="connsiteY15-240" fmla="*/ 479408 h 493591"/>
              <a:gd name="connsiteX16-241" fmla="*/ 2740 w 560550"/>
              <a:gd name="connsiteY16-242" fmla="*/ 478849 h 493591"/>
              <a:gd name="connsiteX17-243" fmla="*/ 6844 w 560550"/>
              <a:gd name="connsiteY17-244" fmla="*/ 447301 h 493591"/>
              <a:gd name="connsiteX18-245" fmla="*/ 23102 w 560550"/>
              <a:gd name="connsiteY18-246" fmla="*/ 420834 h 493591"/>
              <a:gd name="connsiteX19-247" fmla="*/ 149231 w 560550"/>
              <a:gd name="connsiteY19-248" fmla="*/ 228009 h 493591"/>
              <a:gd name="connsiteX20-249" fmla="*/ 251731 w 560550"/>
              <a:gd name="connsiteY20-250" fmla="*/ 26070 h 493591"/>
              <a:gd name="connsiteX21-251" fmla="*/ 255383 w 560550"/>
              <a:gd name="connsiteY21-252" fmla="*/ 19328 h 493591"/>
              <a:gd name="connsiteX22-253" fmla="*/ 281371 w 560550"/>
              <a:gd name="connsiteY22-254" fmla="*/ 127 h 493591"/>
              <a:gd name="connsiteX23-255" fmla="*/ 282090 w 560550"/>
              <a:gd name="connsiteY23-256" fmla="*/ 0 h 493591"/>
              <a:gd name="connsiteX0-257" fmla="*/ 282090 w 560550"/>
              <a:gd name="connsiteY0-258" fmla="*/ 0 h 493591"/>
              <a:gd name="connsiteX1-259" fmla="*/ 307359 w 560550"/>
              <a:gd name="connsiteY1-260" fmla="*/ 19328 h 493591"/>
              <a:gd name="connsiteX2-261" fmla="*/ 322151 w 560550"/>
              <a:gd name="connsiteY2-262" fmla="*/ 46641 h 493591"/>
              <a:gd name="connsiteX3-263" fmla="*/ 426075 w 560550"/>
              <a:gd name="connsiteY3-264" fmla="*/ 252279 h 493591"/>
              <a:gd name="connsiteX4-265" fmla="*/ 549713 w 560550"/>
              <a:gd name="connsiteY4-266" fmla="*/ 442022 h 493591"/>
              <a:gd name="connsiteX5-267" fmla="*/ 553726 w 560550"/>
              <a:gd name="connsiteY5-268" fmla="*/ 448555 h 493591"/>
              <a:gd name="connsiteX6-269" fmla="*/ 557360 w 560550"/>
              <a:gd name="connsiteY6-270" fmla="*/ 480662 h 493591"/>
              <a:gd name="connsiteX7-271" fmla="*/ 557111 w 560550"/>
              <a:gd name="connsiteY7-272" fmla="*/ 481348 h 493591"/>
              <a:gd name="connsiteX8-273" fmla="*/ 527738 w 560550"/>
              <a:gd name="connsiteY8-274" fmla="*/ 493568 h 493591"/>
              <a:gd name="connsiteX9-275" fmla="*/ 496688 w 560550"/>
              <a:gd name="connsiteY9-276" fmla="*/ 492722 h 493591"/>
              <a:gd name="connsiteX10-277" fmla="*/ 275338 w 560550"/>
              <a:gd name="connsiteY10-278" fmla="*/ 480778 h 493591"/>
              <a:gd name="connsiteX11-279" fmla="*/ 275975 w 560550"/>
              <a:gd name="connsiteY11-280" fmla="*/ 480403 h 493591"/>
              <a:gd name="connsiteX12-281" fmla="*/ 266629 w 560550"/>
              <a:gd name="connsiteY12-282" fmla="*/ 479903 h 493591"/>
              <a:gd name="connsiteX13-283" fmla="*/ 40497 w 560550"/>
              <a:gd name="connsiteY13-284" fmla="*/ 492105 h 493591"/>
              <a:gd name="connsiteX14-285" fmla="*/ 32832 w 560550"/>
              <a:gd name="connsiteY14-286" fmla="*/ 492314 h 493591"/>
              <a:gd name="connsiteX15-287" fmla="*/ 3210 w 560550"/>
              <a:gd name="connsiteY15-288" fmla="*/ 479408 h 493591"/>
              <a:gd name="connsiteX16-289" fmla="*/ 2740 w 560550"/>
              <a:gd name="connsiteY16-290" fmla="*/ 478849 h 493591"/>
              <a:gd name="connsiteX17-291" fmla="*/ 6844 w 560550"/>
              <a:gd name="connsiteY17-292" fmla="*/ 447301 h 493591"/>
              <a:gd name="connsiteX18-293" fmla="*/ 23102 w 560550"/>
              <a:gd name="connsiteY18-294" fmla="*/ 420834 h 493591"/>
              <a:gd name="connsiteX19-295" fmla="*/ 149231 w 560550"/>
              <a:gd name="connsiteY19-296" fmla="*/ 228009 h 493591"/>
              <a:gd name="connsiteX20-297" fmla="*/ 251731 w 560550"/>
              <a:gd name="connsiteY20-298" fmla="*/ 26070 h 493591"/>
              <a:gd name="connsiteX21-299" fmla="*/ 255383 w 560550"/>
              <a:gd name="connsiteY21-300" fmla="*/ 19328 h 493591"/>
              <a:gd name="connsiteX22-301" fmla="*/ 281371 w 560550"/>
              <a:gd name="connsiteY22-302" fmla="*/ 127 h 493591"/>
              <a:gd name="connsiteX23-303" fmla="*/ 282090 w 560550"/>
              <a:gd name="connsiteY23-304" fmla="*/ 0 h 493591"/>
              <a:gd name="connsiteX0-305" fmla="*/ 282090 w 560550"/>
              <a:gd name="connsiteY0-306" fmla="*/ 0 h 493591"/>
              <a:gd name="connsiteX1-307" fmla="*/ 307359 w 560550"/>
              <a:gd name="connsiteY1-308" fmla="*/ 19328 h 493591"/>
              <a:gd name="connsiteX2-309" fmla="*/ 322151 w 560550"/>
              <a:gd name="connsiteY2-310" fmla="*/ 46641 h 493591"/>
              <a:gd name="connsiteX3-311" fmla="*/ 426075 w 560550"/>
              <a:gd name="connsiteY3-312" fmla="*/ 252279 h 493591"/>
              <a:gd name="connsiteX4-313" fmla="*/ 549713 w 560550"/>
              <a:gd name="connsiteY4-314" fmla="*/ 442022 h 493591"/>
              <a:gd name="connsiteX5-315" fmla="*/ 553726 w 560550"/>
              <a:gd name="connsiteY5-316" fmla="*/ 448555 h 493591"/>
              <a:gd name="connsiteX6-317" fmla="*/ 557360 w 560550"/>
              <a:gd name="connsiteY6-318" fmla="*/ 480662 h 493591"/>
              <a:gd name="connsiteX7-319" fmla="*/ 557111 w 560550"/>
              <a:gd name="connsiteY7-320" fmla="*/ 481348 h 493591"/>
              <a:gd name="connsiteX8-321" fmla="*/ 527738 w 560550"/>
              <a:gd name="connsiteY8-322" fmla="*/ 493568 h 493591"/>
              <a:gd name="connsiteX9-323" fmla="*/ 496688 w 560550"/>
              <a:gd name="connsiteY9-324" fmla="*/ 492722 h 493591"/>
              <a:gd name="connsiteX10-325" fmla="*/ 275338 w 560550"/>
              <a:gd name="connsiteY10-326" fmla="*/ 480778 h 493591"/>
              <a:gd name="connsiteX11-327" fmla="*/ 266629 w 560550"/>
              <a:gd name="connsiteY11-328" fmla="*/ 479903 h 493591"/>
              <a:gd name="connsiteX12-329" fmla="*/ 40497 w 560550"/>
              <a:gd name="connsiteY12-330" fmla="*/ 492105 h 493591"/>
              <a:gd name="connsiteX13-331" fmla="*/ 32832 w 560550"/>
              <a:gd name="connsiteY13-332" fmla="*/ 492314 h 493591"/>
              <a:gd name="connsiteX14-333" fmla="*/ 3210 w 560550"/>
              <a:gd name="connsiteY14-334" fmla="*/ 479408 h 493591"/>
              <a:gd name="connsiteX15-335" fmla="*/ 2740 w 560550"/>
              <a:gd name="connsiteY15-336" fmla="*/ 478849 h 493591"/>
              <a:gd name="connsiteX16-337" fmla="*/ 6844 w 560550"/>
              <a:gd name="connsiteY16-338" fmla="*/ 447301 h 493591"/>
              <a:gd name="connsiteX17-339" fmla="*/ 23102 w 560550"/>
              <a:gd name="connsiteY17-340" fmla="*/ 420834 h 493591"/>
              <a:gd name="connsiteX18-341" fmla="*/ 149231 w 560550"/>
              <a:gd name="connsiteY18-342" fmla="*/ 228009 h 493591"/>
              <a:gd name="connsiteX19-343" fmla="*/ 251731 w 560550"/>
              <a:gd name="connsiteY19-344" fmla="*/ 26070 h 493591"/>
              <a:gd name="connsiteX20-345" fmla="*/ 255383 w 560550"/>
              <a:gd name="connsiteY20-346" fmla="*/ 19328 h 493591"/>
              <a:gd name="connsiteX21-347" fmla="*/ 281371 w 560550"/>
              <a:gd name="connsiteY21-348" fmla="*/ 127 h 493591"/>
              <a:gd name="connsiteX22-349" fmla="*/ 282090 w 560550"/>
              <a:gd name="connsiteY22-350" fmla="*/ 0 h 493591"/>
              <a:gd name="connsiteX0-351" fmla="*/ 282090 w 560550"/>
              <a:gd name="connsiteY0-352" fmla="*/ 0 h 493591"/>
              <a:gd name="connsiteX1-353" fmla="*/ 307359 w 560550"/>
              <a:gd name="connsiteY1-354" fmla="*/ 19328 h 493591"/>
              <a:gd name="connsiteX2-355" fmla="*/ 322151 w 560550"/>
              <a:gd name="connsiteY2-356" fmla="*/ 46641 h 493591"/>
              <a:gd name="connsiteX3-357" fmla="*/ 426075 w 560550"/>
              <a:gd name="connsiteY3-358" fmla="*/ 252279 h 493591"/>
              <a:gd name="connsiteX4-359" fmla="*/ 549713 w 560550"/>
              <a:gd name="connsiteY4-360" fmla="*/ 442022 h 493591"/>
              <a:gd name="connsiteX5-361" fmla="*/ 553726 w 560550"/>
              <a:gd name="connsiteY5-362" fmla="*/ 448555 h 493591"/>
              <a:gd name="connsiteX6-363" fmla="*/ 557360 w 560550"/>
              <a:gd name="connsiteY6-364" fmla="*/ 480662 h 493591"/>
              <a:gd name="connsiteX7-365" fmla="*/ 557111 w 560550"/>
              <a:gd name="connsiteY7-366" fmla="*/ 481348 h 493591"/>
              <a:gd name="connsiteX8-367" fmla="*/ 527738 w 560550"/>
              <a:gd name="connsiteY8-368" fmla="*/ 493568 h 493591"/>
              <a:gd name="connsiteX9-369" fmla="*/ 496688 w 560550"/>
              <a:gd name="connsiteY9-370" fmla="*/ 492722 h 493591"/>
              <a:gd name="connsiteX10-371" fmla="*/ 266629 w 560550"/>
              <a:gd name="connsiteY10-372" fmla="*/ 479903 h 493591"/>
              <a:gd name="connsiteX11-373" fmla="*/ 40497 w 560550"/>
              <a:gd name="connsiteY11-374" fmla="*/ 492105 h 493591"/>
              <a:gd name="connsiteX12-375" fmla="*/ 32832 w 560550"/>
              <a:gd name="connsiteY12-376" fmla="*/ 492314 h 493591"/>
              <a:gd name="connsiteX13-377" fmla="*/ 3210 w 560550"/>
              <a:gd name="connsiteY13-378" fmla="*/ 479408 h 493591"/>
              <a:gd name="connsiteX14-379" fmla="*/ 2740 w 560550"/>
              <a:gd name="connsiteY14-380" fmla="*/ 478849 h 493591"/>
              <a:gd name="connsiteX15-381" fmla="*/ 6844 w 560550"/>
              <a:gd name="connsiteY15-382" fmla="*/ 447301 h 493591"/>
              <a:gd name="connsiteX16-383" fmla="*/ 23102 w 560550"/>
              <a:gd name="connsiteY16-384" fmla="*/ 420834 h 493591"/>
              <a:gd name="connsiteX17-385" fmla="*/ 149231 w 560550"/>
              <a:gd name="connsiteY17-386" fmla="*/ 228009 h 493591"/>
              <a:gd name="connsiteX18-387" fmla="*/ 251731 w 560550"/>
              <a:gd name="connsiteY18-388" fmla="*/ 26070 h 493591"/>
              <a:gd name="connsiteX19-389" fmla="*/ 255383 w 560550"/>
              <a:gd name="connsiteY19-390" fmla="*/ 19328 h 493591"/>
              <a:gd name="connsiteX20-391" fmla="*/ 281371 w 560550"/>
              <a:gd name="connsiteY20-392" fmla="*/ 127 h 493591"/>
              <a:gd name="connsiteX21-393" fmla="*/ 282090 w 560550"/>
              <a:gd name="connsiteY21-394" fmla="*/ 0 h 493591"/>
              <a:gd name="connsiteX0-395" fmla="*/ 282090 w 560550"/>
              <a:gd name="connsiteY0-396" fmla="*/ 0 h 493591"/>
              <a:gd name="connsiteX1-397" fmla="*/ 307359 w 560550"/>
              <a:gd name="connsiteY1-398" fmla="*/ 19328 h 493591"/>
              <a:gd name="connsiteX2-399" fmla="*/ 322151 w 560550"/>
              <a:gd name="connsiteY2-400" fmla="*/ 46641 h 493591"/>
              <a:gd name="connsiteX3-401" fmla="*/ 426075 w 560550"/>
              <a:gd name="connsiteY3-402" fmla="*/ 252279 h 493591"/>
              <a:gd name="connsiteX4-403" fmla="*/ 549713 w 560550"/>
              <a:gd name="connsiteY4-404" fmla="*/ 442022 h 493591"/>
              <a:gd name="connsiteX5-405" fmla="*/ 553726 w 560550"/>
              <a:gd name="connsiteY5-406" fmla="*/ 448555 h 493591"/>
              <a:gd name="connsiteX6-407" fmla="*/ 557360 w 560550"/>
              <a:gd name="connsiteY6-408" fmla="*/ 480662 h 493591"/>
              <a:gd name="connsiteX7-409" fmla="*/ 557111 w 560550"/>
              <a:gd name="connsiteY7-410" fmla="*/ 481348 h 493591"/>
              <a:gd name="connsiteX8-411" fmla="*/ 527738 w 560550"/>
              <a:gd name="connsiteY8-412" fmla="*/ 493568 h 493591"/>
              <a:gd name="connsiteX9-413" fmla="*/ 496688 w 560550"/>
              <a:gd name="connsiteY9-414" fmla="*/ 492722 h 493591"/>
              <a:gd name="connsiteX10-415" fmla="*/ 266629 w 560550"/>
              <a:gd name="connsiteY10-416" fmla="*/ 479903 h 493591"/>
              <a:gd name="connsiteX11-417" fmla="*/ 40497 w 560550"/>
              <a:gd name="connsiteY11-418" fmla="*/ 492105 h 493591"/>
              <a:gd name="connsiteX12-419" fmla="*/ 32832 w 560550"/>
              <a:gd name="connsiteY12-420" fmla="*/ 492314 h 493591"/>
              <a:gd name="connsiteX13-421" fmla="*/ 3210 w 560550"/>
              <a:gd name="connsiteY13-422" fmla="*/ 479408 h 493591"/>
              <a:gd name="connsiteX14-423" fmla="*/ 2740 w 560550"/>
              <a:gd name="connsiteY14-424" fmla="*/ 478849 h 493591"/>
              <a:gd name="connsiteX15-425" fmla="*/ 6844 w 560550"/>
              <a:gd name="connsiteY15-426" fmla="*/ 447301 h 493591"/>
              <a:gd name="connsiteX16-427" fmla="*/ 23102 w 560550"/>
              <a:gd name="connsiteY16-428" fmla="*/ 420834 h 493591"/>
              <a:gd name="connsiteX17-429" fmla="*/ 149231 w 560550"/>
              <a:gd name="connsiteY17-430" fmla="*/ 228009 h 493591"/>
              <a:gd name="connsiteX18-431" fmla="*/ 251731 w 560550"/>
              <a:gd name="connsiteY18-432" fmla="*/ 26070 h 493591"/>
              <a:gd name="connsiteX19-433" fmla="*/ 255383 w 560550"/>
              <a:gd name="connsiteY19-434" fmla="*/ 19328 h 493591"/>
              <a:gd name="connsiteX20-435" fmla="*/ 281371 w 560550"/>
              <a:gd name="connsiteY20-436" fmla="*/ 127 h 493591"/>
              <a:gd name="connsiteX21-437" fmla="*/ 282090 w 560550"/>
              <a:gd name="connsiteY21-438" fmla="*/ 0 h 493591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  <a:cxn ang="0">
                <a:pos x="connsiteX10-21" y="connsiteY10-22"/>
              </a:cxn>
              <a:cxn ang="0">
                <a:pos x="connsiteX11-23" y="connsiteY11-24"/>
              </a:cxn>
              <a:cxn ang="0">
                <a:pos x="connsiteX12-25" y="connsiteY12-26"/>
              </a:cxn>
              <a:cxn ang="0">
                <a:pos x="connsiteX13-27" y="connsiteY13-28"/>
              </a:cxn>
              <a:cxn ang="0">
                <a:pos x="connsiteX14-29" y="connsiteY14-30"/>
              </a:cxn>
              <a:cxn ang="0">
                <a:pos x="connsiteX15-31" y="connsiteY15-32"/>
              </a:cxn>
              <a:cxn ang="0">
                <a:pos x="connsiteX16-33" y="connsiteY16-34"/>
              </a:cxn>
              <a:cxn ang="0">
                <a:pos x="connsiteX17-35" y="connsiteY17-36"/>
              </a:cxn>
              <a:cxn ang="0">
                <a:pos x="connsiteX18-37" y="connsiteY18-38"/>
              </a:cxn>
              <a:cxn ang="0">
                <a:pos x="connsiteX19-39" y="connsiteY19-40"/>
              </a:cxn>
              <a:cxn ang="0">
                <a:pos x="connsiteX20-41" y="connsiteY20-42"/>
              </a:cxn>
              <a:cxn ang="0">
                <a:pos x="connsiteX21-43" y="connsiteY21-44"/>
              </a:cxn>
            </a:cxnLst>
            <a:rect l="l" t="t" r="r" b="b"/>
            <a:pathLst>
              <a:path w="560550" h="493591">
                <a:moveTo>
                  <a:pt x="282090" y="0"/>
                </a:moveTo>
                <a:cubicBezTo>
                  <a:pt x="291235" y="0"/>
                  <a:pt x="300381" y="6443"/>
                  <a:pt x="307359" y="19328"/>
                </a:cubicBezTo>
                <a:lnTo>
                  <a:pt x="322151" y="46641"/>
                </a:lnTo>
                <a:cubicBezTo>
                  <a:pt x="341937" y="85466"/>
                  <a:pt x="388148" y="186382"/>
                  <a:pt x="426075" y="252279"/>
                </a:cubicBezTo>
                <a:cubicBezTo>
                  <a:pt x="464002" y="318176"/>
                  <a:pt x="528438" y="409309"/>
                  <a:pt x="549713" y="442022"/>
                </a:cubicBezTo>
                <a:lnTo>
                  <a:pt x="553726" y="448555"/>
                </a:lnTo>
                <a:cubicBezTo>
                  <a:pt x="561598" y="461368"/>
                  <a:pt x="562451" y="472766"/>
                  <a:pt x="557360" y="480662"/>
                </a:cubicBezTo>
                <a:cubicBezTo>
                  <a:pt x="557347" y="480929"/>
                  <a:pt x="557231" y="481140"/>
                  <a:pt x="557111" y="481348"/>
                </a:cubicBezTo>
                <a:cubicBezTo>
                  <a:pt x="552538" y="489268"/>
                  <a:pt x="542386" y="493968"/>
                  <a:pt x="527738" y="493568"/>
                </a:cubicBezTo>
                <a:lnTo>
                  <a:pt x="496688" y="492722"/>
                </a:lnTo>
                <a:cubicBezTo>
                  <a:pt x="453170" y="490445"/>
                  <a:pt x="342661" y="480006"/>
                  <a:pt x="266629" y="479903"/>
                </a:cubicBezTo>
                <a:cubicBezTo>
                  <a:pt x="190597" y="479800"/>
                  <a:pt x="79463" y="490037"/>
                  <a:pt x="40497" y="492105"/>
                </a:cubicBezTo>
                <a:lnTo>
                  <a:pt x="32832" y="492314"/>
                </a:lnTo>
                <a:cubicBezTo>
                  <a:pt x="17800" y="492724"/>
                  <a:pt x="7502" y="487764"/>
                  <a:pt x="3210" y="479408"/>
                </a:cubicBezTo>
                <a:cubicBezTo>
                  <a:pt x="2985" y="479262"/>
                  <a:pt x="2860" y="479056"/>
                  <a:pt x="2740" y="478849"/>
                </a:cubicBezTo>
                <a:cubicBezTo>
                  <a:pt x="-1833" y="470928"/>
                  <a:pt x="-826" y="459787"/>
                  <a:pt x="6844" y="447301"/>
                </a:cubicBezTo>
                <a:lnTo>
                  <a:pt x="23102" y="420834"/>
                </a:lnTo>
                <a:cubicBezTo>
                  <a:pt x="46833" y="384285"/>
                  <a:pt x="111126" y="293803"/>
                  <a:pt x="149231" y="228009"/>
                </a:cubicBezTo>
                <a:cubicBezTo>
                  <a:pt x="187336" y="162215"/>
                  <a:pt x="234039" y="60850"/>
                  <a:pt x="251731" y="26070"/>
                </a:cubicBezTo>
                <a:lnTo>
                  <a:pt x="255383" y="19328"/>
                </a:lnTo>
                <a:cubicBezTo>
                  <a:pt x="262543" y="6104"/>
                  <a:pt x="271988" y="-334"/>
                  <a:pt x="281371" y="127"/>
                </a:cubicBezTo>
                <a:cubicBezTo>
                  <a:pt x="281609" y="5"/>
                  <a:pt x="281850" y="0"/>
                  <a:pt x="282090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endParaRPr lang="zh-CN" altLang="en-US" strike="noStrike" noProof="1">
              <a:solidFill>
                <a:srgbClr val="FFFFFF"/>
              </a:solidFill>
              <a:cs typeface="Arial" panose="020B0604020202020204" pitchFamily="34" charset="0"/>
            </a:endParaRPr>
          </a:p>
        </p:txBody>
      </p:sp>
      <p:sp>
        <p:nvSpPr>
          <p:cNvPr id="13" name="KSO_Shape"/>
          <p:cNvSpPr/>
          <p:nvPr/>
        </p:nvSpPr>
        <p:spPr>
          <a:xfrm rot="17100000">
            <a:off x="822325" y="3236913"/>
            <a:ext cx="215900" cy="190500"/>
          </a:xfrm>
          <a:custGeom>
            <a:avLst/>
            <a:gdLst>
              <a:gd name="connsiteX0" fmla="*/ 282090 w 560550"/>
              <a:gd name="connsiteY0" fmla="*/ 0 h 493591"/>
              <a:gd name="connsiteX1" fmla="*/ 307359 w 560550"/>
              <a:gd name="connsiteY1" fmla="*/ 19328 h 493591"/>
              <a:gd name="connsiteX2" fmla="*/ 322151 w 560550"/>
              <a:gd name="connsiteY2" fmla="*/ 46641 h 493591"/>
              <a:gd name="connsiteX3" fmla="*/ 422483 w 560550"/>
              <a:gd name="connsiteY3" fmla="*/ 244308 h 493591"/>
              <a:gd name="connsiteX4" fmla="*/ 421839 w 560550"/>
              <a:gd name="connsiteY4" fmla="*/ 243943 h 493591"/>
              <a:gd name="connsiteX5" fmla="*/ 426075 w 560550"/>
              <a:gd name="connsiteY5" fmla="*/ 252279 h 493591"/>
              <a:gd name="connsiteX6" fmla="*/ 549713 w 560550"/>
              <a:gd name="connsiteY6" fmla="*/ 442022 h 493591"/>
              <a:gd name="connsiteX7" fmla="*/ 553726 w 560550"/>
              <a:gd name="connsiteY7" fmla="*/ 448555 h 493591"/>
              <a:gd name="connsiteX8" fmla="*/ 557360 w 560550"/>
              <a:gd name="connsiteY8" fmla="*/ 480662 h 493591"/>
              <a:gd name="connsiteX9" fmla="*/ 557111 w 560550"/>
              <a:gd name="connsiteY9" fmla="*/ 481348 h 493591"/>
              <a:gd name="connsiteX10" fmla="*/ 527738 w 560550"/>
              <a:gd name="connsiteY10" fmla="*/ 493568 h 493591"/>
              <a:gd name="connsiteX11" fmla="*/ 496688 w 560550"/>
              <a:gd name="connsiteY11" fmla="*/ 492722 h 493591"/>
              <a:gd name="connsiteX12" fmla="*/ 275338 w 560550"/>
              <a:gd name="connsiteY12" fmla="*/ 480778 h 493591"/>
              <a:gd name="connsiteX13" fmla="*/ 275975 w 560550"/>
              <a:gd name="connsiteY13" fmla="*/ 480403 h 493591"/>
              <a:gd name="connsiteX14" fmla="*/ 266629 w 560550"/>
              <a:gd name="connsiteY14" fmla="*/ 479903 h 493591"/>
              <a:gd name="connsiteX15" fmla="*/ 40497 w 560550"/>
              <a:gd name="connsiteY15" fmla="*/ 492105 h 493591"/>
              <a:gd name="connsiteX16" fmla="*/ 32832 w 560550"/>
              <a:gd name="connsiteY16" fmla="*/ 492314 h 493591"/>
              <a:gd name="connsiteX17" fmla="*/ 3210 w 560550"/>
              <a:gd name="connsiteY17" fmla="*/ 479408 h 493591"/>
              <a:gd name="connsiteX18" fmla="*/ 2740 w 560550"/>
              <a:gd name="connsiteY18" fmla="*/ 478849 h 493591"/>
              <a:gd name="connsiteX19" fmla="*/ 6844 w 560550"/>
              <a:gd name="connsiteY19" fmla="*/ 447301 h 493591"/>
              <a:gd name="connsiteX20" fmla="*/ 23102 w 560550"/>
              <a:gd name="connsiteY20" fmla="*/ 420834 h 493591"/>
              <a:gd name="connsiteX21" fmla="*/ 144121 w 560550"/>
              <a:gd name="connsiteY21" fmla="*/ 235111 h 493591"/>
              <a:gd name="connsiteX22" fmla="*/ 144127 w 560550"/>
              <a:gd name="connsiteY22" fmla="*/ 235851 h 493591"/>
              <a:gd name="connsiteX23" fmla="*/ 149231 w 560550"/>
              <a:gd name="connsiteY23" fmla="*/ 228009 h 493591"/>
              <a:gd name="connsiteX24" fmla="*/ 251731 w 560550"/>
              <a:gd name="connsiteY24" fmla="*/ 26070 h 493591"/>
              <a:gd name="connsiteX25" fmla="*/ 255383 w 560550"/>
              <a:gd name="connsiteY25" fmla="*/ 19328 h 493591"/>
              <a:gd name="connsiteX26" fmla="*/ 281371 w 560550"/>
              <a:gd name="connsiteY26" fmla="*/ 127 h 493591"/>
              <a:gd name="connsiteX27" fmla="*/ 282090 w 560550"/>
              <a:gd name="connsiteY27" fmla="*/ 0 h 493591"/>
              <a:gd name="connsiteX0-1" fmla="*/ 282090 w 560550"/>
              <a:gd name="connsiteY0-2" fmla="*/ 0 h 493591"/>
              <a:gd name="connsiteX1-3" fmla="*/ 307359 w 560550"/>
              <a:gd name="connsiteY1-4" fmla="*/ 19328 h 493591"/>
              <a:gd name="connsiteX2-5" fmla="*/ 322151 w 560550"/>
              <a:gd name="connsiteY2-6" fmla="*/ 46641 h 493591"/>
              <a:gd name="connsiteX3-7" fmla="*/ 422483 w 560550"/>
              <a:gd name="connsiteY3-8" fmla="*/ 244308 h 493591"/>
              <a:gd name="connsiteX4-9" fmla="*/ 426075 w 560550"/>
              <a:gd name="connsiteY4-10" fmla="*/ 252279 h 493591"/>
              <a:gd name="connsiteX5-11" fmla="*/ 549713 w 560550"/>
              <a:gd name="connsiteY5-12" fmla="*/ 442022 h 493591"/>
              <a:gd name="connsiteX6-13" fmla="*/ 553726 w 560550"/>
              <a:gd name="connsiteY6-14" fmla="*/ 448555 h 493591"/>
              <a:gd name="connsiteX7-15" fmla="*/ 557360 w 560550"/>
              <a:gd name="connsiteY7-16" fmla="*/ 480662 h 493591"/>
              <a:gd name="connsiteX8-17" fmla="*/ 557111 w 560550"/>
              <a:gd name="connsiteY8-18" fmla="*/ 481348 h 493591"/>
              <a:gd name="connsiteX9-19" fmla="*/ 527738 w 560550"/>
              <a:gd name="connsiteY9-20" fmla="*/ 493568 h 493591"/>
              <a:gd name="connsiteX10-21" fmla="*/ 496688 w 560550"/>
              <a:gd name="connsiteY10-22" fmla="*/ 492722 h 493591"/>
              <a:gd name="connsiteX11-23" fmla="*/ 275338 w 560550"/>
              <a:gd name="connsiteY11-24" fmla="*/ 480778 h 493591"/>
              <a:gd name="connsiteX12-25" fmla="*/ 275975 w 560550"/>
              <a:gd name="connsiteY12-26" fmla="*/ 480403 h 493591"/>
              <a:gd name="connsiteX13-27" fmla="*/ 266629 w 560550"/>
              <a:gd name="connsiteY13-28" fmla="*/ 479903 h 493591"/>
              <a:gd name="connsiteX14-29" fmla="*/ 40497 w 560550"/>
              <a:gd name="connsiteY14-30" fmla="*/ 492105 h 493591"/>
              <a:gd name="connsiteX15-31" fmla="*/ 32832 w 560550"/>
              <a:gd name="connsiteY15-32" fmla="*/ 492314 h 493591"/>
              <a:gd name="connsiteX16-33" fmla="*/ 3210 w 560550"/>
              <a:gd name="connsiteY16-34" fmla="*/ 479408 h 493591"/>
              <a:gd name="connsiteX17-35" fmla="*/ 2740 w 560550"/>
              <a:gd name="connsiteY17-36" fmla="*/ 478849 h 493591"/>
              <a:gd name="connsiteX18-37" fmla="*/ 6844 w 560550"/>
              <a:gd name="connsiteY18-38" fmla="*/ 447301 h 493591"/>
              <a:gd name="connsiteX19-39" fmla="*/ 23102 w 560550"/>
              <a:gd name="connsiteY19-40" fmla="*/ 420834 h 493591"/>
              <a:gd name="connsiteX20-41" fmla="*/ 144121 w 560550"/>
              <a:gd name="connsiteY20-42" fmla="*/ 235111 h 493591"/>
              <a:gd name="connsiteX21-43" fmla="*/ 144127 w 560550"/>
              <a:gd name="connsiteY21-44" fmla="*/ 235851 h 493591"/>
              <a:gd name="connsiteX22-45" fmla="*/ 149231 w 560550"/>
              <a:gd name="connsiteY22-46" fmla="*/ 228009 h 493591"/>
              <a:gd name="connsiteX23-47" fmla="*/ 251731 w 560550"/>
              <a:gd name="connsiteY23-48" fmla="*/ 26070 h 493591"/>
              <a:gd name="connsiteX24-49" fmla="*/ 255383 w 560550"/>
              <a:gd name="connsiteY24-50" fmla="*/ 19328 h 493591"/>
              <a:gd name="connsiteX25-51" fmla="*/ 281371 w 560550"/>
              <a:gd name="connsiteY25-52" fmla="*/ 127 h 493591"/>
              <a:gd name="connsiteX26-53" fmla="*/ 282090 w 560550"/>
              <a:gd name="connsiteY26-54" fmla="*/ 0 h 493591"/>
              <a:gd name="connsiteX0-55" fmla="*/ 282090 w 560550"/>
              <a:gd name="connsiteY0-56" fmla="*/ 0 h 493591"/>
              <a:gd name="connsiteX1-57" fmla="*/ 307359 w 560550"/>
              <a:gd name="connsiteY1-58" fmla="*/ 19328 h 493591"/>
              <a:gd name="connsiteX2-59" fmla="*/ 322151 w 560550"/>
              <a:gd name="connsiteY2-60" fmla="*/ 46641 h 493591"/>
              <a:gd name="connsiteX3-61" fmla="*/ 426075 w 560550"/>
              <a:gd name="connsiteY3-62" fmla="*/ 252279 h 493591"/>
              <a:gd name="connsiteX4-63" fmla="*/ 549713 w 560550"/>
              <a:gd name="connsiteY4-64" fmla="*/ 442022 h 493591"/>
              <a:gd name="connsiteX5-65" fmla="*/ 553726 w 560550"/>
              <a:gd name="connsiteY5-66" fmla="*/ 448555 h 493591"/>
              <a:gd name="connsiteX6-67" fmla="*/ 557360 w 560550"/>
              <a:gd name="connsiteY6-68" fmla="*/ 480662 h 493591"/>
              <a:gd name="connsiteX7-69" fmla="*/ 557111 w 560550"/>
              <a:gd name="connsiteY7-70" fmla="*/ 481348 h 493591"/>
              <a:gd name="connsiteX8-71" fmla="*/ 527738 w 560550"/>
              <a:gd name="connsiteY8-72" fmla="*/ 493568 h 493591"/>
              <a:gd name="connsiteX9-73" fmla="*/ 496688 w 560550"/>
              <a:gd name="connsiteY9-74" fmla="*/ 492722 h 493591"/>
              <a:gd name="connsiteX10-75" fmla="*/ 275338 w 560550"/>
              <a:gd name="connsiteY10-76" fmla="*/ 480778 h 493591"/>
              <a:gd name="connsiteX11-77" fmla="*/ 275975 w 560550"/>
              <a:gd name="connsiteY11-78" fmla="*/ 480403 h 493591"/>
              <a:gd name="connsiteX12-79" fmla="*/ 266629 w 560550"/>
              <a:gd name="connsiteY12-80" fmla="*/ 479903 h 493591"/>
              <a:gd name="connsiteX13-81" fmla="*/ 40497 w 560550"/>
              <a:gd name="connsiteY13-82" fmla="*/ 492105 h 493591"/>
              <a:gd name="connsiteX14-83" fmla="*/ 32832 w 560550"/>
              <a:gd name="connsiteY14-84" fmla="*/ 492314 h 493591"/>
              <a:gd name="connsiteX15-85" fmla="*/ 3210 w 560550"/>
              <a:gd name="connsiteY15-86" fmla="*/ 479408 h 493591"/>
              <a:gd name="connsiteX16-87" fmla="*/ 2740 w 560550"/>
              <a:gd name="connsiteY16-88" fmla="*/ 478849 h 493591"/>
              <a:gd name="connsiteX17-89" fmla="*/ 6844 w 560550"/>
              <a:gd name="connsiteY17-90" fmla="*/ 447301 h 493591"/>
              <a:gd name="connsiteX18-91" fmla="*/ 23102 w 560550"/>
              <a:gd name="connsiteY18-92" fmla="*/ 420834 h 493591"/>
              <a:gd name="connsiteX19-93" fmla="*/ 144121 w 560550"/>
              <a:gd name="connsiteY19-94" fmla="*/ 235111 h 493591"/>
              <a:gd name="connsiteX20-95" fmla="*/ 144127 w 560550"/>
              <a:gd name="connsiteY20-96" fmla="*/ 235851 h 493591"/>
              <a:gd name="connsiteX21-97" fmla="*/ 149231 w 560550"/>
              <a:gd name="connsiteY21-98" fmla="*/ 228009 h 493591"/>
              <a:gd name="connsiteX22-99" fmla="*/ 251731 w 560550"/>
              <a:gd name="connsiteY22-100" fmla="*/ 26070 h 493591"/>
              <a:gd name="connsiteX23-101" fmla="*/ 255383 w 560550"/>
              <a:gd name="connsiteY23-102" fmla="*/ 19328 h 493591"/>
              <a:gd name="connsiteX24-103" fmla="*/ 281371 w 560550"/>
              <a:gd name="connsiteY24-104" fmla="*/ 127 h 493591"/>
              <a:gd name="connsiteX25-105" fmla="*/ 282090 w 560550"/>
              <a:gd name="connsiteY25-106" fmla="*/ 0 h 493591"/>
              <a:gd name="connsiteX0-107" fmla="*/ 282090 w 560550"/>
              <a:gd name="connsiteY0-108" fmla="*/ 0 h 493591"/>
              <a:gd name="connsiteX1-109" fmla="*/ 307359 w 560550"/>
              <a:gd name="connsiteY1-110" fmla="*/ 19328 h 493591"/>
              <a:gd name="connsiteX2-111" fmla="*/ 322151 w 560550"/>
              <a:gd name="connsiteY2-112" fmla="*/ 46641 h 493591"/>
              <a:gd name="connsiteX3-113" fmla="*/ 426075 w 560550"/>
              <a:gd name="connsiteY3-114" fmla="*/ 252279 h 493591"/>
              <a:gd name="connsiteX4-115" fmla="*/ 549713 w 560550"/>
              <a:gd name="connsiteY4-116" fmla="*/ 442022 h 493591"/>
              <a:gd name="connsiteX5-117" fmla="*/ 553726 w 560550"/>
              <a:gd name="connsiteY5-118" fmla="*/ 448555 h 493591"/>
              <a:gd name="connsiteX6-119" fmla="*/ 557360 w 560550"/>
              <a:gd name="connsiteY6-120" fmla="*/ 480662 h 493591"/>
              <a:gd name="connsiteX7-121" fmla="*/ 557111 w 560550"/>
              <a:gd name="connsiteY7-122" fmla="*/ 481348 h 493591"/>
              <a:gd name="connsiteX8-123" fmla="*/ 527738 w 560550"/>
              <a:gd name="connsiteY8-124" fmla="*/ 493568 h 493591"/>
              <a:gd name="connsiteX9-125" fmla="*/ 496688 w 560550"/>
              <a:gd name="connsiteY9-126" fmla="*/ 492722 h 493591"/>
              <a:gd name="connsiteX10-127" fmla="*/ 275338 w 560550"/>
              <a:gd name="connsiteY10-128" fmla="*/ 480778 h 493591"/>
              <a:gd name="connsiteX11-129" fmla="*/ 275975 w 560550"/>
              <a:gd name="connsiteY11-130" fmla="*/ 480403 h 493591"/>
              <a:gd name="connsiteX12-131" fmla="*/ 266629 w 560550"/>
              <a:gd name="connsiteY12-132" fmla="*/ 479903 h 493591"/>
              <a:gd name="connsiteX13-133" fmla="*/ 40497 w 560550"/>
              <a:gd name="connsiteY13-134" fmla="*/ 492105 h 493591"/>
              <a:gd name="connsiteX14-135" fmla="*/ 32832 w 560550"/>
              <a:gd name="connsiteY14-136" fmla="*/ 492314 h 493591"/>
              <a:gd name="connsiteX15-137" fmla="*/ 3210 w 560550"/>
              <a:gd name="connsiteY15-138" fmla="*/ 479408 h 493591"/>
              <a:gd name="connsiteX16-139" fmla="*/ 2740 w 560550"/>
              <a:gd name="connsiteY16-140" fmla="*/ 478849 h 493591"/>
              <a:gd name="connsiteX17-141" fmla="*/ 6844 w 560550"/>
              <a:gd name="connsiteY17-142" fmla="*/ 447301 h 493591"/>
              <a:gd name="connsiteX18-143" fmla="*/ 23102 w 560550"/>
              <a:gd name="connsiteY18-144" fmla="*/ 420834 h 493591"/>
              <a:gd name="connsiteX19-145" fmla="*/ 144121 w 560550"/>
              <a:gd name="connsiteY19-146" fmla="*/ 235111 h 493591"/>
              <a:gd name="connsiteX20-147" fmla="*/ 144127 w 560550"/>
              <a:gd name="connsiteY20-148" fmla="*/ 235851 h 493591"/>
              <a:gd name="connsiteX21-149" fmla="*/ 149231 w 560550"/>
              <a:gd name="connsiteY21-150" fmla="*/ 228009 h 493591"/>
              <a:gd name="connsiteX22-151" fmla="*/ 251731 w 560550"/>
              <a:gd name="connsiteY22-152" fmla="*/ 26070 h 493591"/>
              <a:gd name="connsiteX23-153" fmla="*/ 255383 w 560550"/>
              <a:gd name="connsiteY23-154" fmla="*/ 19328 h 493591"/>
              <a:gd name="connsiteX24-155" fmla="*/ 281371 w 560550"/>
              <a:gd name="connsiteY24-156" fmla="*/ 127 h 493591"/>
              <a:gd name="connsiteX25-157" fmla="*/ 282090 w 560550"/>
              <a:gd name="connsiteY25-158" fmla="*/ 0 h 493591"/>
              <a:gd name="connsiteX0-159" fmla="*/ 282090 w 560550"/>
              <a:gd name="connsiteY0-160" fmla="*/ 0 h 493591"/>
              <a:gd name="connsiteX1-161" fmla="*/ 307359 w 560550"/>
              <a:gd name="connsiteY1-162" fmla="*/ 19328 h 493591"/>
              <a:gd name="connsiteX2-163" fmla="*/ 322151 w 560550"/>
              <a:gd name="connsiteY2-164" fmla="*/ 46641 h 493591"/>
              <a:gd name="connsiteX3-165" fmla="*/ 426075 w 560550"/>
              <a:gd name="connsiteY3-166" fmla="*/ 252279 h 493591"/>
              <a:gd name="connsiteX4-167" fmla="*/ 549713 w 560550"/>
              <a:gd name="connsiteY4-168" fmla="*/ 442022 h 493591"/>
              <a:gd name="connsiteX5-169" fmla="*/ 553726 w 560550"/>
              <a:gd name="connsiteY5-170" fmla="*/ 448555 h 493591"/>
              <a:gd name="connsiteX6-171" fmla="*/ 557360 w 560550"/>
              <a:gd name="connsiteY6-172" fmla="*/ 480662 h 493591"/>
              <a:gd name="connsiteX7-173" fmla="*/ 557111 w 560550"/>
              <a:gd name="connsiteY7-174" fmla="*/ 481348 h 493591"/>
              <a:gd name="connsiteX8-175" fmla="*/ 527738 w 560550"/>
              <a:gd name="connsiteY8-176" fmla="*/ 493568 h 493591"/>
              <a:gd name="connsiteX9-177" fmla="*/ 496688 w 560550"/>
              <a:gd name="connsiteY9-178" fmla="*/ 492722 h 493591"/>
              <a:gd name="connsiteX10-179" fmla="*/ 275338 w 560550"/>
              <a:gd name="connsiteY10-180" fmla="*/ 480778 h 493591"/>
              <a:gd name="connsiteX11-181" fmla="*/ 275975 w 560550"/>
              <a:gd name="connsiteY11-182" fmla="*/ 480403 h 493591"/>
              <a:gd name="connsiteX12-183" fmla="*/ 266629 w 560550"/>
              <a:gd name="connsiteY12-184" fmla="*/ 479903 h 493591"/>
              <a:gd name="connsiteX13-185" fmla="*/ 40497 w 560550"/>
              <a:gd name="connsiteY13-186" fmla="*/ 492105 h 493591"/>
              <a:gd name="connsiteX14-187" fmla="*/ 32832 w 560550"/>
              <a:gd name="connsiteY14-188" fmla="*/ 492314 h 493591"/>
              <a:gd name="connsiteX15-189" fmla="*/ 3210 w 560550"/>
              <a:gd name="connsiteY15-190" fmla="*/ 479408 h 493591"/>
              <a:gd name="connsiteX16-191" fmla="*/ 2740 w 560550"/>
              <a:gd name="connsiteY16-192" fmla="*/ 478849 h 493591"/>
              <a:gd name="connsiteX17-193" fmla="*/ 6844 w 560550"/>
              <a:gd name="connsiteY17-194" fmla="*/ 447301 h 493591"/>
              <a:gd name="connsiteX18-195" fmla="*/ 23102 w 560550"/>
              <a:gd name="connsiteY18-196" fmla="*/ 420834 h 493591"/>
              <a:gd name="connsiteX19-197" fmla="*/ 144121 w 560550"/>
              <a:gd name="connsiteY19-198" fmla="*/ 235111 h 493591"/>
              <a:gd name="connsiteX20-199" fmla="*/ 149231 w 560550"/>
              <a:gd name="connsiteY20-200" fmla="*/ 228009 h 493591"/>
              <a:gd name="connsiteX21-201" fmla="*/ 251731 w 560550"/>
              <a:gd name="connsiteY21-202" fmla="*/ 26070 h 493591"/>
              <a:gd name="connsiteX22-203" fmla="*/ 255383 w 560550"/>
              <a:gd name="connsiteY22-204" fmla="*/ 19328 h 493591"/>
              <a:gd name="connsiteX23-205" fmla="*/ 281371 w 560550"/>
              <a:gd name="connsiteY23-206" fmla="*/ 127 h 493591"/>
              <a:gd name="connsiteX24-207" fmla="*/ 282090 w 560550"/>
              <a:gd name="connsiteY24-208" fmla="*/ 0 h 493591"/>
              <a:gd name="connsiteX0-209" fmla="*/ 282090 w 560550"/>
              <a:gd name="connsiteY0-210" fmla="*/ 0 h 493591"/>
              <a:gd name="connsiteX1-211" fmla="*/ 307359 w 560550"/>
              <a:gd name="connsiteY1-212" fmla="*/ 19328 h 493591"/>
              <a:gd name="connsiteX2-213" fmla="*/ 322151 w 560550"/>
              <a:gd name="connsiteY2-214" fmla="*/ 46641 h 493591"/>
              <a:gd name="connsiteX3-215" fmla="*/ 426075 w 560550"/>
              <a:gd name="connsiteY3-216" fmla="*/ 252279 h 493591"/>
              <a:gd name="connsiteX4-217" fmla="*/ 549713 w 560550"/>
              <a:gd name="connsiteY4-218" fmla="*/ 442022 h 493591"/>
              <a:gd name="connsiteX5-219" fmla="*/ 553726 w 560550"/>
              <a:gd name="connsiteY5-220" fmla="*/ 448555 h 493591"/>
              <a:gd name="connsiteX6-221" fmla="*/ 557360 w 560550"/>
              <a:gd name="connsiteY6-222" fmla="*/ 480662 h 493591"/>
              <a:gd name="connsiteX7-223" fmla="*/ 557111 w 560550"/>
              <a:gd name="connsiteY7-224" fmla="*/ 481348 h 493591"/>
              <a:gd name="connsiteX8-225" fmla="*/ 527738 w 560550"/>
              <a:gd name="connsiteY8-226" fmla="*/ 493568 h 493591"/>
              <a:gd name="connsiteX9-227" fmla="*/ 496688 w 560550"/>
              <a:gd name="connsiteY9-228" fmla="*/ 492722 h 493591"/>
              <a:gd name="connsiteX10-229" fmla="*/ 275338 w 560550"/>
              <a:gd name="connsiteY10-230" fmla="*/ 480778 h 493591"/>
              <a:gd name="connsiteX11-231" fmla="*/ 275975 w 560550"/>
              <a:gd name="connsiteY11-232" fmla="*/ 480403 h 493591"/>
              <a:gd name="connsiteX12-233" fmla="*/ 266629 w 560550"/>
              <a:gd name="connsiteY12-234" fmla="*/ 479903 h 493591"/>
              <a:gd name="connsiteX13-235" fmla="*/ 40497 w 560550"/>
              <a:gd name="connsiteY13-236" fmla="*/ 492105 h 493591"/>
              <a:gd name="connsiteX14-237" fmla="*/ 32832 w 560550"/>
              <a:gd name="connsiteY14-238" fmla="*/ 492314 h 493591"/>
              <a:gd name="connsiteX15-239" fmla="*/ 3210 w 560550"/>
              <a:gd name="connsiteY15-240" fmla="*/ 479408 h 493591"/>
              <a:gd name="connsiteX16-241" fmla="*/ 2740 w 560550"/>
              <a:gd name="connsiteY16-242" fmla="*/ 478849 h 493591"/>
              <a:gd name="connsiteX17-243" fmla="*/ 6844 w 560550"/>
              <a:gd name="connsiteY17-244" fmla="*/ 447301 h 493591"/>
              <a:gd name="connsiteX18-245" fmla="*/ 23102 w 560550"/>
              <a:gd name="connsiteY18-246" fmla="*/ 420834 h 493591"/>
              <a:gd name="connsiteX19-247" fmla="*/ 149231 w 560550"/>
              <a:gd name="connsiteY19-248" fmla="*/ 228009 h 493591"/>
              <a:gd name="connsiteX20-249" fmla="*/ 251731 w 560550"/>
              <a:gd name="connsiteY20-250" fmla="*/ 26070 h 493591"/>
              <a:gd name="connsiteX21-251" fmla="*/ 255383 w 560550"/>
              <a:gd name="connsiteY21-252" fmla="*/ 19328 h 493591"/>
              <a:gd name="connsiteX22-253" fmla="*/ 281371 w 560550"/>
              <a:gd name="connsiteY22-254" fmla="*/ 127 h 493591"/>
              <a:gd name="connsiteX23-255" fmla="*/ 282090 w 560550"/>
              <a:gd name="connsiteY23-256" fmla="*/ 0 h 493591"/>
              <a:gd name="connsiteX0-257" fmla="*/ 282090 w 560550"/>
              <a:gd name="connsiteY0-258" fmla="*/ 0 h 493591"/>
              <a:gd name="connsiteX1-259" fmla="*/ 307359 w 560550"/>
              <a:gd name="connsiteY1-260" fmla="*/ 19328 h 493591"/>
              <a:gd name="connsiteX2-261" fmla="*/ 322151 w 560550"/>
              <a:gd name="connsiteY2-262" fmla="*/ 46641 h 493591"/>
              <a:gd name="connsiteX3-263" fmla="*/ 426075 w 560550"/>
              <a:gd name="connsiteY3-264" fmla="*/ 252279 h 493591"/>
              <a:gd name="connsiteX4-265" fmla="*/ 549713 w 560550"/>
              <a:gd name="connsiteY4-266" fmla="*/ 442022 h 493591"/>
              <a:gd name="connsiteX5-267" fmla="*/ 553726 w 560550"/>
              <a:gd name="connsiteY5-268" fmla="*/ 448555 h 493591"/>
              <a:gd name="connsiteX6-269" fmla="*/ 557360 w 560550"/>
              <a:gd name="connsiteY6-270" fmla="*/ 480662 h 493591"/>
              <a:gd name="connsiteX7-271" fmla="*/ 557111 w 560550"/>
              <a:gd name="connsiteY7-272" fmla="*/ 481348 h 493591"/>
              <a:gd name="connsiteX8-273" fmla="*/ 527738 w 560550"/>
              <a:gd name="connsiteY8-274" fmla="*/ 493568 h 493591"/>
              <a:gd name="connsiteX9-275" fmla="*/ 496688 w 560550"/>
              <a:gd name="connsiteY9-276" fmla="*/ 492722 h 493591"/>
              <a:gd name="connsiteX10-277" fmla="*/ 275338 w 560550"/>
              <a:gd name="connsiteY10-278" fmla="*/ 480778 h 493591"/>
              <a:gd name="connsiteX11-279" fmla="*/ 275975 w 560550"/>
              <a:gd name="connsiteY11-280" fmla="*/ 480403 h 493591"/>
              <a:gd name="connsiteX12-281" fmla="*/ 266629 w 560550"/>
              <a:gd name="connsiteY12-282" fmla="*/ 479903 h 493591"/>
              <a:gd name="connsiteX13-283" fmla="*/ 40497 w 560550"/>
              <a:gd name="connsiteY13-284" fmla="*/ 492105 h 493591"/>
              <a:gd name="connsiteX14-285" fmla="*/ 32832 w 560550"/>
              <a:gd name="connsiteY14-286" fmla="*/ 492314 h 493591"/>
              <a:gd name="connsiteX15-287" fmla="*/ 3210 w 560550"/>
              <a:gd name="connsiteY15-288" fmla="*/ 479408 h 493591"/>
              <a:gd name="connsiteX16-289" fmla="*/ 2740 w 560550"/>
              <a:gd name="connsiteY16-290" fmla="*/ 478849 h 493591"/>
              <a:gd name="connsiteX17-291" fmla="*/ 6844 w 560550"/>
              <a:gd name="connsiteY17-292" fmla="*/ 447301 h 493591"/>
              <a:gd name="connsiteX18-293" fmla="*/ 23102 w 560550"/>
              <a:gd name="connsiteY18-294" fmla="*/ 420834 h 493591"/>
              <a:gd name="connsiteX19-295" fmla="*/ 149231 w 560550"/>
              <a:gd name="connsiteY19-296" fmla="*/ 228009 h 493591"/>
              <a:gd name="connsiteX20-297" fmla="*/ 251731 w 560550"/>
              <a:gd name="connsiteY20-298" fmla="*/ 26070 h 493591"/>
              <a:gd name="connsiteX21-299" fmla="*/ 255383 w 560550"/>
              <a:gd name="connsiteY21-300" fmla="*/ 19328 h 493591"/>
              <a:gd name="connsiteX22-301" fmla="*/ 281371 w 560550"/>
              <a:gd name="connsiteY22-302" fmla="*/ 127 h 493591"/>
              <a:gd name="connsiteX23-303" fmla="*/ 282090 w 560550"/>
              <a:gd name="connsiteY23-304" fmla="*/ 0 h 493591"/>
              <a:gd name="connsiteX0-305" fmla="*/ 282090 w 560550"/>
              <a:gd name="connsiteY0-306" fmla="*/ 0 h 493591"/>
              <a:gd name="connsiteX1-307" fmla="*/ 307359 w 560550"/>
              <a:gd name="connsiteY1-308" fmla="*/ 19328 h 493591"/>
              <a:gd name="connsiteX2-309" fmla="*/ 322151 w 560550"/>
              <a:gd name="connsiteY2-310" fmla="*/ 46641 h 493591"/>
              <a:gd name="connsiteX3-311" fmla="*/ 426075 w 560550"/>
              <a:gd name="connsiteY3-312" fmla="*/ 252279 h 493591"/>
              <a:gd name="connsiteX4-313" fmla="*/ 549713 w 560550"/>
              <a:gd name="connsiteY4-314" fmla="*/ 442022 h 493591"/>
              <a:gd name="connsiteX5-315" fmla="*/ 553726 w 560550"/>
              <a:gd name="connsiteY5-316" fmla="*/ 448555 h 493591"/>
              <a:gd name="connsiteX6-317" fmla="*/ 557360 w 560550"/>
              <a:gd name="connsiteY6-318" fmla="*/ 480662 h 493591"/>
              <a:gd name="connsiteX7-319" fmla="*/ 557111 w 560550"/>
              <a:gd name="connsiteY7-320" fmla="*/ 481348 h 493591"/>
              <a:gd name="connsiteX8-321" fmla="*/ 527738 w 560550"/>
              <a:gd name="connsiteY8-322" fmla="*/ 493568 h 493591"/>
              <a:gd name="connsiteX9-323" fmla="*/ 496688 w 560550"/>
              <a:gd name="connsiteY9-324" fmla="*/ 492722 h 493591"/>
              <a:gd name="connsiteX10-325" fmla="*/ 275338 w 560550"/>
              <a:gd name="connsiteY10-326" fmla="*/ 480778 h 493591"/>
              <a:gd name="connsiteX11-327" fmla="*/ 266629 w 560550"/>
              <a:gd name="connsiteY11-328" fmla="*/ 479903 h 493591"/>
              <a:gd name="connsiteX12-329" fmla="*/ 40497 w 560550"/>
              <a:gd name="connsiteY12-330" fmla="*/ 492105 h 493591"/>
              <a:gd name="connsiteX13-331" fmla="*/ 32832 w 560550"/>
              <a:gd name="connsiteY13-332" fmla="*/ 492314 h 493591"/>
              <a:gd name="connsiteX14-333" fmla="*/ 3210 w 560550"/>
              <a:gd name="connsiteY14-334" fmla="*/ 479408 h 493591"/>
              <a:gd name="connsiteX15-335" fmla="*/ 2740 w 560550"/>
              <a:gd name="connsiteY15-336" fmla="*/ 478849 h 493591"/>
              <a:gd name="connsiteX16-337" fmla="*/ 6844 w 560550"/>
              <a:gd name="connsiteY16-338" fmla="*/ 447301 h 493591"/>
              <a:gd name="connsiteX17-339" fmla="*/ 23102 w 560550"/>
              <a:gd name="connsiteY17-340" fmla="*/ 420834 h 493591"/>
              <a:gd name="connsiteX18-341" fmla="*/ 149231 w 560550"/>
              <a:gd name="connsiteY18-342" fmla="*/ 228009 h 493591"/>
              <a:gd name="connsiteX19-343" fmla="*/ 251731 w 560550"/>
              <a:gd name="connsiteY19-344" fmla="*/ 26070 h 493591"/>
              <a:gd name="connsiteX20-345" fmla="*/ 255383 w 560550"/>
              <a:gd name="connsiteY20-346" fmla="*/ 19328 h 493591"/>
              <a:gd name="connsiteX21-347" fmla="*/ 281371 w 560550"/>
              <a:gd name="connsiteY21-348" fmla="*/ 127 h 493591"/>
              <a:gd name="connsiteX22-349" fmla="*/ 282090 w 560550"/>
              <a:gd name="connsiteY22-350" fmla="*/ 0 h 493591"/>
              <a:gd name="connsiteX0-351" fmla="*/ 282090 w 560550"/>
              <a:gd name="connsiteY0-352" fmla="*/ 0 h 493591"/>
              <a:gd name="connsiteX1-353" fmla="*/ 307359 w 560550"/>
              <a:gd name="connsiteY1-354" fmla="*/ 19328 h 493591"/>
              <a:gd name="connsiteX2-355" fmla="*/ 322151 w 560550"/>
              <a:gd name="connsiteY2-356" fmla="*/ 46641 h 493591"/>
              <a:gd name="connsiteX3-357" fmla="*/ 426075 w 560550"/>
              <a:gd name="connsiteY3-358" fmla="*/ 252279 h 493591"/>
              <a:gd name="connsiteX4-359" fmla="*/ 549713 w 560550"/>
              <a:gd name="connsiteY4-360" fmla="*/ 442022 h 493591"/>
              <a:gd name="connsiteX5-361" fmla="*/ 553726 w 560550"/>
              <a:gd name="connsiteY5-362" fmla="*/ 448555 h 493591"/>
              <a:gd name="connsiteX6-363" fmla="*/ 557360 w 560550"/>
              <a:gd name="connsiteY6-364" fmla="*/ 480662 h 493591"/>
              <a:gd name="connsiteX7-365" fmla="*/ 557111 w 560550"/>
              <a:gd name="connsiteY7-366" fmla="*/ 481348 h 493591"/>
              <a:gd name="connsiteX8-367" fmla="*/ 527738 w 560550"/>
              <a:gd name="connsiteY8-368" fmla="*/ 493568 h 493591"/>
              <a:gd name="connsiteX9-369" fmla="*/ 496688 w 560550"/>
              <a:gd name="connsiteY9-370" fmla="*/ 492722 h 493591"/>
              <a:gd name="connsiteX10-371" fmla="*/ 266629 w 560550"/>
              <a:gd name="connsiteY10-372" fmla="*/ 479903 h 493591"/>
              <a:gd name="connsiteX11-373" fmla="*/ 40497 w 560550"/>
              <a:gd name="connsiteY11-374" fmla="*/ 492105 h 493591"/>
              <a:gd name="connsiteX12-375" fmla="*/ 32832 w 560550"/>
              <a:gd name="connsiteY12-376" fmla="*/ 492314 h 493591"/>
              <a:gd name="connsiteX13-377" fmla="*/ 3210 w 560550"/>
              <a:gd name="connsiteY13-378" fmla="*/ 479408 h 493591"/>
              <a:gd name="connsiteX14-379" fmla="*/ 2740 w 560550"/>
              <a:gd name="connsiteY14-380" fmla="*/ 478849 h 493591"/>
              <a:gd name="connsiteX15-381" fmla="*/ 6844 w 560550"/>
              <a:gd name="connsiteY15-382" fmla="*/ 447301 h 493591"/>
              <a:gd name="connsiteX16-383" fmla="*/ 23102 w 560550"/>
              <a:gd name="connsiteY16-384" fmla="*/ 420834 h 493591"/>
              <a:gd name="connsiteX17-385" fmla="*/ 149231 w 560550"/>
              <a:gd name="connsiteY17-386" fmla="*/ 228009 h 493591"/>
              <a:gd name="connsiteX18-387" fmla="*/ 251731 w 560550"/>
              <a:gd name="connsiteY18-388" fmla="*/ 26070 h 493591"/>
              <a:gd name="connsiteX19-389" fmla="*/ 255383 w 560550"/>
              <a:gd name="connsiteY19-390" fmla="*/ 19328 h 493591"/>
              <a:gd name="connsiteX20-391" fmla="*/ 281371 w 560550"/>
              <a:gd name="connsiteY20-392" fmla="*/ 127 h 493591"/>
              <a:gd name="connsiteX21-393" fmla="*/ 282090 w 560550"/>
              <a:gd name="connsiteY21-394" fmla="*/ 0 h 493591"/>
              <a:gd name="connsiteX0-395" fmla="*/ 282090 w 560550"/>
              <a:gd name="connsiteY0-396" fmla="*/ 0 h 493591"/>
              <a:gd name="connsiteX1-397" fmla="*/ 307359 w 560550"/>
              <a:gd name="connsiteY1-398" fmla="*/ 19328 h 493591"/>
              <a:gd name="connsiteX2-399" fmla="*/ 322151 w 560550"/>
              <a:gd name="connsiteY2-400" fmla="*/ 46641 h 493591"/>
              <a:gd name="connsiteX3-401" fmla="*/ 426075 w 560550"/>
              <a:gd name="connsiteY3-402" fmla="*/ 252279 h 493591"/>
              <a:gd name="connsiteX4-403" fmla="*/ 549713 w 560550"/>
              <a:gd name="connsiteY4-404" fmla="*/ 442022 h 493591"/>
              <a:gd name="connsiteX5-405" fmla="*/ 553726 w 560550"/>
              <a:gd name="connsiteY5-406" fmla="*/ 448555 h 493591"/>
              <a:gd name="connsiteX6-407" fmla="*/ 557360 w 560550"/>
              <a:gd name="connsiteY6-408" fmla="*/ 480662 h 493591"/>
              <a:gd name="connsiteX7-409" fmla="*/ 557111 w 560550"/>
              <a:gd name="connsiteY7-410" fmla="*/ 481348 h 493591"/>
              <a:gd name="connsiteX8-411" fmla="*/ 527738 w 560550"/>
              <a:gd name="connsiteY8-412" fmla="*/ 493568 h 493591"/>
              <a:gd name="connsiteX9-413" fmla="*/ 496688 w 560550"/>
              <a:gd name="connsiteY9-414" fmla="*/ 492722 h 493591"/>
              <a:gd name="connsiteX10-415" fmla="*/ 266629 w 560550"/>
              <a:gd name="connsiteY10-416" fmla="*/ 479903 h 493591"/>
              <a:gd name="connsiteX11-417" fmla="*/ 40497 w 560550"/>
              <a:gd name="connsiteY11-418" fmla="*/ 492105 h 493591"/>
              <a:gd name="connsiteX12-419" fmla="*/ 32832 w 560550"/>
              <a:gd name="connsiteY12-420" fmla="*/ 492314 h 493591"/>
              <a:gd name="connsiteX13-421" fmla="*/ 3210 w 560550"/>
              <a:gd name="connsiteY13-422" fmla="*/ 479408 h 493591"/>
              <a:gd name="connsiteX14-423" fmla="*/ 2740 w 560550"/>
              <a:gd name="connsiteY14-424" fmla="*/ 478849 h 493591"/>
              <a:gd name="connsiteX15-425" fmla="*/ 6844 w 560550"/>
              <a:gd name="connsiteY15-426" fmla="*/ 447301 h 493591"/>
              <a:gd name="connsiteX16-427" fmla="*/ 23102 w 560550"/>
              <a:gd name="connsiteY16-428" fmla="*/ 420834 h 493591"/>
              <a:gd name="connsiteX17-429" fmla="*/ 149231 w 560550"/>
              <a:gd name="connsiteY17-430" fmla="*/ 228009 h 493591"/>
              <a:gd name="connsiteX18-431" fmla="*/ 251731 w 560550"/>
              <a:gd name="connsiteY18-432" fmla="*/ 26070 h 493591"/>
              <a:gd name="connsiteX19-433" fmla="*/ 255383 w 560550"/>
              <a:gd name="connsiteY19-434" fmla="*/ 19328 h 493591"/>
              <a:gd name="connsiteX20-435" fmla="*/ 281371 w 560550"/>
              <a:gd name="connsiteY20-436" fmla="*/ 127 h 493591"/>
              <a:gd name="connsiteX21-437" fmla="*/ 282090 w 560550"/>
              <a:gd name="connsiteY21-438" fmla="*/ 0 h 493591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  <a:cxn ang="0">
                <a:pos x="connsiteX10-21" y="connsiteY10-22"/>
              </a:cxn>
              <a:cxn ang="0">
                <a:pos x="connsiteX11-23" y="connsiteY11-24"/>
              </a:cxn>
              <a:cxn ang="0">
                <a:pos x="connsiteX12-25" y="connsiteY12-26"/>
              </a:cxn>
              <a:cxn ang="0">
                <a:pos x="connsiteX13-27" y="connsiteY13-28"/>
              </a:cxn>
              <a:cxn ang="0">
                <a:pos x="connsiteX14-29" y="connsiteY14-30"/>
              </a:cxn>
              <a:cxn ang="0">
                <a:pos x="connsiteX15-31" y="connsiteY15-32"/>
              </a:cxn>
              <a:cxn ang="0">
                <a:pos x="connsiteX16-33" y="connsiteY16-34"/>
              </a:cxn>
              <a:cxn ang="0">
                <a:pos x="connsiteX17-35" y="connsiteY17-36"/>
              </a:cxn>
              <a:cxn ang="0">
                <a:pos x="connsiteX18-37" y="connsiteY18-38"/>
              </a:cxn>
              <a:cxn ang="0">
                <a:pos x="connsiteX19-39" y="connsiteY19-40"/>
              </a:cxn>
              <a:cxn ang="0">
                <a:pos x="connsiteX20-41" y="connsiteY20-42"/>
              </a:cxn>
              <a:cxn ang="0">
                <a:pos x="connsiteX21-43" y="connsiteY21-44"/>
              </a:cxn>
            </a:cxnLst>
            <a:rect l="l" t="t" r="r" b="b"/>
            <a:pathLst>
              <a:path w="560550" h="493591">
                <a:moveTo>
                  <a:pt x="282090" y="0"/>
                </a:moveTo>
                <a:cubicBezTo>
                  <a:pt x="291235" y="0"/>
                  <a:pt x="300381" y="6443"/>
                  <a:pt x="307359" y="19328"/>
                </a:cubicBezTo>
                <a:lnTo>
                  <a:pt x="322151" y="46641"/>
                </a:lnTo>
                <a:cubicBezTo>
                  <a:pt x="341937" y="85466"/>
                  <a:pt x="388148" y="186382"/>
                  <a:pt x="426075" y="252279"/>
                </a:cubicBezTo>
                <a:cubicBezTo>
                  <a:pt x="464002" y="318176"/>
                  <a:pt x="528438" y="409309"/>
                  <a:pt x="549713" y="442022"/>
                </a:cubicBezTo>
                <a:lnTo>
                  <a:pt x="553726" y="448555"/>
                </a:lnTo>
                <a:cubicBezTo>
                  <a:pt x="561598" y="461368"/>
                  <a:pt x="562451" y="472766"/>
                  <a:pt x="557360" y="480662"/>
                </a:cubicBezTo>
                <a:cubicBezTo>
                  <a:pt x="557347" y="480929"/>
                  <a:pt x="557231" y="481140"/>
                  <a:pt x="557111" y="481348"/>
                </a:cubicBezTo>
                <a:cubicBezTo>
                  <a:pt x="552538" y="489268"/>
                  <a:pt x="542386" y="493968"/>
                  <a:pt x="527738" y="493568"/>
                </a:cubicBezTo>
                <a:lnTo>
                  <a:pt x="496688" y="492722"/>
                </a:lnTo>
                <a:cubicBezTo>
                  <a:pt x="453170" y="490445"/>
                  <a:pt x="342661" y="480006"/>
                  <a:pt x="266629" y="479903"/>
                </a:cubicBezTo>
                <a:cubicBezTo>
                  <a:pt x="190597" y="479800"/>
                  <a:pt x="79463" y="490037"/>
                  <a:pt x="40497" y="492105"/>
                </a:cubicBezTo>
                <a:lnTo>
                  <a:pt x="32832" y="492314"/>
                </a:lnTo>
                <a:cubicBezTo>
                  <a:pt x="17800" y="492724"/>
                  <a:pt x="7502" y="487764"/>
                  <a:pt x="3210" y="479408"/>
                </a:cubicBezTo>
                <a:cubicBezTo>
                  <a:pt x="2985" y="479262"/>
                  <a:pt x="2860" y="479056"/>
                  <a:pt x="2740" y="478849"/>
                </a:cubicBezTo>
                <a:cubicBezTo>
                  <a:pt x="-1833" y="470928"/>
                  <a:pt x="-826" y="459787"/>
                  <a:pt x="6844" y="447301"/>
                </a:cubicBezTo>
                <a:lnTo>
                  <a:pt x="23102" y="420834"/>
                </a:lnTo>
                <a:cubicBezTo>
                  <a:pt x="46833" y="384285"/>
                  <a:pt x="111126" y="293803"/>
                  <a:pt x="149231" y="228009"/>
                </a:cubicBezTo>
                <a:cubicBezTo>
                  <a:pt x="187336" y="162215"/>
                  <a:pt x="234039" y="60850"/>
                  <a:pt x="251731" y="26070"/>
                </a:cubicBezTo>
                <a:lnTo>
                  <a:pt x="255383" y="19328"/>
                </a:lnTo>
                <a:cubicBezTo>
                  <a:pt x="262543" y="6104"/>
                  <a:pt x="271988" y="-334"/>
                  <a:pt x="281371" y="127"/>
                </a:cubicBezTo>
                <a:cubicBezTo>
                  <a:pt x="281609" y="5"/>
                  <a:pt x="281850" y="0"/>
                  <a:pt x="282090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endParaRPr lang="zh-CN" altLang="en-US" strike="noStrike" noProof="1">
              <a:solidFill>
                <a:srgbClr val="FFFFFF"/>
              </a:solidFill>
              <a:cs typeface="Arial" panose="020B0604020202020204" pitchFamily="34" charset="0"/>
            </a:endParaRPr>
          </a:p>
        </p:txBody>
      </p:sp>
      <p:sp>
        <p:nvSpPr>
          <p:cNvPr id="14" name="KSO_Shape"/>
          <p:cNvSpPr/>
          <p:nvPr/>
        </p:nvSpPr>
        <p:spPr>
          <a:xfrm rot="10154805">
            <a:off x="8432800" y="6116638"/>
            <a:ext cx="314325" cy="276225"/>
          </a:xfrm>
          <a:custGeom>
            <a:avLst/>
            <a:gdLst>
              <a:gd name="connsiteX0" fmla="*/ 282090 w 560550"/>
              <a:gd name="connsiteY0" fmla="*/ 0 h 493591"/>
              <a:gd name="connsiteX1" fmla="*/ 307359 w 560550"/>
              <a:gd name="connsiteY1" fmla="*/ 19328 h 493591"/>
              <a:gd name="connsiteX2" fmla="*/ 322151 w 560550"/>
              <a:gd name="connsiteY2" fmla="*/ 46641 h 493591"/>
              <a:gd name="connsiteX3" fmla="*/ 422483 w 560550"/>
              <a:gd name="connsiteY3" fmla="*/ 244308 h 493591"/>
              <a:gd name="connsiteX4" fmla="*/ 421839 w 560550"/>
              <a:gd name="connsiteY4" fmla="*/ 243943 h 493591"/>
              <a:gd name="connsiteX5" fmla="*/ 426075 w 560550"/>
              <a:gd name="connsiteY5" fmla="*/ 252279 h 493591"/>
              <a:gd name="connsiteX6" fmla="*/ 549713 w 560550"/>
              <a:gd name="connsiteY6" fmla="*/ 442022 h 493591"/>
              <a:gd name="connsiteX7" fmla="*/ 553726 w 560550"/>
              <a:gd name="connsiteY7" fmla="*/ 448555 h 493591"/>
              <a:gd name="connsiteX8" fmla="*/ 557360 w 560550"/>
              <a:gd name="connsiteY8" fmla="*/ 480662 h 493591"/>
              <a:gd name="connsiteX9" fmla="*/ 557111 w 560550"/>
              <a:gd name="connsiteY9" fmla="*/ 481348 h 493591"/>
              <a:gd name="connsiteX10" fmla="*/ 527738 w 560550"/>
              <a:gd name="connsiteY10" fmla="*/ 493568 h 493591"/>
              <a:gd name="connsiteX11" fmla="*/ 496688 w 560550"/>
              <a:gd name="connsiteY11" fmla="*/ 492722 h 493591"/>
              <a:gd name="connsiteX12" fmla="*/ 275338 w 560550"/>
              <a:gd name="connsiteY12" fmla="*/ 480778 h 493591"/>
              <a:gd name="connsiteX13" fmla="*/ 275975 w 560550"/>
              <a:gd name="connsiteY13" fmla="*/ 480403 h 493591"/>
              <a:gd name="connsiteX14" fmla="*/ 266629 w 560550"/>
              <a:gd name="connsiteY14" fmla="*/ 479903 h 493591"/>
              <a:gd name="connsiteX15" fmla="*/ 40497 w 560550"/>
              <a:gd name="connsiteY15" fmla="*/ 492105 h 493591"/>
              <a:gd name="connsiteX16" fmla="*/ 32832 w 560550"/>
              <a:gd name="connsiteY16" fmla="*/ 492314 h 493591"/>
              <a:gd name="connsiteX17" fmla="*/ 3210 w 560550"/>
              <a:gd name="connsiteY17" fmla="*/ 479408 h 493591"/>
              <a:gd name="connsiteX18" fmla="*/ 2740 w 560550"/>
              <a:gd name="connsiteY18" fmla="*/ 478849 h 493591"/>
              <a:gd name="connsiteX19" fmla="*/ 6844 w 560550"/>
              <a:gd name="connsiteY19" fmla="*/ 447301 h 493591"/>
              <a:gd name="connsiteX20" fmla="*/ 23102 w 560550"/>
              <a:gd name="connsiteY20" fmla="*/ 420834 h 493591"/>
              <a:gd name="connsiteX21" fmla="*/ 144121 w 560550"/>
              <a:gd name="connsiteY21" fmla="*/ 235111 h 493591"/>
              <a:gd name="connsiteX22" fmla="*/ 144127 w 560550"/>
              <a:gd name="connsiteY22" fmla="*/ 235851 h 493591"/>
              <a:gd name="connsiteX23" fmla="*/ 149231 w 560550"/>
              <a:gd name="connsiteY23" fmla="*/ 228009 h 493591"/>
              <a:gd name="connsiteX24" fmla="*/ 251731 w 560550"/>
              <a:gd name="connsiteY24" fmla="*/ 26070 h 493591"/>
              <a:gd name="connsiteX25" fmla="*/ 255383 w 560550"/>
              <a:gd name="connsiteY25" fmla="*/ 19328 h 493591"/>
              <a:gd name="connsiteX26" fmla="*/ 281371 w 560550"/>
              <a:gd name="connsiteY26" fmla="*/ 127 h 493591"/>
              <a:gd name="connsiteX27" fmla="*/ 282090 w 560550"/>
              <a:gd name="connsiteY27" fmla="*/ 0 h 493591"/>
              <a:gd name="connsiteX0-1" fmla="*/ 282090 w 560550"/>
              <a:gd name="connsiteY0-2" fmla="*/ 0 h 493591"/>
              <a:gd name="connsiteX1-3" fmla="*/ 307359 w 560550"/>
              <a:gd name="connsiteY1-4" fmla="*/ 19328 h 493591"/>
              <a:gd name="connsiteX2-5" fmla="*/ 322151 w 560550"/>
              <a:gd name="connsiteY2-6" fmla="*/ 46641 h 493591"/>
              <a:gd name="connsiteX3-7" fmla="*/ 422483 w 560550"/>
              <a:gd name="connsiteY3-8" fmla="*/ 244308 h 493591"/>
              <a:gd name="connsiteX4-9" fmla="*/ 426075 w 560550"/>
              <a:gd name="connsiteY4-10" fmla="*/ 252279 h 493591"/>
              <a:gd name="connsiteX5-11" fmla="*/ 549713 w 560550"/>
              <a:gd name="connsiteY5-12" fmla="*/ 442022 h 493591"/>
              <a:gd name="connsiteX6-13" fmla="*/ 553726 w 560550"/>
              <a:gd name="connsiteY6-14" fmla="*/ 448555 h 493591"/>
              <a:gd name="connsiteX7-15" fmla="*/ 557360 w 560550"/>
              <a:gd name="connsiteY7-16" fmla="*/ 480662 h 493591"/>
              <a:gd name="connsiteX8-17" fmla="*/ 557111 w 560550"/>
              <a:gd name="connsiteY8-18" fmla="*/ 481348 h 493591"/>
              <a:gd name="connsiteX9-19" fmla="*/ 527738 w 560550"/>
              <a:gd name="connsiteY9-20" fmla="*/ 493568 h 493591"/>
              <a:gd name="connsiteX10-21" fmla="*/ 496688 w 560550"/>
              <a:gd name="connsiteY10-22" fmla="*/ 492722 h 493591"/>
              <a:gd name="connsiteX11-23" fmla="*/ 275338 w 560550"/>
              <a:gd name="connsiteY11-24" fmla="*/ 480778 h 493591"/>
              <a:gd name="connsiteX12-25" fmla="*/ 275975 w 560550"/>
              <a:gd name="connsiteY12-26" fmla="*/ 480403 h 493591"/>
              <a:gd name="connsiteX13-27" fmla="*/ 266629 w 560550"/>
              <a:gd name="connsiteY13-28" fmla="*/ 479903 h 493591"/>
              <a:gd name="connsiteX14-29" fmla="*/ 40497 w 560550"/>
              <a:gd name="connsiteY14-30" fmla="*/ 492105 h 493591"/>
              <a:gd name="connsiteX15-31" fmla="*/ 32832 w 560550"/>
              <a:gd name="connsiteY15-32" fmla="*/ 492314 h 493591"/>
              <a:gd name="connsiteX16-33" fmla="*/ 3210 w 560550"/>
              <a:gd name="connsiteY16-34" fmla="*/ 479408 h 493591"/>
              <a:gd name="connsiteX17-35" fmla="*/ 2740 w 560550"/>
              <a:gd name="connsiteY17-36" fmla="*/ 478849 h 493591"/>
              <a:gd name="connsiteX18-37" fmla="*/ 6844 w 560550"/>
              <a:gd name="connsiteY18-38" fmla="*/ 447301 h 493591"/>
              <a:gd name="connsiteX19-39" fmla="*/ 23102 w 560550"/>
              <a:gd name="connsiteY19-40" fmla="*/ 420834 h 493591"/>
              <a:gd name="connsiteX20-41" fmla="*/ 144121 w 560550"/>
              <a:gd name="connsiteY20-42" fmla="*/ 235111 h 493591"/>
              <a:gd name="connsiteX21-43" fmla="*/ 144127 w 560550"/>
              <a:gd name="connsiteY21-44" fmla="*/ 235851 h 493591"/>
              <a:gd name="connsiteX22-45" fmla="*/ 149231 w 560550"/>
              <a:gd name="connsiteY22-46" fmla="*/ 228009 h 493591"/>
              <a:gd name="connsiteX23-47" fmla="*/ 251731 w 560550"/>
              <a:gd name="connsiteY23-48" fmla="*/ 26070 h 493591"/>
              <a:gd name="connsiteX24-49" fmla="*/ 255383 w 560550"/>
              <a:gd name="connsiteY24-50" fmla="*/ 19328 h 493591"/>
              <a:gd name="connsiteX25-51" fmla="*/ 281371 w 560550"/>
              <a:gd name="connsiteY25-52" fmla="*/ 127 h 493591"/>
              <a:gd name="connsiteX26-53" fmla="*/ 282090 w 560550"/>
              <a:gd name="connsiteY26-54" fmla="*/ 0 h 493591"/>
              <a:gd name="connsiteX0-55" fmla="*/ 282090 w 560550"/>
              <a:gd name="connsiteY0-56" fmla="*/ 0 h 493591"/>
              <a:gd name="connsiteX1-57" fmla="*/ 307359 w 560550"/>
              <a:gd name="connsiteY1-58" fmla="*/ 19328 h 493591"/>
              <a:gd name="connsiteX2-59" fmla="*/ 322151 w 560550"/>
              <a:gd name="connsiteY2-60" fmla="*/ 46641 h 493591"/>
              <a:gd name="connsiteX3-61" fmla="*/ 426075 w 560550"/>
              <a:gd name="connsiteY3-62" fmla="*/ 252279 h 493591"/>
              <a:gd name="connsiteX4-63" fmla="*/ 549713 w 560550"/>
              <a:gd name="connsiteY4-64" fmla="*/ 442022 h 493591"/>
              <a:gd name="connsiteX5-65" fmla="*/ 553726 w 560550"/>
              <a:gd name="connsiteY5-66" fmla="*/ 448555 h 493591"/>
              <a:gd name="connsiteX6-67" fmla="*/ 557360 w 560550"/>
              <a:gd name="connsiteY6-68" fmla="*/ 480662 h 493591"/>
              <a:gd name="connsiteX7-69" fmla="*/ 557111 w 560550"/>
              <a:gd name="connsiteY7-70" fmla="*/ 481348 h 493591"/>
              <a:gd name="connsiteX8-71" fmla="*/ 527738 w 560550"/>
              <a:gd name="connsiteY8-72" fmla="*/ 493568 h 493591"/>
              <a:gd name="connsiteX9-73" fmla="*/ 496688 w 560550"/>
              <a:gd name="connsiteY9-74" fmla="*/ 492722 h 493591"/>
              <a:gd name="connsiteX10-75" fmla="*/ 275338 w 560550"/>
              <a:gd name="connsiteY10-76" fmla="*/ 480778 h 493591"/>
              <a:gd name="connsiteX11-77" fmla="*/ 275975 w 560550"/>
              <a:gd name="connsiteY11-78" fmla="*/ 480403 h 493591"/>
              <a:gd name="connsiteX12-79" fmla="*/ 266629 w 560550"/>
              <a:gd name="connsiteY12-80" fmla="*/ 479903 h 493591"/>
              <a:gd name="connsiteX13-81" fmla="*/ 40497 w 560550"/>
              <a:gd name="connsiteY13-82" fmla="*/ 492105 h 493591"/>
              <a:gd name="connsiteX14-83" fmla="*/ 32832 w 560550"/>
              <a:gd name="connsiteY14-84" fmla="*/ 492314 h 493591"/>
              <a:gd name="connsiteX15-85" fmla="*/ 3210 w 560550"/>
              <a:gd name="connsiteY15-86" fmla="*/ 479408 h 493591"/>
              <a:gd name="connsiteX16-87" fmla="*/ 2740 w 560550"/>
              <a:gd name="connsiteY16-88" fmla="*/ 478849 h 493591"/>
              <a:gd name="connsiteX17-89" fmla="*/ 6844 w 560550"/>
              <a:gd name="connsiteY17-90" fmla="*/ 447301 h 493591"/>
              <a:gd name="connsiteX18-91" fmla="*/ 23102 w 560550"/>
              <a:gd name="connsiteY18-92" fmla="*/ 420834 h 493591"/>
              <a:gd name="connsiteX19-93" fmla="*/ 144121 w 560550"/>
              <a:gd name="connsiteY19-94" fmla="*/ 235111 h 493591"/>
              <a:gd name="connsiteX20-95" fmla="*/ 144127 w 560550"/>
              <a:gd name="connsiteY20-96" fmla="*/ 235851 h 493591"/>
              <a:gd name="connsiteX21-97" fmla="*/ 149231 w 560550"/>
              <a:gd name="connsiteY21-98" fmla="*/ 228009 h 493591"/>
              <a:gd name="connsiteX22-99" fmla="*/ 251731 w 560550"/>
              <a:gd name="connsiteY22-100" fmla="*/ 26070 h 493591"/>
              <a:gd name="connsiteX23-101" fmla="*/ 255383 w 560550"/>
              <a:gd name="connsiteY23-102" fmla="*/ 19328 h 493591"/>
              <a:gd name="connsiteX24-103" fmla="*/ 281371 w 560550"/>
              <a:gd name="connsiteY24-104" fmla="*/ 127 h 493591"/>
              <a:gd name="connsiteX25-105" fmla="*/ 282090 w 560550"/>
              <a:gd name="connsiteY25-106" fmla="*/ 0 h 493591"/>
              <a:gd name="connsiteX0-107" fmla="*/ 282090 w 560550"/>
              <a:gd name="connsiteY0-108" fmla="*/ 0 h 493591"/>
              <a:gd name="connsiteX1-109" fmla="*/ 307359 w 560550"/>
              <a:gd name="connsiteY1-110" fmla="*/ 19328 h 493591"/>
              <a:gd name="connsiteX2-111" fmla="*/ 322151 w 560550"/>
              <a:gd name="connsiteY2-112" fmla="*/ 46641 h 493591"/>
              <a:gd name="connsiteX3-113" fmla="*/ 426075 w 560550"/>
              <a:gd name="connsiteY3-114" fmla="*/ 252279 h 493591"/>
              <a:gd name="connsiteX4-115" fmla="*/ 549713 w 560550"/>
              <a:gd name="connsiteY4-116" fmla="*/ 442022 h 493591"/>
              <a:gd name="connsiteX5-117" fmla="*/ 553726 w 560550"/>
              <a:gd name="connsiteY5-118" fmla="*/ 448555 h 493591"/>
              <a:gd name="connsiteX6-119" fmla="*/ 557360 w 560550"/>
              <a:gd name="connsiteY6-120" fmla="*/ 480662 h 493591"/>
              <a:gd name="connsiteX7-121" fmla="*/ 557111 w 560550"/>
              <a:gd name="connsiteY7-122" fmla="*/ 481348 h 493591"/>
              <a:gd name="connsiteX8-123" fmla="*/ 527738 w 560550"/>
              <a:gd name="connsiteY8-124" fmla="*/ 493568 h 493591"/>
              <a:gd name="connsiteX9-125" fmla="*/ 496688 w 560550"/>
              <a:gd name="connsiteY9-126" fmla="*/ 492722 h 493591"/>
              <a:gd name="connsiteX10-127" fmla="*/ 275338 w 560550"/>
              <a:gd name="connsiteY10-128" fmla="*/ 480778 h 493591"/>
              <a:gd name="connsiteX11-129" fmla="*/ 275975 w 560550"/>
              <a:gd name="connsiteY11-130" fmla="*/ 480403 h 493591"/>
              <a:gd name="connsiteX12-131" fmla="*/ 266629 w 560550"/>
              <a:gd name="connsiteY12-132" fmla="*/ 479903 h 493591"/>
              <a:gd name="connsiteX13-133" fmla="*/ 40497 w 560550"/>
              <a:gd name="connsiteY13-134" fmla="*/ 492105 h 493591"/>
              <a:gd name="connsiteX14-135" fmla="*/ 32832 w 560550"/>
              <a:gd name="connsiteY14-136" fmla="*/ 492314 h 493591"/>
              <a:gd name="connsiteX15-137" fmla="*/ 3210 w 560550"/>
              <a:gd name="connsiteY15-138" fmla="*/ 479408 h 493591"/>
              <a:gd name="connsiteX16-139" fmla="*/ 2740 w 560550"/>
              <a:gd name="connsiteY16-140" fmla="*/ 478849 h 493591"/>
              <a:gd name="connsiteX17-141" fmla="*/ 6844 w 560550"/>
              <a:gd name="connsiteY17-142" fmla="*/ 447301 h 493591"/>
              <a:gd name="connsiteX18-143" fmla="*/ 23102 w 560550"/>
              <a:gd name="connsiteY18-144" fmla="*/ 420834 h 493591"/>
              <a:gd name="connsiteX19-145" fmla="*/ 144121 w 560550"/>
              <a:gd name="connsiteY19-146" fmla="*/ 235111 h 493591"/>
              <a:gd name="connsiteX20-147" fmla="*/ 144127 w 560550"/>
              <a:gd name="connsiteY20-148" fmla="*/ 235851 h 493591"/>
              <a:gd name="connsiteX21-149" fmla="*/ 149231 w 560550"/>
              <a:gd name="connsiteY21-150" fmla="*/ 228009 h 493591"/>
              <a:gd name="connsiteX22-151" fmla="*/ 251731 w 560550"/>
              <a:gd name="connsiteY22-152" fmla="*/ 26070 h 493591"/>
              <a:gd name="connsiteX23-153" fmla="*/ 255383 w 560550"/>
              <a:gd name="connsiteY23-154" fmla="*/ 19328 h 493591"/>
              <a:gd name="connsiteX24-155" fmla="*/ 281371 w 560550"/>
              <a:gd name="connsiteY24-156" fmla="*/ 127 h 493591"/>
              <a:gd name="connsiteX25-157" fmla="*/ 282090 w 560550"/>
              <a:gd name="connsiteY25-158" fmla="*/ 0 h 493591"/>
              <a:gd name="connsiteX0-159" fmla="*/ 282090 w 560550"/>
              <a:gd name="connsiteY0-160" fmla="*/ 0 h 493591"/>
              <a:gd name="connsiteX1-161" fmla="*/ 307359 w 560550"/>
              <a:gd name="connsiteY1-162" fmla="*/ 19328 h 493591"/>
              <a:gd name="connsiteX2-163" fmla="*/ 322151 w 560550"/>
              <a:gd name="connsiteY2-164" fmla="*/ 46641 h 493591"/>
              <a:gd name="connsiteX3-165" fmla="*/ 426075 w 560550"/>
              <a:gd name="connsiteY3-166" fmla="*/ 252279 h 493591"/>
              <a:gd name="connsiteX4-167" fmla="*/ 549713 w 560550"/>
              <a:gd name="connsiteY4-168" fmla="*/ 442022 h 493591"/>
              <a:gd name="connsiteX5-169" fmla="*/ 553726 w 560550"/>
              <a:gd name="connsiteY5-170" fmla="*/ 448555 h 493591"/>
              <a:gd name="connsiteX6-171" fmla="*/ 557360 w 560550"/>
              <a:gd name="connsiteY6-172" fmla="*/ 480662 h 493591"/>
              <a:gd name="connsiteX7-173" fmla="*/ 557111 w 560550"/>
              <a:gd name="connsiteY7-174" fmla="*/ 481348 h 493591"/>
              <a:gd name="connsiteX8-175" fmla="*/ 527738 w 560550"/>
              <a:gd name="connsiteY8-176" fmla="*/ 493568 h 493591"/>
              <a:gd name="connsiteX9-177" fmla="*/ 496688 w 560550"/>
              <a:gd name="connsiteY9-178" fmla="*/ 492722 h 493591"/>
              <a:gd name="connsiteX10-179" fmla="*/ 275338 w 560550"/>
              <a:gd name="connsiteY10-180" fmla="*/ 480778 h 493591"/>
              <a:gd name="connsiteX11-181" fmla="*/ 275975 w 560550"/>
              <a:gd name="connsiteY11-182" fmla="*/ 480403 h 493591"/>
              <a:gd name="connsiteX12-183" fmla="*/ 266629 w 560550"/>
              <a:gd name="connsiteY12-184" fmla="*/ 479903 h 493591"/>
              <a:gd name="connsiteX13-185" fmla="*/ 40497 w 560550"/>
              <a:gd name="connsiteY13-186" fmla="*/ 492105 h 493591"/>
              <a:gd name="connsiteX14-187" fmla="*/ 32832 w 560550"/>
              <a:gd name="connsiteY14-188" fmla="*/ 492314 h 493591"/>
              <a:gd name="connsiteX15-189" fmla="*/ 3210 w 560550"/>
              <a:gd name="connsiteY15-190" fmla="*/ 479408 h 493591"/>
              <a:gd name="connsiteX16-191" fmla="*/ 2740 w 560550"/>
              <a:gd name="connsiteY16-192" fmla="*/ 478849 h 493591"/>
              <a:gd name="connsiteX17-193" fmla="*/ 6844 w 560550"/>
              <a:gd name="connsiteY17-194" fmla="*/ 447301 h 493591"/>
              <a:gd name="connsiteX18-195" fmla="*/ 23102 w 560550"/>
              <a:gd name="connsiteY18-196" fmla="*/ 420834 h 493591"/>
              <a:gd name="connsiteX19-197" fmla="*/ 144121 w 560550"/>
              <a:gd name="connsiteY19-198" fmla="*/ 235111 h 493591"/>
              <a:gd name="connsiteX20-199" fmla="*/ 149231 w 560550"/>
              <a:gd name="connsiteY20-200" fmla="*/ 228009 h 493591"/>
              <a:gd name="connsiteX21-201" fmla="*/ 251731 w 560550"/>
              <a:gd name="connsiteY21-202" fmla="*/ 26070 h 493591"/>
              <a:gd name="connsiteX22-203" fmla="*/ 255383 w 560550"/>
              <a:gd name="connsiteY22-204" fmla="*/ 19328 h 493591"/>
              <a:gd name="connsiteX23-205" fmla="*/ 281371 w 560550"/>
              <a:gd name="connsiteY23-206" fmla="*/ 127 h 493591"/>
              <a:gd name="connsiteX24-207" fmla="*/ 282090 w 560550"/>
              <a:gd name="connsiteY24-208" fmla="*/ 0 h 493591"/>
              <a:gd name="connsiteX0-209" fmla="*/ 282090 w 560550"/>
              <a:gd name="connsiteY0-210" fmla="*/ 0 h 493591"/>
              <a:gd name="connsiteX1-211" fmla="*/ 307359 w 560550"/>
              <a:gd name="connsiteY1-212" fmla="*/ 19328 h 493591"/>
              <a:gd name="connsiteX2-213" fmla="*/ 322151 w 560550"/>
              <a:gd name="connsiteY2-214" fmla="*/ 46641 h 493591"/>
              <a:gd name="connsiteX3-215" fmla="*/ 426075 w 560550"/>
              <a:gd name="connsiteY3-216" fmla="*/ 252279 h 493591"/>
              <a:gd name="connsiteX4-217" fmla="*/ 549713 w 560550"/>
              <a:gd name="connsiteY4-218" fmla="*/ 442022 h 493591"/>
              <a:gd name="connsiteX5-219" fmla="*/ 553726 w 560550"/>
              <a:gd name="connsiteY5-220" fmla="*/ 448555 h 493591"/>
              <a:gd name="connsiteX6-221" fmla="*/ 557360 w 560550"/>
              <a:gd name="connsiteY6-222" fmla="*/ 480662 h 493591"/>
              <a:gd name="connsiteX7-223" fmla="*/ 557111 w 560550"/>
              <a:gd name="connsiteY7-224" fmla="*/ 481348 h 493591"/>
              <a:gd name="connsiteX8-225" fmla="*/ 527738 w 560550"/>
              <a:gd name="connsiteY8-226" fmla="*/ 493568 h 493591"/>
              <a:gd name="connsiteX9-227" fmla="*/ 496688 w 560550"/>
              <a:gd name="connsiteY9-228" fmla="*/ 492722 h 493591"/>
              <a:gd name="connsiteX10-229" fmla="*/ 275338 w 560550"/>
              <a:gd name="connsiteY10-230" fmla="*/ 480778 h 493591"/>
              <a:gd name="connsiteX11-231" fmla="*/ 275975 w 560550"/>
              <a:gd name="connsiteY11-232" fmla="*/ 480403 h 493591"/>
              <a:gd name="connsiteX12-233" fmla="*/ 266629 w 560550"/>
              <a:gd name="connsiteY12-234" fmla="*/ 479903 h 493591"/>
              <a:gd name="connsiteX13-235" fmla="*/ 40497 w 560550"/>
              <a:gd name="connsiteY13-236" fmla="*/ 492105 h 493591"/>
              <a:gd name="connsiteX14-237" fmla="*/ 32832 w 560550"/>
              <a:gd name="connsiteY14-238" fmla="*/ 492314 h 493591"/>
              <a:gd name="connsiteX15-239" fmla="*/ 3210 w 560550"/>
              <a:gd name="connsiteY15-240" fmla="*/ 479408 h 493591"/>
              <a:gd name="connsiteX16-241" fmla="*/ 2740 w 560550"/>
              <a:gd name="connsiteY16-242" fmla="*/ 478849 h 493591"/>
              <a:gd name="connsiteX17-243" fmla="*/ 6844 w 560550"/>
              <a:gd name="connsiteY17-244" fmla="*/ 447301 h 493591"/>
              <a:gd name="connsiteX18-245" fmla="*/ 23102 w 560550"/>
              <a:gd name="connsiteY18-246" fmla="*/ 420834 h 493591"/>
              <a:gd name="connsiteX19-247" fmla="*/ 149231 w 560550"/>
              <a:gd name="connsiteY19-248" fmla="*/ 228009 h 493591"/>
              <a:gd name="connsiteX20-249" fmla="*/ 251731 w 560550"/>
              <a:gd name="connsiteY20-250" fmla="*/ 26070 h 493591"/>
              <a:gd name="connsiteX21-251" fmla="*/ 255383 w 560550"/>
              <a:gd name="connsiteY21-252" fmla="*/ 19328 h 493591"/>
              <a:gd name="connsiteX22-253" fmla="*/ 281371 w 560550"/>
              <a:gd name="connsiteY22-254" fmla="*/ 127 h 493591"/>
              <a:gd name="connsiteX23-255" fmla="*/ 282090 w 560550"/>
              <a:gd name="connsiteY23-256" fmla="*/ 0 h 493591"/>
              <a:gd name="connsiteX0-257" fmla="*/ 282090 w 560550"/>
              <a:gd name="connsiteY0-258" fmla="*/ 0 h 493591"/>
              <a:gd name="connsiteX1-259" fmla="*/ 307359 w 560550"/>
              <a:gd name="connsiteY1-260" fmla="*/ 19328 h 493591"/>
              <a:gd name="connsiteX2-261" fmla="*/ 322151 w 560550"/>
              <a:gd name="connsiteY2-262" fmla="*/ 46641 h 493591"/>
              <a:gd name="connsiteX3-263" fmla="*/ 426075 w 560550"/>
              <a:gd name="connsiteY3-264" fmla="*/ 252279 h 493591"/>
              <a:gd name="connsiteX4-265" fmla="*/ 549713 w 560550"/>
              <a:gd name="connsiteY4-266" fmla="*/ 442022 h 493591"/>
              <a:gd name="connsiteX5-267" fmla="*/ 553726 w 560550"/>
              <a:gd name="connsiteY5-268" fmla="*/ 448555 h 493591"/>
              <a:gd name="connsiteX6-269" fmla="*/ 557360 w 560550"/>
              <a:gd name="connsiteY6-270" fmla="*/ 480662 h 493591"/>
              <a:gd name="connsiteX7-271" fmla="*/ 557111 w 560550"/>
              <a:gd name="connsiteY7-272" fmla="*/ 481348 h 493591"/>
              <a:gd name="connsiteX8-273" fmla="*/ 527738 w 560550"/>
              <a:gd name="connsiteY8-274" fmla="*/ 493568 h 493591"/>
              <a:gd name="connsiteX9-275" fmla="*/ 496688 w 560550"/>
              <a:gd name="connsiteY9-276" fmla="*/ 492722 h 493591"/>
              <a:gd name="connsiteX10-277" fmla="*/ 275338 w 560550"/>
              <a:gd name="connsiteY10-278" fmla="*/ 480778 h 493591"/>
              <a:gd name="connsiteX11-279" fmla="*/ 275975 w 560550"/>
              <a:gd name="connsiteY11-280" fmla="*/ 480403 h 493591"/>
              <a:gd name="connsiteX12-281" fmla="*/ 266629 w 560550"/>
              <a:gd name="connsiteY12-282" fmla="*/ 479903 h 493591"/>
              <a:gd name="connsiteX13-283" fmla="*/ 40497 w 560550"/>
              <a:gd name="connsiteY13-284" fmla="*/ 492105 h 493591"/>
              <a:gd name="connsiteX14-285" fmla="*/ 32832 w 560550"/>
              <a:gd name="connsiteY14-286" fmla="*/ 492314 h 493591"/>
              <a:gd name="connsiteX15-287" fmla="*/ 3210 w 560550"/>
              <a:gd name="connsiteY15-288" fmla="*/ 479408 h 493591"/>
              <a:gd name="connsiteX16-289" fmla="*/ 2740 w 560550"/>
              <a:gd name="connsiteY16-290" fmla="*/ 478849 h 493591"/>
              <a:gd name="connsiteX17-291" fmla="*/ 6844 w 560550"/>
              <a:gd name="connsiteY17-292" fmla="*/ 447301 h 493591"/>
              <a:gd name="connsiteX18-293" fmla="*/ 23102 w 560550"/>
              <a:gd name="connsiteY18-294" fmla="*/ 420834 h 493591"/>
              <a:gd name="connsiteX19-295" fmla="*/ 149231 w 560550"/>
              <a:gd name="connsiteY19-296" fmla="*/ 228009 h 493591"/>
              <a:gd name="connsiteX20-297" fmla="*/ 251731 w 560550"/>
              <a:gd name="connsiteY20-298" fmla="*/ 26070 h 493591"/>
              <a:gd name="connsiteX21-299" fmla="*/ 255383 w 560550"/>
              <a:gd name="connsiteY21-300" fmla="*/ 19328 h 493591"/>
              <a:gd name="connsiteX22-301" fmla="*/ 281371 w 560550"/>
              <a:gd name="connsiteY22-302" fmla="*/ 127 h 493591"/>
              <a:gd name="connsiteX23-303" fmla="*/ 282090 w 560550"/>
              <a:gd name="connsiteY23-304" fmla="*/ 0 h 493591"/>
              <a:gd name="connsiteX0-305" fmla="*/ 282090 w 560550"/>
              <a:gd name="connsiteY0-306" fmla="*/ 0 h 493591"/>
              <a:gd name="connsiteX1-307" fmla="*/ 307359 w 560550"/>
              <a:gd name="connsiteY1-308" fmla="*/ 19328 h 493591"/>
              <a:gd name="connsiteX2-309" fmla="*/ 322151 w 560550"/>
              <a:gd name="connsiteY2-310" fmla="*/ 46641 h 493591"/>
              <a:gd name="connsiteX3-311" fmla="*/ 426075 w 560550"/>
              <a:gd name="connsiteY3-312" fmla="*/ 252279 h 493591"/>
              <a:gd name="connsiteX4-313" fmla="*/ 549713 w 560550"/>
              <a:gd name="connsiteY4-314" fmla="*/ 442022 h 493591"/>
              <a:gd name="connsiteX5-315" fmla="*/ 553726 w 560550"/>
              <a:gd name="connsiteY5-316" fmla="*/ 448555 h 493591"/>
              <a:gd name="connsiteX6-317" fmla="*/ 557360 w 560550"/>
              <a:gd name="connsiteY6-318" fmla="*/ 480662 h 493591"/>
              <a:gd name="connsiteX7-319" fmla="*/ 557111 w 560550"/>
              <a:gd name="connsiteY7-320" fmla="*/ 481348 h 493591"/>
              <a:gd name="connsiteX8-321" fmla="*/ 527738 w 560550"/>
              <a:gd name="connsiteY8-322" fmla="*/ 493568 h 493591"/>
              <a:gd name="connsiteX9-323" fmla="*/ 496688 w 560550"/>
              <a:gd name="connsiteY9-324" fmla="*/ 492722 h 493591"/>
              <a:gd name="connsiteX10-325" fmla="*/ 275338 w 560550"/>
              <a:gd name="connsiteY10-326" fmla="*/ 480778 h 493591"/>
              <a:gd name="connsiteX11-327" fmla="*/ 266629 w 560550"/>
              <a:gd name="connsiteY11-328" fmla="*/ 479903 h 493591"/>
              <a:gd name="connsiteX12-329" fmla="*/ 40497 w 560550"/>
              <a:gd name="connsiteY12-330" fmla="*/ 492105 h 493591"/>
              <a:gd name="connsiteX13-331" fmla="*/ 32832 w 560550"/>
              <a:gd name="connsiteY13-332" fmla="*/ 492314 h 493591"/>
              <a:gd name="connsiteX14-333" fmla="*/ 3210 w 560550"/>
              <a:gd name="connsiteY14-334" fmla="*/ 479408 h 493591"/>
              <a:gd name="connsiteX15-335" fmla="*/ 2740 w 560550"/>
              <a:gd name="connsiteY15-336" fmla="*/ 478849 h 493591"/>
              <a:gd name="connsiteX16-337" fmla="*/ 6844 w 560550"/>
              <a:gd name="connsiteY16-338" fmla="*/ 447301 h 493591"/>
              <a:gd name="connsiteX17-339" fmla="*/ 23102 w 560550"/>
              <a:gd name="connsiteY17-340" fmla="*/ 420834 h 493591"/>
              <a:gd name="connsiteX18-341" fmla="*/ 149231 w 560550"/>
              <a:gd name="connsiteY18-342" fmla="*/ 228009 h 493591"/>
              <a:gd name="connsiteX19-343" fmla="*/ 251731 w 560550"/>
              <a:gd name="connsiteY19-344" fmla="*/ 26070 h 493591"/>
              <a:gd name="connsiteX20-345" fmla="*/ 255383 w 560550"/>
              <a:gd name="connsiteY20-346" fmla="*/ 19328 h 493591"/>
              <a:gd name="connsiteX21-347" fmla="*/ 281371 w 560550"/>
              <a:gd name="connsiteY21-348" fmla="*/ 127 h 493591"/>
              <a:gd name="connsiteX22-349" fmla="*/ 282090 w 560550"/>
              <a:gd name="connsiteY22-350" fmla="*/ 0 h 493591"/>
              <a:gd name="connsiteX0-351" fmla="*/ 282090 w 560550"/>
              <a:gd name="connsiteY0-352" fmla="*/ 0 h 493591"/>
              <a:gd name="connsiteX1-353" fmla="*/ 307359 w 560550"/>
              <a:gd name="connsiteY1-354" fmla="*/ 19328 h 493591"/>
              <a:gd name="connsiteX2-355" fmla="*/ 322151 w 560550"/>
              <a:gd name="connsiteY2-356" fmla="*/ 46641 h 493591"/>
              <a:gd name="connsiteX3-357" fmla="*/ 426075 w 560550"/>
              <a:gd name="connsiteY3-358" fmla="*/ 252279 h 493591"/>
              <a:gd name="connsiteX4-359" fmla="*/ 549713 w 560550"/>
              <a:gd name="connsiteY4-360" fmla="*/ 442022 h 493591"/>
              <a:gd name="connsiteX5-361" fmla="*/ 553726 w 560550"/>
              <a:gd name="connsiteY5-362" fmla="*/ 448555 h 493591"/>
              <a:gd name="connsiteX6-363" fmla="*/ 557360 w 560550"/>
              <a:gd name="connsiteY6-364" fmla="*/ 480662 h 493591"/>
              <a:gd name="connsiteX7-365" fmla="*/ 557111 w 560550"/>
              <a:gd name="connsiteY7-366" fmla="*/ 481348 h 493591"/>
              <a:gd name="connsiteX8-367" fmla="*/ 527738 w 560550"/>
              <a:gd name="connsiteY8-368" fmla="*/ 493568 h 493591"/>
              <a:gd name="connsiteX9-369" fmla="*/ 496688 w 560550"/>
              <a:gd name="connsiteY9-370" fmla="*/ 492722 h 493591"/>
              <a:gd name="connsiteX10-371" fmla="*/ 266629 w 560550"/>
              <a:gd name="connsiteY10-372" fmla="*/ 479903 h 493591"/>
              <a:gd name="connsiteX11-373" fmla="*/ 40497 w 560550"/>
              <a:gd name="connsiteY11-374" fmla="*/ 492105 h 493591"/>
              <a:gd name="connsiteX12-375" fmla="*/ 32832 w 560550"/>
              <a:gd name="connsiteY12-376" fmla="*/ 492314 h 493591"/>
              <a:gd name="connsiteX13-377" fmla="*/ 3210 w 560550"/>
              <a:gd name="connsiteY13-378" fmla="*/ 479408 h 493591"/>
              <a:gd name="connsiteX14-379" fmla="*/ 2740 w 560550"/>
              <a:gd name="connsiteY14-380" fmla="*/ 478849 h 493591"/>
              <a:gd name="connsiteX15-381" fmla="*/ 6844 w 560550"/>
              <a:gd name="connsiteY15-382" fmla="*/ 447301 h 493591"/>
              <a:gd name="connsiteX16-383" fmla="*/ 23102 w 560550"/>
              <a:gd name="connsiteY16-384" fmla="*/ 420834 h 493591"/>
              <a:gd name="connsiteX17-385" fmla="*/ 149231 w 560550"/>
              <a:gd name="connsiteY17-386" fmla="*/ 228009 h 493591"/>
              <a:gd name="connsiteX18-387" fmla="*/ 251731 w 560550"/>
              <a:gd name="connsiteY18-388" fmla="*/ 26070 h 493591"/>
              <a:gd name="connsiteX19-389" fmla="*/ 255383 w 560550"/>
              <a:gd name="connsiteY19-390" fmla="*/ 19328 h 493591"/>
              <a:gd name="connsiteX20-391" fmla="*/ 281371 w 560550"/>
              <a:gd name="connsiteY20-392" fmla="*/ 127 h 493591"/>
              <a:gd name="connsiteX21-393" fmla="*/ 282090 w 560550"/>
              <a:gd name="connsiteY21-394" fmla="*/ 0 h 493591"/>
              <a:gd name="connsiteX0-395" fmla="*/ 282090 w 560550"/>
              <a:gd name="connsiteY0-396" fmla="*/ 0 h 493591"/>
              <a:gd name="connsiteX1-397" fmla="*/ 307359 w 560550"/>
              <a:gd name="connsiteY1-398" fmla="*/ 19328 h 493591"/>
              <a:gd name="connsiteX2-399" fmla="*/ 322151 w 560550"/>
              <a:gd name="connsiteY2-400" fmla="*/ 46641 h 493591"/>
              <a:gd name="connsiteX3-401" fmla="*/ 426075 w 560550"/>
              <a:gd name="connsiteY3-402" fmla="*/ 252279 h 493591"/>
              <a:gd name="connsiteX4-403" fmla="*/ 549713 w 560550"/>
              <a:gd name="connsiteY4-404" fmla="*/ 442022 h 493591"/>
              <a:gd name="connsiteX5-405" fmla="*/ 553726 w 560550"/>
              <a:gd name="connsiteY5-406" fmla="*/ 448555 h 493591"/>
              <a:gd name="connsiteX6-407" fmla="*/ 557360 w 560550"/>
              <a:gd name="connsiteY6-408" fmla="*/ 480662 h 493591"/>
              <a:gd name="connsiteX7-409" fmla="*/ 557111 w 560550"/>
              <a:gd name="connsiteY7-410" fmla="*/ 481348 h 493591"/>
              <a:gd name="connsiteX8-411" fmla="*/ 527738 w 560550"/>
              <a:gd name="connsiteY8-412" fmla="*/ 493568 h 493591"/>
              <a:gd name="connsiteX9-413" fmla="*/ 496688 w 560550"/>
              <a:gd name="connsiteY9-414" fmla="*/ 492722 h 493591"/>
              <a:gd name="connsiteX10-415" fmla="*/ 266629 w 560550"/>
              <a:gd name="connsiteY10-416" fmla="*/ 479903 h 493591"/>
              <a:gd name="connsiteX11-417" fmla="*/ 40497 w 560550"/>
              <a:gd name="connsiteY11-418" fmla="*/ 492105 h 493591"/>
              <a:gd name="connsiteX12-419" fmla="*/ 32832 w 560550"/>
              <a:gd name="connsiteY12-420" fmla="*/ 492314 h 493591"/>
              <a:gd name="connsiteX13-421" fmla="*/ 3210 w 560550"/>
              <a:gd name="connsiteY13-422" fmla="*/ 479408 h 493591"/>
              <a:gd name="connsiteX14-423" fmla="*/ 2740 w 560550"/>
              <a:gd name="connsiteY14-424" fmla="*/ 478849 h 493591"/>
              <a:gd name="connsiteX15-425" fmla="*/ 6844 w 560550"/>
              <a:gd name="connsiteY15-426" fmla="*/ 447301 h 493591"/>
              <a:gd name="connsiteX16-427" fmla="*/ 23102 w 560550"/>
              <a:gd name="connsiteY16-428" fmla="*/ 420834 h 493591"/>
              <a:gd name="connsiteX17-429" fmla="*/ 149231 w 560550"/>
              <a:gd name="connsiteY17-430" fmla="*/ 228009 h 493591"/>
              <a:gd name="connsiteX18-431" fmla="*/ 251731 w 560550"/>
              <a:gd name="connsiteY18-432" fmla="*/ 26070 h 493591"/>
              <a:gd name="connsiteX19-433" fmla="*/ 255383 w 560550"/>
              <a:gd name="connsiteY19-434" fmla="*/ 19328 h 493591"/>
              <a:gd name="connsiteX20-435" fmla="*/ 281371 w 560550"/>
              <a:gd name="connsiteY20-436" fmla="*/ 127 h 493591"/>
              <a:gd name="connsiteX21-437" fmla="*/ 282090 w 560550"/>
              <a:gd name="connsiteY21-438" fmla="*/ 0 h 493591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  <a:cxn ang="0">
                <a:pos x="connsiteX10-21" y="connsiteY10-22"/>
              </a:cxn>
              <a:cxn ang="0">
                <a:pos x="connsiteX11-23" y="connsiteY11-24"/>
              </a:cxn>
              <a:cxn ang="0">
                <a:pos x="connsiteX12-25" y="connsiteY12-26"/>
              </a:cxn>
              <a:cxn ang="0">
                <a:pos x="connsiteX13-27" y="connsiteY13-28"/>
              </a:cxn>
              <a:cxn ang="0">
                <a:pos x="connsiteX14-29" y="connsiteY14-30"/>
              </a:cxn>
              <a:cxn ang="0">
                <a:pos x="connsiteX15-31" y="connsiteY15-32"/>
              </a:cxn>
              <a:cxn ang="0">
                <a:pos x="connsiteX16-33" y="connsiteY16-34"/>
              </a:cxn>
              <a:cxn ang="0">
                <a:pos x="connsiteX17-35" y="connsiteY17-36"/>
              </a:cxn>
              <a:cxn ang="0">
                <a:pos x="connsiteX18-37" y="connsiteY18-38"/>
              </a:cxn>
              <a:cxn ang="0">
                <a:pos x="connsiteX19-39" y="connsiteY19-40"/>
              </a:cxn>
              <a:cxn ang="0">
                <a:pos x="connsiteX20-41" y="connsiteY20-42"/>
              </a:cxn>
              <a:cxn ang="0">
                <a:pos x="connsiteX21-43" y="connsiteY21-44"/>
              </a:cxn>
            </a:cxnLst>
            <a:rect l="l" t="t" r="r" b="b"/>
            <a:pathLst>
              <a:path w="560550" h="493591">
                <a:moveTo>
                  <a:pt x="282090" y="0"/>
                </a:moveTo>
                <a:cubicBezTo>
                  <a:pt x="291235" y="0"/>
                  <a:pt x="300381" y="6443"/>
                  <a:pt x="307359" y="19328"/>
                </a:cubicBezTo>
                <a:lnTo>
                  <a:pt x="322151" y="46641"/>
                </a:lnTo>
                <a:cubicBezTo>
                  <a:pt x="341937" y="85466"/>
                  <a:pt x="388148" y="186382"/>
                  <a:pt x="426075" y="252279"/>
                </a:cubicBezTo>
                <a:cubicBezTo>
                  <a:pt x="464002" y="318176"/>
                  <a:pt x="528438" y="409309"/>
                  <a:pt x="549713" y="442022"/>
                </a:cubicBezTo>
                <a:lnTo>
                  <a:pt x="553726" y="448555"/>
                </a:lnTo>
                <a:cubicBezTo>
                  <a:pt x="561598" y="461368"/>
                  <a:pt x="562451" y="472766"/>
                  <a:pt x="557360" y="480662"/>
                </a:cubicBezTo>
                <a:cubicBezTo>
                  <a:pt x="557347" y="480929"/>
                  <a:pt x="557231" y="481140"/>
                  <a:pt x="557111" y="481348"/>
                </a:cubicBezTo>
                <a:cubicBezTo>
                  <a:pt x="552538" y="489268"/>
                  <a:pt x="542386" y="493968"/>
                  <a:pt x="527738" y="493568"/>
                </a:cubicBezTo>
                <a:lnTo>
                  <a:pt x="496688" y="492722"/>
                </a:lnTo>
                <a:cubicBezTo>
                  <a:pt x="453170" y="490445"/>
                  <a:pt x="342661" y="480006"/>
                  <a:pt x="266629" y="479903"/>
                </a:cubicBezTo>
                <a:cubicBezTo>
                  <a:pt x="190597" y="479800"/>
                  <a:pt x="79463" y="490037"/>
                  <a:pt x="40497" y="492105"/>
                </a:cubicBezTo>
                <a:lnTo>
                  <a:pt x="32832" y="492314"/>
                </a:lnTo>
                <a:cubicBezTo>
                  <a:pt x="17800" y="492724"/>
                  <a:pt x="7502" y="487764"/>
                  <a:pt x="3210" y="479408"/>
                </a:cubicBezTo>
                <a:cubicBezTo>
                  <a:pt x="2985" y="479262"/>
                  <a:pt x="2860" y="479056"/>
                  <a:pt x="2740" y="478849"/>
                </a:cubicBezTo>
                <a:cubicBezTo>
                  <a:pt x="-1833" y="470928"/>
                  <a:pt x="-826" y="459787"/>
                  <a:pt x="6844" y="447301"/>
                </a:cubicBezTo>
                <a:lnTo>
                  <a:pt x="23102" y="420834"/>
                </a:lnTo>
                <a:cubicBezTo>
                  <a:pt x="46833" y="384285"/>
                  <a:pt x="111126" y="293803"/>
                  <a:pt x="149231" y="228009"/>
                </a:cubicBezTo>
                <a:cubicBezTo>
                  <a:pt x="187336" y="162215"/>
                  <a:pt x="234039" y="60850"/>
                  <a:pt x="251731" y="26070"/>
                </a:cubicBezTo>
                <a:lnTo>
                  <a:pt x="255383" y="19328"/>
                </a:lnTo>
                <a:cubicBezTo>
                  <a:pt x="262543" y="6104"/>
                  <a:pt x="271988" y="-334"/>
                  <a:pt x="281371" y="127"/>
                </a:cubicBezTo>
                <a:cubicBezTo>
                  <a:pt x="281609" y="5"/>
                  <a:pt x="281850" y="0"/>
                  <a:pt x="282090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endParaRPr lang="zh-CN" altLang="en-US" strike="noStrike" noProof="1">
              <a:solidFill>
                <a:srgbClr val="FFFFFF"/>
              </a:solidFill>
              <a:cs typeface="Arial" panose="020B0604020202020204" pitchFamily="34" charset="0"/>
            </a:endParaRPr>
          </a:p>
        </p:txBody>
      </p:sp>
      <p:sp>
        <p:nvSpPr>
          <p:cNvPr id="15" name="KSO_Shape"/>
          <p:cNvSpPr/>
          <p:nvPr/>
        </p:nvSpPr>
        <p:spPr>
          <a:xfrm rot="11738950">
            <a:off x="10777538" y="2560638"/>
            <a:ext cx="314325" cy="276225"/>
          </a:xfrm>
          <a:custGeom>
            <a:avLst/>
            <a:gdLst>
              <a:gd name="connsiteX0" fmla="*/ 282090 w 560550"/>
              <a:gd name="connsiteY0" fmla="*/ 0 h 493591"/>
              <a:gd name="connsiteX1" fmla="*/ 307359 w 560550"/>
              <a:gd name="connsiteY1" fmla="*/ 19328 h 493591"/>
              <a:gd name="connsiteX2" fmla="*/ 322151 w 560550"/>
              <a:gd name="connsiteY2" fmla="*/ 46641 h 493591"/>
              <a:gd name="connsiteX3" fmla="*/ 422483 w 560550"/>
              <a:gd name="connsiteY3" fmla="*/ 244308 h 493591"/>
              <a:gd name="connsiteX4" fmla="*/ 421839 w 560550"/>
              <a:gd name="connsiteY4" fmla="*/ 243943 h 493591"/>
              <a:gd name="connsiteX5" fmla="*/ 426075 w 560550"/>
              <a:gd name="connsiteY5" fmla="*/ 252279 h 493591"/>
              <a:gd name="connsiteX6" fmla="*/ 549713 w 560550"/>
              <a:gd name="connsiteY6" fmla="*/ 442022 h 493591"/>
              <a:gd name="connsiteX7" fmla="*/ 553726 w 560550"/>
              <a:gd name="connsiteY7" fmla="*/ 448555 h 493591"/>
              <a:gd name="connsiteX8" fmla="*/ 557360 w 560550"/>
              <a:gd name="connsiteY8" fmla="*/ 480662 h 493591"/>
              <a:gd name="connsiteX9" fmla="*/ 557111 w 560550"/>
              <a:gd name="connsiteY9" fmla="*/ 481348 h 493591"/>
              <a:gd name="connsiteX10" fmla="*/ 527738 w 560550"/>
              <a:gd name="connsiteY10" fmla="*/ 493568 h 493591"/>
              <a:gd name="connsiteX11" fmla="*/ 496688 w 560550"/>
              <a:gd name="connsiteY11" fmla="*/ 492722 h 493591"/>
              <a:gd name="connsiteX12" fmla="*/ 275338 w 560550"/>
              <a:gd name="connsiteY12" fmla="*/ 480778 h 493591"/>
              <a:gd name="connsiteX13" fmla="*/ 275975 w 560550"/>
              <a:gd name="connsiteY13" fmla="*/ 480403 h 493591"/>
              <a:gd name="connsiteX14" fmla="*/ 266629 w 560550"/>
              <a:gd name="connsiteY14" fmla="*/ 479903 h 493591"/>
              <a:gd name="connsiteX15" fmla="*/ 40497 w 560550"/>
              <a:gd name="connsiteY15" fmla="*/ 492105 h 493591"/>
              <a:gd name="connsiteX16" fmla="*/ 32832 w 560550"/>
              <a:gd name="connsiteY16" fmla="*/ 492314 h 493591"/>
              <a:gd name="connsiteX17" fmla="*/ 3210 w 560550"/>
              <a:gd name="connsiteY17" fmla="*/ 479408 h 493591"/>
              <a:gd name="connsiteX18" fmla="*/ 2740 w 560550"/>
              <a:gd name="connsiteY18" fmla="*/ 478849 h 493591"/>
              <a:gd name="connsiteX19" fmla="*/ 6844 w 560550"/>
              <a:gd name="connsiteY19" fmla="*/ 447301 h 493591"/>
              <a:gd name="connsiteX20" fmla="*/ 23102 w 560550"/>
              <a:gd name="connsiteY20" fmla="*/ 420834 h 493591"/>
              <a:gd name="connsiteX21" fmla="*/ 144121 w 560550"/>
              <a:gd name="connsiteY21" fmla="*/ 235111 h 493591"/>
              <a:gd name="connsiteX22" fmla="*/ 144127 w 560550"/>
              <a:gd name="connsiteY22" fmla="*/ 235851 h 493591"/>
              <a:gd name="connsiteX23" fmla="*/ 149231 w 560550"/>
              <a:gd name="connsiteY23" fmla="*/ 228009 h 493591"/>
              <a:gd name="connsiteX24" fmla="*/ 251731 w 560550"/>
              <a:gd name="connsiteY24" fmla="*/ 26070 h 493591"/>
              <a:gd name="connsiteX25" fmla="*/ 255383 w 560550"/>
              <a:gd name="connsiteY25" fmla="*/ 19328 h 493591"/>
              <a:gd name="connsiteX26" fmla="*/ 281371 w 560550"/>
              <a:gd name="connsiteY26" fmla="*/ 127 h 493591"/>
              <a:gd name="connsiteX27" fmla="*/ 282090 w 560550"/>
              <a:gd name="connsiteY27" fmla="*/ 0 h 493591"/>
              <a:gd name="connsiteX0-1" fmla="*/ 282090 w 560550"/>
              <a:gd name="connsiteY0-2" fmla="*/ 0 h 493591"/>
              <a:gd name="connsiteX1-3" fmla="*/ 307359 w 560550"/>
              <a:gd name="connsiteY1-4" fmla="*/ 19328 h 493591"/>
              <a:gd name="connsiteX2-5" fmla="*/ 322151 w 560550"/>
              <a:gd name="connsiteY2-6" fmla="*/ 46641 h 493591"/>
              <a:gd name="connsiteX3-7" fmla="*/ 422483 w 560550"/>
              <a:gd name="connsiteY3-8" fmla="*/ 244308 h 493591"/>
              <a:gd name="connsiteX4-9" fmla="*/ 426075 w 560550"/>
              <a:gd name="connsiteY4-10" fmla="*/ 252279 h 493591"/>
              <a:gd name="connsiteX5-11" fmla="*/ 549713 w 560550"/>
              <a:gd name="connsiteY5-12" fmla="*/ 442022 h 493591"/>
              <a:gd name="connsiteX6-13" fmla="*/ 553726 w 560550"/>
              <a:gd name="connsiteY6-14" fmla="*/ 448555 h 493591"/>
              <a:gd name="connsiteX7-15" fmla="*/ 557360 w 560550"/>
              <a:gd name="connsiteY7-16" fmla="*/ 480662 h 493591"/>
              <a:gd name="connsiteX8-17" fmla="*/ 557111 w 560550"/>
              <a:gd name="connsiteY8-18" fmla="*/ 481348 h 493591"/>
              <a:gd name="connsiteX9-19" fmla="*/ 527738 w 560550"/>
              <a:gd name="connsiteY9-20" fmla="*/ 493568 h 493591"/>
              <a:gd name="connsiteX10-21" fmla="*/ 496688 w 560550"/>
              <a:gd name="connsiteY10-22" fmla="*/ 492722 h 493591"/>
              <a:gd name="connsiteX11-23" fmla="*/ 275338 w 560550"/>
              <a:gd name="connsiteY11-24" fmla="*/ 480778 h 493591"/>
              <a:gd name="connsiteX12-25" fmla="*/ 275975 w 560550"/>
              <a:gd name="connsiteY12-26" fmla="*/ 480403 h 493591"/>
              <a:gd name="connsiteX13-27" fmla="*/ 266629 w 560550"/>
              <a:gd name="connsiteY13-28" fmla="*/ 479903 h 493591"/>
              <a:gd name="connsiteX14-29" fmla="*/ 40497 w 560550"/>
              <a:gd name="connsiteY14-30" fmla="*/ 492105 h 493591"/>
              <a:gd name="connsiteX15-31" fmla="*/ 32832 w 560550"/>
              <a:gd name="connsiteY15-32" fmla="*/ 492314 h 493591"/>
              <a:gd name="connsiteX16-33" fmla="*/ 3210 w 560550"/>
              <a:gd name="connsiteY16-34" fmla="*/ 479408 h 493591"/>
              <a:gd name="connsiteX17-35" fmla="*/ 2740 w 560550"/>
              <a:gd name="connsiteY17-36" fmla="*/ 478849 h 493591"/>
              <a:gd name="connsiteX18-37" fmla="*/ 6844 w 560550"/>
              <a:gd name="connsiteY18-38" fmla="*/ 447301 h 493591"/>
              <a:gd name="connsiteX19-39" fmla="*/ 23102 w 560550"/>
              <a:gd name="connsiteY19-40" fmla="*/ 420834 h 493591"/>
              <a:gd name="connsiteX20-41" fmla="*/ 144121 w 560550"/>
              <a:gd name="connsiteY20-42" fmla="*/ 235111 h 493591"/>
              <a:gd name="connsiteX21-43" fmla="*/ 144127 w 560550"/>
              <a:gd name="connsiteY21-44" fmla="*/ 235851 h 493591"/>
              <a:gd name="connsiteX22-45" fmla="*/ 149231 w 560550"/>
              <a:gd name="connsiteY22-46" fmla="*/ 228009 h 493591"/>
              <a:gd name="connsiteX23-47" fmla="*/ 251731 w 560550"/>
              <a:gd name="connsiteY23-48" fmla="*/ 26070 h 493591"/>
              <a:gd name="connsiteX24-49" fmla="*/ 255383 w 560550"/>
              <a:gd name="connsiteY24-50" fmla="*/ 19328 h 493591"/>
              <a:gd name="connsiteX25-51" fmla="*/ 281371 w 560550"/>
              <a:gd name="connsiteY25-52" fmla="*/ 127 h 493591"/>
              <a:gd name="connsiteX26-53" fmla="*/ 282090 w 560550"/>
              <a:gd name="connsiteY26-54" fmla="*/ 0 h 493591"/>
              <a:gd name="connsiteX0-55" fmla="*/ 282090 w 560550"/>
              <a:gd name="connsiteY0-56" fmla="*/ 0 h 493591"/>
              <a:gd name="connsiteX1-57" fmla="*/ 307359 w 560550"/>
              <a:gd name="connsiteY1-58" fmla="*/ 19328 h 493591"/>
              <a:gd name="connsiteX2-59" fmla="*/ 322151 w 560550"/>
              <a:gd name="connsiteY2-60" fmla="*/ 46641 h 493591"/>
              <a:gd name="connsiteX3-61" fmla="*/ 426075 w 560550"/>
              <a:gd name="connsiteY3-62" fmla="*/ 252279 h 493591"/>
              <a:gd name="connsiteX4-63" fmla="*/ 549713 w 560550"/>
              <a:gd name="connsiteY4-64" fmla="*/ 442022 h 493591"/>
              <a:gd name="connsiteX5-65" fmla="*/ 553726 w 560550"/>
              <a:gd name="connsiteY5-66" fmla="*/ 448555 h 493591"/>
              <a:gd name="connsiteX6-67" fmla="*/ 557360 w 560550"/>
              <a:gd name="connsiteY6-68" fmla="*/ 480662 h 493591"/>
              <a:gd name="connsiteX7-69" fmla="*/ 557111 w 560550"/>
              <a:gd name="connsiteY7-70" fmla="*/ 481348 h 493591"/>
              <a:gd name="connsiteX8-71" fmla="*/ 527738 w 560550"/>
              <a:gd name="connsiteY8-72" fmla="*/ 493568 h 493591"/>
              <a:gd name="connsiteX9-73" fmla="*/ 496688 w 560550"/>
              <a:gd name="connsiteY9-74" fmla="*/ 492722 h 493591"/>
              <a:gd name="connsiteX10-75" fmla="*/ 275338 w 560550"/>
              <a:gd name="connsiteY10-76" fmla="*/ 480778 h 493591"/>
              <a:gd name="connsiteX11-77" fmla="*/ 275975 w 560550"/>
              <a:gd name="connsiteY11-78" fmla="*/ 480403 h 493591"/>
              <a:gd name="connsiteX12-79" fmla="*/ 266629 w 560550"/>
              <a:gd name="connsiteY12-80" fmla="*/ 479903 h 493591"/>
              <a:gd name="connsiteX13-81" fmla="*/ 40497 w 560550"/>
              <a:gd name="connsiteY13-82" fmla="*/ 492105 h 493591"/>
              <a:gd name="connsiteX14-83" fmla="*/ 32832 w 560550"/>
              <a:gd name="connsiteY14-84" fmla="*/ 492314 h 493591"/>
              <a:gd name="connsiteX15-85" fmla="*/ 3210 w 560550"/>
              <a:gd name="connsiteY15-86" fmla="*/ 479408 h 493591"/>
              <a:gd name="connsiteX16-87" fmla="*/ 2740 w 560550"/>
              <a:gd name="connsiteY16-88" fmla="*/ 478849 h 493591"/>
              <a:gd name="connsiteX17-89" fmla="*/ 6844 w 560550"/>
              <a:gd name="connsiteY17-90" fmla="*/ 447301 h 493591"/>
              <a:gd name="connsiteX18-91" fmla="*/ 23102 w 560550"/>
              <a:gd name="connsiteY18-92" fmla="*/ 420834 h 493591"/>
              <a:gd name="connsiteX19-93" fmla="*/ 144121 w 560550"/>
              <a:gd name="connsiteY19-94" fmla="*/ 235111 h 493591"/>
              <a:gd name="connsiteX20-95" fmla="*/ 144127 w 560550"/>
              <a:gd name="connsiteY20-96" fmla="*/ 235851 h 493591"/>
              <a:gd name="connsiteX21-97" fmla="*/ 149231 w 560550"/>
              <a:gd name="connsiteY21-98" fmla="*/ 228009 h 493591"/>
              <a:gd name="connsiteX22-99" fmla="*/ 251731 w 560550"/>
              <a:gd name="connsiteY22-100" fmla="*/ 26070 h 493591"/>
              <a:gd name="connsiteX23-101" fmla="*/ 255383 w 560550"/>
              <a:gd name="connsiteY23-102" fmla="*/ 19328 h 493591"/>
              <a:gd name="connsiteX24-103" fmla="*/ 281371 w 560550"/>
              <a:gd name="connsiteY24-104" fmla="*/ 127 h 493591"/>
              <a:gd name="connsiteX25-105" fmla="*/ 282090 w 560550"/>
              <a:gd name="connsiteY25-106" fmla="*/ 0 h 493591"/>
              <a:gd name="connsiteX0-107" fmla="*/ 282090 w 560550"/>
              <a:gd name="connsiteY0-108" fmla="*/ 0 h 493591"/>
              <a:gd name="connsiteX1-109" fmla="*/ 307359 w 560550"/>
              <a:gd name="connsiteY1-110" fmla="*/ 19328 h 493591"/>
              <a:gd name="connsiteX2-111" fmla="*/ 322151 w 560550"/>
              <a:gd name="connsiteY2-112" fmla="*/ 46641 h 493591"/>
              <a:gd name="connsiteX3-113" fmla="*/ 426075 w 560550"/>
              <a:gd name="connsiteY3-114" fmla="*/ 252279 h 493591"/>
              <a:gd name="connsiteX4-115" fmla="*/ 549713 w 560550"/>
              <a:gd name="connsiteY4-116" fmla="*/ 442022 h 493591"/>
              <a:gd name="connsiteX5-117" fmla="*/ 553726 w 560550"/>
              <a:gd name="connsiteY5-118" fmla="*/ 448555 h 493591"/>
              <a:gd name="connsiteX6-119" fmla="*/ 557360 w 560550"/>
              <a:gd name="connsiteY6-120" fmla="*/ 480662 h 493591"/>
              <a:gd name="connsiteX7-121" fmla="*/ 557111 w 560550"/>
              <a:gd name="connsiteY7-122" fmla="*/ 481348 h 493591"/>
              <a:gd name="connsiteX8-123" fmla="*/ 527738 w 560550"/>
              <a:gd name="connsiteY8-124" fmla="*/ 493568 h 493591"/>
              <a:gd name="connsiteX9-125" fmla="*/ 496688 w 560550"/>
              <a:gd name="connsiteY9-126" fmla="*/ 492722 h 493591"/>
              <a:gd name="connsiteX10-127" fmla="*/ 275338 w 560550"/>
              <a:gd name="connsiteY10-128" fmla="*/ 480778 h 493591"/>
              <a:gd name="connsiteX11-129" fmla="*/ 275975 w 560550"/>
              <a:gd name="connsiteY11-130" fmla="*/ 480403 h 493591"/>
              <a:gd name="connsiteX12-131" fmla="*/ 266629 w 560550"/>
              <a:gd name="connsiteY12-132" fmla="*/ 479903 h 493591"/>
              <a:gd name="connsiteX13-133" fmla="*/ 40497 w 560550"/>
              <a:gd name="connsiteY13-134" fmla="*/ 492105 h 493591"/>
              <a:gd name="connsiteX14-135" fmla="*/ 32832 w 560550"/>
              <a:gd name="connsiteY14-136" fmla="*/ 492314 h 493591"/>
              <a:gd name="connsiteX15-137" fmla="*/ 3210 w 560550"/>
              <a:gd name="connsiteY15-138" fmla="*/ 479408 h 493591"/>
              <a:gd name="connsiteX16-139" fmla="*/ 2740 w 560550"/>
              <a:gd name="connsiteY16-140" fmla="*/ 478849 h 493591"/>
              <a:gd name="connsiteX17-141" fmla="*/ 6844 w 560550"/>
              <a:gd name="connsiteY17-142" fmla="*/ 447301 h 493591"/>
              <a:gd name="connsiteX18-143" fmla="*/ 23102 w 560550"/>
              <a:gd name="connsiteY18-144" fmla="*/ 420834 h 493591"/>
              <a:gd name="connsiteX19-145" fmla="*/ 144121 w 560550"/>
              <a:gd name="connsiteY19-146" fmla="*/ 235111 h 493591"/>
              <a:gd name="connsiteX20-147" fmla="*/ 144127 w 560550"/>
              <a:gd name="connsiteY20-148" fmla="*/ 235851 h 493591"/>
              <a:gd name="connsiteX21-149" fmla="*/ 149231 w 560550"/>
              <a:gd name="connsiteY21-150" fmla="*/ 228009 h 493591"/>
              <a:gd name="connsiteX22-151" fmla="*/ 251731 w 560550"/>
              <a:gd name="connsiteY22-152" fmla="*/ 26070 h 493591"/>
              <a:gd name="connsiteX23-153" fmla="*/ 255383 w 560550"/>
              <a:gd name="connsiteY23-154" fmla="*/ 19328 h 493591"/>
              <a:gd name="connsiteX24-155" fmla="*/ 281371 w 560550"/>
              <a:gd name="connsiteY24-156" fmla="*/ 127 h 493591"/>
              <a:gd name="connsiteX25-157" fmla="*/ 282090 w 560550"/>
              <a:gd name="connsiteY25-158" fmla="*/ 0 h 493591"/>
              <a:gd name="connsiteX0-159" fmla="*/ 282090 w 560550"/>
              <a:gd name="connsiteY0-160" fmla="*/ 0 h 493591"/>
              <a:gd name="connsiteX1-161" fmla="*/ 307359 w 560550"/>
              <a:gd name="connsiteY1-162" fmla="*/ 19328 h 493591"/>
              <a:gd name="connsiteX2-163" fmla="*/ 322151 w 560550"/>
              <a:gd name="connsiteY2-164" fmla="*/ 46641 h 493591"/>
              <a:gd name="connsiteX3-165" fmla="*/ 426075 w 560550"/>
              <a:gd name="connsiteY3-166" fmla="*/ 252279 h 493591"/>
              <a:gd name="connsiteX4-167" fmla="*/ 549713 w 560550"/>
              <a:gd name="connsiteY4-168" fmla="*/ 442022 h 493591"/>
              <a:gd name="connsiteX5-169" fmla="*/ 553726 w 560550"/>
              <a:gd name="connsiteY5-170" fmla="*/ 448555 h 493591"/>
              <a:gd name="connsiteX6-171" fmla="*/ 557360 w 560550"/>
              <a:gd name="connsiteY6-172" fmla="*/ 480662 h 493591"/>
              <a:gd name="connsiteX7-173" fmla="*/ 557111 w 560550"/>
              <a:gd name="connsiteY7-174" fmla="*/ 481348 h 493591"/>
              <a:gd name="connsiteX8-175" fmla="*/ 527738 w 560550"/>
              <a:gd name="connsiteY8-176" fmla="*/ 493568 h 493591"/>
              <a:gd name="connsiteX9-177" fmla="*/ 496688 w 560550"/>
              <a:gd name="connsiteY9-178" fmla="*/ 492722 h 493591"/>
              <a:gd name="connsiteX10-179" fmla="*/ 275338 w 560550"/>
              <a:gd name="connsiteY10-180" fmla="*/ 480778 h 493591"/>
              <a:gd name="connsiteX11-181" fmla="*/ 275975 w 560550"/>
              <a:gd name="connsiteY11-182" fmla="*/ 480403 h 493591"/>
              <a:gd name="connsiteX12-183" fmla="*/ 266629 w 560550"/>
              <a:gd name="connsiteY12-184" fmla="*/ 479903 h 493591"/>
              <a:gd name="connsiteX13-185" fmla="*/ 40497 w 560550"/>
              <a:gd name="connsiteY13-186" fmla="*/ 492105 h 493591"/>
              <a:gd name="connsiteX14-187" fmla="*/ 32832 w 560550"/>
              <a:gd name="connsiteY14-188" fmla="*/ 492314 h 493591"/>
              <a:gd name="connsiteX15-189" fmla="*/ 3210 w 560550"/>
              <a:gd name="connsiteY15-190" fmla="*/ 479408 h 493591"/>
              <a:gd name="connsiteX16-191" fmla="*/ 2740 w 560550"/>
              <a:gd name="connsiteY16-192" fmla="*/ 478849 h 493591"/>
              <a:gd name="connsiteX17-193" fmla="*/ 6844 w 560550"/>
              <a:gd name="connsiteY17-194" fmla="*/ 447301 h 493591"/>
              <a:gd name="connsiteX18-195" fmla="*/ 23102 w 560550"/>
              <a:gd name="connsiteY18-196" fmla="*/ 420834 h 493591"/>
              <a:gd name="connsiteX19-197" fmla="*/ 144121 w 560550"/>
              <a:gd name="connsiteY19-198" fmla="*/ 235111 h 493591"/>
              <a:gd name="connsiteX20-199" fmla="*/ 149231 w 560550"/>
              <a:gd name="connsiteY20-200" fmla="*/ 228009 h 493591"/>
              <a:gd name="connsiteX21-201" fmla="*/ 251731 w 560550"/>
              <a:gd name="connsiteY21-202" fmla="*/ 26070 h 493591"/>
              <a:gd name="connsiteX22-203" fmla="*/ 255383 w 560550"/>
              <a:gd name="connsiteY22-204" fmla="*/ 19328 h 493591"/>
              <a:gd name="connsiteX23-205" fmla="*/ 281371 w 560550"/>
              <a:gd name="connsiteY23-206" fmla="*/ 127 h 493591"/>
              <a:gd name="connsiteX24-207" fmla="*/ 282090 w 560550"/>
              <a:gd name="connsiteY24-208" fmla="*/ 0 h 493591"/>
              <a:gd name="connsiteX0-209" fmla="*/ 282090 w 560550"/>
              <a:gd name="connsiteY0-210" fmla="*/ 0 h 493591"/>
              <a:gd name="connsiteX1-211" fmla="*/ 307359 w 560550"/>
              <a:gd name="connsiteY1-212" fmla="*/ 19328 h 493591"/>
              <a:gd name="connsiteX2-213" fmla="*/ 322151 w 560550"/>
              <a:gd name="connsiteY2-214" fmla="*/ 46641 h 493591"/>
              <a:gd name="connsiteX3-215" fmla="*/ 426075 w 560550"/>
              <a:gd name="connsiteY3-216" fmla="*/ 252279 h 493591"/>
              <a:gd name="connsiteX4-217" fmla="*/ 549713 w 560550"/>
              <a:gd name="connsiteY4-218" fmla="*/ 442022 h 493591"/>
              <a:gd name="connsiteX5-219" fmla="*/ 553726 w 560550"/>
              <a:gd name="connsiteY5-220" fmla="*/ 448555 h 493591"/>
              <a:gd name="connsiteX6-221" fmla="*/ 557360 w 560550"/>
              <a:gd name="connsiteY6-222" fmla="*/ 480662 h 493591"/>
              <a:gd name="connsiteX7-223" fmla="*/ 557111 w 560550"/>
              <a:gd name="connsiteY7-224" fmla="*/ 481348 h 493591"/>
              <a:gd name="connsiteX8-225" fmla="*/ 527738 w 560550"/>
              <a:gd name="connsiteY8-226" fmla="*/ 493568 h 493591"/>
              <a:gd name="connsiteX9-227" fmla="*/ 496688 w 560550"/>
              <a:gd name="connsiteY9-228" fmla="*/ 492722 h 493591"/>
              <a:gd name="connsiteX10-229" fmla="*/ 275338 w 560550"/>
              <a:gd name="connsiteY10-230" fmla="*/ 480778 h 493591"/>
              <a:gd name="connsiteX11-231" fmla="*/ 275975 w 560550"/>
              <a:gd name="connsiteY11-232" fmla="*/ 480403 h 493591"/>
              <a:gd name="connsiteX12-233" fmla="*/ 266629 w 560550"/>
              <a:gd name="connsiteY12-234" fmla="*/ 479903 h 493591"/>
              <a:gd name="connsiteX13-235" fmla="*/ 40497 w 560550"/>
              <a:gd name="connsiteY13-236" fmla="*/ 492105 h 493591"/>
              <a:gd name="connsiteX14-237" fmla="*/ 32832 w 560550"/>
              <a:gd name="connsiteY14-238" fmla="*/ 492314 h 493591"/>
              <a:gd name="connsiteX15-239" fmla="*/ 3210 w 560550"/>
              <a:gd name="connsiteY15-240" fmla="*/ 479408 h 493591"/>
              <a:gd name="connsiteX16-241" fmla="*/ 2740 w 560550"/>
              <a:gd name="connsiteY16-242" fmla="*/ 478849 h 493591"/>
              <a:gd name="connsiteX17-243" fmla="*/ 6844 w 560550"/>
              <a:gd name="connsiteY17-244" fmla="*/ 447301 h 493591"/>
              <a:gd name="connsiteX18-245" fmla="*/ 23102 w 560550"/>
              <a:gd name="connsiteY18-246" fmla="*/ 420834 h 493591"/>
              <a:gd name="connsiteX19-247" fmla="*/ 149231 w 560550"/>
              <a:gd name="connsiteY19-248" fmla="*/ 228009 h 493591"/>
              <a:gd name="connsiteX20-249" fmla="*/ 251731 w 560550"/>
              <a:gd name="connsiteY20-250" fmla="*/ 26070 h 493591"/>
              <a:gd name="connsiteX21-251" fmla="*/ 255383 w 560550"/>
              <a:gd name="connsiteY21-252" fmla="*/ 19328 h 493591"/>
              <a:gd name="connsiteX22-253" fmla="*/ 281371 w 560550"/>
              <a:gd name="connsiteY22-254" fmla="*/ 127 h 493591"/>
              <a:gd name="connsiteX23-255" fmla="*/ 282090 w 560550"/>
              <a:gd name="connsiteY23-256" fmla="*/ 0 h 493591"/>
              <a:gd name="connsiteX0-257" fmla="*/ 282090 w 560550"/>
              <a:gd name="connsiteY0-258" fmla="*/ 0 h 493591"/>
              <a:gd name="connsiteX1-259" fmla="*/ 307359 w 560550"/>
              <a:gd name="connsiteY1-260" fmla="*/ 19328 h 493591"/>
              <a:gd name="connsiteX2-261" fmla="*/ 322151 w 560550"/>
              <a:gd name="connsiteY2-262" fmla="*/ 46641 h 493591"/>
              <a:gd name="connsiteX3-263" fmla="*/ 426075 w 560550"/>
              <a:gd name="connsiteY3-264" fmla="*/ 252279 h 493591"/>
              <a:gd name="connsiteX4-265" fmla="*/ 549713 w 560550"/>
              <a:gd name="connsiteY4-266" fmla="*/ 442022 h 493591"/>
              <a:gd name="connsiteX5-267" fmla="*/ 553726 w 560550"/>
              <a:gd name="connsiteY5-268" fmla="*/ 448555 h 493591"/>
              <a:gd name="connsiteX6-269" fmla="*/ 557360 w 560550"/>
              <a:gd name="connsiteY6-270" fmla="*/ 480662 h 493591"/>
              <a:gd name="connsiteX7-271" fmla="*/ 557111 w 560550"/>
              <a:gd name="connsiteY7-272" fmla="*/ 481348 h 493591"/>
              <a:gd name="connsiteX8-273" fmla="*/ 527738 w 560550"/>
              <a:gd name="connsiteY8-274" fmla="*/ 493568 h 493591"/>
              <a:gd name="connsiteX9-275" fmla="*/ 496688 w 560550"/>
              <a:gd name="connsiteY9-276" fmla="*/ 492722 h 493591"/>
              <a:gd name="connsiteX10-277" fmla="*/ 275338 w 560550"/>
              <a:gd name="connsiteY10-278" fmla="*/ 480778 h 493591"/>
              <a:gd name="connsiteX11-279" fmla="*/ 275975 w 560550"/>
              <a:gd name="connsiteY11-280" fmla="*/ 480403 h 493591"/>
              <a:gd name="connsiteX12-281" fmla="*/ 266629 w 560550"/>
              <a:gd name="connsiteY12-282" fmla="*/ 479903 h 493591"/>
              <a:gd name="connsiteX13-283" fmla="*/ 40497 w 560550"/>
              <a:gd name="connsiteY13-284" fmla="*/ 492105 h 493591"/>
              <a:gd name="connsiteX14-285" fmla="*/ 32832 w 560550"/>
              <a:gd name="connsiteY14-286" fmla="*/ 492314 h 493591"/>
              <a:gd name="connsiteX15-287" fmla="*/ 3210 w 560550"/>
              <a:gd name="connsiteY15-288" fmla="*/ 479408 h 493591"/>
              <a:gd name="connsiteX16-289" fmla="*/ 2740 w 560550"/>
              <a:gd name="connsiteY16-290" fmla="*/ 478849 h 493591"/>
              <a:gd name="connsiteX17-291" fmla="*/ 6844 w 560550"/>
              <a:gd name="connsiteY17-292" fmla="*/ 447301 h 493591"/>
              <a:gd name="connsiteX18-293" fmla="*/ 23102 w 560550"/>
              <a:gd name="connsiteY18-294" fmla="*/ 420834 h 493591"/>
              <a:gd name="connsiteX19-295" fmla="*/ 149231 w 560550"/>
              <a:gd name="connsiteY19-296" fmla="*/ 228009 h 493591"/>
              <a:gd name="connsiteX20-297" fmla="*/ 251731 w 560550"/>
              <a:gd name="connsiteY20-298" fmla="*/ 26070 h 493591"/>
              <a:gd name="connsiteX21-299" fmla="*/ 255383 w 560550"/>
              <a:gd name="connsiteY21-300" fmla="*/ 19328 h 493591"/>
              <a:gd name="connsiteX22-301" fmla="*/ 281371 w 560550"/>
              <a:gd name="connsiteY22-302" fmla="*/ 127 h 493591"/>
              <a:gd name="connsiteX23-303" fmla="*/ 282090 w 560550"/>
              <a:gd name="connsiteY23-304" fmla="*/ 0 h 493591"/>
              <a:gd name="connsiteX0-305" fmla="*/ 282090 w 560550"/>
              <a:gd name="connsiteY0-306" fmla="*/ 0 h 493591"/>
              <a:gd name="connsiteX1-307" fmla="*/ 307359 w 560550"/>
              <a:gd name="connsiteY1-308" fmla="*/ 19328 h 493591"/>
              <a:gd name="connsiteX2-309" fmla="*/ 322151 w 560550"/>
              <a:gd name="connsiteY2-310" fmla="*/ 46641 h 493591"/>
              <a:gd name="connsiteX3-311" fmla="*/ 426075 w 560550"/>
              <a:gd name="connsiteY3-312" fmla="*/ 252279 h 493591"/>
              <a:gd name="connsiteX4-313" fmla="*/ 549713 w 560550"/>
              <a:gd name="connsiteY4-314" fmla="*/ 442022 h 493591"/>
              <a:gd name="connsiteX5-315" fmla="*/ 553726 w 560550"/>
              <a:gd name="connsiteY5-316" fmla="*/ 448555 h 493591"/>
              <a:gd name="connsiteX6-317" fmla="*/ 557360 w 560550"/>
              <a:gd name="connsiteY6-318" fmla="*/ 480662 h 493591"/>
              <a:gd name="connsiteX7-319" fmla="*/ 557111 w 560550"/>
              <a:gd name="connsiteY7-320" fmla="*/ 481348 h 493591"/>
              <a:gd name="connsiteX8-321" fmla="*/ 527738 w 560550"/>
              <a:gd name="connsiteY8-322" fmla="*/ 493568 h 493591"/>
              <a:gd name="connsiteX9-323" fmla="*/ 496688 w 560550"/>
              <a:gd name="connsiteY9-324" fmla="*/ 492722 h 493591"/>
              <a:gd name="connsiteX10-325" fmla="*/ 275338 w 560550"/>
              <a:gd name="connsiteY10-326" fmla="*/ 480778 h 493591"/>
              <a:gd name="connsiteX11-327" fmla="*/ 266629 w 560550"/>
              <a:gd name="connsiteY11-328" fmla="*/ 479903 h 493591"/>
              <a:gd name="connsiteX12-329" fmla="*/ 40497 w 560550"/>
              <a:gd name="connsiteY12-330" fmla="*/ 492105 h 493591"/>
              <a:gd name="connsiteX13-331" fmla="*/ 32832 w 560550"/>
              <a:gd name="connsiteY13-332" fmla="*/ 492314 h 493591"/>
              <a:gd name="connsiteX14-333" fmla="*/ 3210 w 560550"/>
              <a:gd name="connsiteY14-334" fmla="*/ 479408 h 493591"/>
              <a:gd name="connsiteX15-335" fmla="*/ 2740 w 560550"/>
              <a:gd name="connsiteY15-336" fmla="*/ 478849 h 493591"/>
              <a:gd name="connsiteX16-337" fmla="*/ 6844 w 560550"/>
              <a:gd name="connsiteY16-338" fmla="*/ 447301 h 493591"/>
              <a:gd name="connsiteX17-339" fmla="*/ 23102 w 560550"/>
              <a:gd name="connsiteY17-340" fmla="*/ 420834 h 493591"/>
              <a:gd name="connsiteX18-341" fmla="*/ 149231 w 560550"/>
              <a:gd name="connsiteY18-342" fmla="*/ 228009 h 493591"/>
              <a:gd name="connsiteX19-343" fmla="*/ 251731 w 560550"/>
              <a:gd name="connsiteY19-344" fmla="*/ 26070 h 493591"/>
              <a:gd name="connsiteX20-345" fmla="*/ 255383 w 560550"/>
              <a:gd name="connsiteY20-346" fmla="*/ 19328 h 493591"/>
              <a:gd name="connsiteX21-347" fmla="*/ 281371 w 560550"/>
              <a:gd name="connsiteY21-348" fmla="*/ 127 h 493591"/>
              <a:gd name="connsiteX22-349" fmla="*/ 282090 w 560550"/>
              <a:gd name="connsiteY22-350" fmla="*/ 0 h 493591"/>
              <a:gd name="connsiteX0-351" fmla="*/ 282090 w 560550"/>
              <a:gd name="connsiteY0-352" fmla="*/ 0 h 493591"/>
              <a:gd name="connsiteX1-353" fmla="*/ 307359 w 560550"/>
              <a:gd name="connsiteY1-354" fmla="*/ 19328 h 493591"/>
              <a:gd name="connsiteX2-355" fmla="*/ 322151 w 560550"/>
              <a:gd name="connsiteY2-356" fmla="*/ 46641 h 493591"/>
              <a:gd name="connsiteX3-357" fmla="*/ 426075 w 560550"/>
              <a:gd name="connsiteY3-358" fmla="*/ 252279 h 493591"/>
              <a:gd name="connsiteX4-359" fmla="*/ 549713 w 560550"/>
              <a:gd name="connsiteY4-360" fmla="*/ 442022 h 493591"/>
              <a:gd name="connsiteX5-361" fmla="*/ 553726 w 560550"/>
              <a:gd name="connsiteY5-362" fmla="*/ 448555 h 493591"/>
              <a:gd name="connsiteX6-363" fmla="*/ 557360 w 560550"/>
              <a:gd name="connsiteY6-364" fmla="*/ 480662 h 493591"/>
              <a:gd name="connsiteX7-365" fmla="*/ 557111 w 560550"/>
              <a:gd name="connsiteY7-366" fmla="*/ 481348 h 493591"/>
              <a:gd name="connsiteX8-367" fmla="*/ 527738 w 560550"/>
              <a:gd name="connsiteY8-368" fmla="*/ 493568 h 493591"/>
              <a:gd name="connsiteX9-369" fmla="*/ 496688 w 560550"/>
              <a:gd name="connsiteY9-370" fmla="*/ 492722 h 493591"/>
              <a:gd name="connsiteX10-371" fmla="*/ 266629 w 560550"/>
              <a:gd name="connsiteY10-372" fmla="*/ 479903 h 493591"/>
              <a:gd name="connsiteX11-373" fmla="*/ 40497 w 560550"/>
              <a:gd name="connsiteY11-374" fmla="*/ 492105 h 493591"/>
              <a:gd name="connsiteX12-375" fmla="*/ 32832 w 560550"/>
              <a:gd name="connsiteY12-376" fmla="*/ 492314 h 493591"/>
              <a:gd name="connsiteX13-377" fmla="*/ 3210 w 560550"/>
              <a:gd name="connsiteY13-378" fmla="*/ 479408 h 493591"/>
              <a:gd name="connsiteX14-379" fmla="*/ 2740 w 560550"/>
              <a:gd name="connsiteY14-380" fmla="*/ 478849 h 493591"/>
              <a:gd name="connsiteX15-381" fmla="*/ 6844 w 560550"/>
              <a:gd name="connsiteY15-382" fmla="*/ 447301 h 493591"/>
              <a:gd name="connsiteX16-383" fmla="*/ 23102 w 560550"/>
              <a:gd name="connsiteY16-384" fmla="*/ 420834 h 493591"/>
              <a:gd name="connsiteX17-385" fmla="*/ 149231 w 560550"/>
              <a:gd name="connsiteY17-386" fmla="*/ 228009 h 493591"/>
              <a:gd name="connsiteX18-387" fmla="*/ 251731 w 560550"/>
              <a:gd name="connsiteY18-388" fmla="*/ 26070 h 493591"/>
              <a:gd name="connsiteX19-389" fmla="*/ 255383 w 560550"/>
              <a:gd name="connsiteY19-390" fmla="*/ 19328 h 493591"/>
              <a:gd name="connsiteX20-391" fmla="*/ 281371 w 560550"/>
              <a:gd name="connsiteY20-392" fmla="*/ 127 h 493591"/>
              <a:gd name="connsiteX21-393" fmla="*/ 282090 w 560550"/>
              <a:gd name="connsiteY21-394" fmla="*/ 0 h 493591"/>
              <a:gd name="connsiteX0-395" fmla="*/ 282090 w 560550"/>
              <a:gd name="connsiteY0-396" fmla="*/ 0 h 493591"/>
              <a:gd name="connsiteX1-397" fmla="*/ 307359 w 560550"/>
              <a:gd name="connsiteY1-398" fmla="*/ 19328 h 493591"/>
              <a:gd name="connsiteX2-399" fmla="*/ 322151 w 560550"/>
              <a:gd name="connsiteY2-400" fmla="*/ 46641 h 493591"/>
              <a:gd name="connsiteX3-401" fmla="*/ 426075 w 560550"/>
              <a:gd name="connsiteY3-402" fmla="*/ 252279 h 493591"/>
              <a:gd name="connsiteX4-403" fmla="*/ 549713 w 560550"/>
              <a:gd name="connsiteY4-404" fmla="*/ 442022 h 493591"/>
              <a:gd name="connsiteX5-405" fmla="*/ 553726 w 560550"/>
              <a:gd name="connsiteY5-406" fmla="*/ 448555 h 493591"/>
              <a:gd name="connsiteX6-407" fmla="*/ 557360 w 560550"/>
              <a:gd name="connsiteY6-408" fmla="*/ 480662 h 493591"/>
              <a:gd name="connsiteX7-409" fmla="*/ 557111 w 560550"/>
              <a:gd name="connsiteY7-410" fmla="*/ 481348 h 493591"/>
              <a:gd name="connsiteX8-411" fmla="*/ 527738 w 560550"/>
              <a:gd name="connsiteY8-412" fmla="*/ 493568 h 493591"/>
              <a:gd name="connsiteX9-413" fmla="*/ 496688 w 560550"/>
              <a:gd name="connsiteY9-414" fmla="*/ 492722 h 493591"/>
              <a:gd name="connsiteX10-415" fmla="*/ 266629 w 560550"/>
              <a:gd name="connsiteY10-416" fmla="*/ 479903 h 493591"/>
              <a:gd name="connsiteX11-417" fmla="*/ 40497 w 560550"/>
              <a:gd name="connsiteY11-418" fmla="*/ 492105 h 493591"/>
              <a:gd name="connsiteX12-419" fmla="*/ 32832 w 560550"/>
              <a:gd name="connsiteY12-420" fmla="*/ 492314 h 493591"/>
              <a:gd name="connsiteX13-421" fmla="*/ 3210 w 560550"/>
              <a:gd name="connsiteY13-422" fmla="*/ 479408 h 493591"/>
              <a:gd name="connsiteX14-423" fmla="*/ 2740 w 560550"/>
              <a:gd name="connsiteY14-424" fmla="*/ 478849 h 493591"/>
              <a:gd name="connsiteX15-425" fmla="*/ 6844 w 560550"/>
              <a:gd name="connsiteY15-426" fmla="*/ 447301 h 493591"/>
              <a:gd name="connsiteX16-427" fmla="*/ 23102 w 560550"/>
              <a:gd name="connsiteY16-428" fmla="*/ 420834 h 493591"/>
              <a:gd name="connsiteX17-429" fmla="*/ 149231 w 560550"/>
              <a:gd name="connsiteY17-430" fmla="*/ 228009 h 493591"/>
              <a:gd name="connsiteX18-431" fmla="*/ 251731 w 560550"/>
              <a:gd name="connsiteY18-432" fmla="*/ 26070 h 493591"/>
              <a:gd name="connsiteX19-433" fmla="*/ 255383 w 560550"/>
              <a:gd name="connsiteY19-434" fmla="*/ 19328 h 493591"/>
              <a:gd name="connsiteX20-435" fmla="*/ 281371 w 560550"/>
              <a:gd name="connsiteY20-436" fmla="*/ 127 h 493591"/>
              <a:gd name="connsiteX21-437" fmla="*/ 282090 w 560550"/>
              <a:gd name="connsiteY21-438" fmla="*/ 0 h 493591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  <a:cxn ang="0">
                <a:pos x="connsiteX10-21" y="connsiteY10-22"/>
              </a:cxn>
              <a:cxn ang="0">
                <a:pos x="connsiteX11-23" y="connsiteY11-24"/>
              </a:cxn>
              <a:cxn ang="0">
                <a:pos x="connsiteX12-25" y="connsiteY12-26"/>
              </a:cxn>
              <a:cxn ang="0">
                <a:pos x="connsiteX13-27" y="connsiteY13-28"/>
              </a:cxn>
              <a:cxn ang="0">
                <a:pos x="connsiteX14-29" y="connsiteY14-30"/>
              </a:cxn>
              <a:cxn ang="0">
                <a:pos x="connsiteX15-31" y="connsiteY15-32"/>
              </a:cxn>
              <a:cxn ang="0">
                <a:pos x="connsiteX16-33" y="connsiteY16-34"/>
              </a:cxn>
              <a:cxn ang="0">
                <a:pos x="connsiteX17-35" y="connsiteY17-36"/>
              </a:cxn>
              <a:cxn ang="0">
                <a:pos x="connsiteX18-37" y="connsiteY18-38"/>
              </a:cxn>
              <a:cxn ang="0">
                <a:pos x="connsiteX19-39" y="connsiteY19-40"/>
              </a:cxn>
              <a:cxn ang="0">
                <a:pos x="connsiteX20-41" y="connsiteY20-42"/>
              </a:cxn>
              <a:cxn ang="0">
                <a:pos x="connsiteX21-43" y="connsiteY21-44"/>
              </a:cxn>
            </a:cxnLst>
            <a:rect l="l" t="t" r="r" b="b"/>
            <a:pathLst>
              <a:path w="560550" h="493591">
                <a:moveTo>
                  <a:pt x="282090" y="0"/>
                </a:moveTo>
                <a:cubicBezTo>
                  <a:pt x="291235" y="0"/>
                  <a:pt x="300381" y="6443"/>
                  <a:pt x="307359" y="19328"/>
                </a:cubicBezTo>
                <a:lnTo>
                  <a:pt x="322151" y="46641"/>
                </a:lnTo>
                <a:cubicBezTo>
                  <a:pt x="341937" y="85466"/>
                  <a:pt x="388148" y="186382"/>
                  <a:pt x="426075" y="252279"/>
                </a:cubicBezTo>
                <a:cubicBezTo>
                  <a:pt x="464002" y="318176"/>
                  <a:pt x="528438" y="409309"/>
                  <a:pt x="549713" y="442022"/>
                </a:cubicBezTo>
                <a:lnTo>
                  <a:pt x="553726" y="448555"/>
                </a:lnTo>
                <a:cubicBezTo>
                  <a:pt x="561598" y="461368"/>
                  <a:pt x="562451" y="472766"/>
                  <a:pt x="557360" y="480662"/>
                </a:cubicBezTo>
                <a:cubicBezTo>
                  <a:pt x="557347" y="480929"/>
                  <a:pt x="557231" y="481140"/>
                  <a:pt x="557111" y="481348"/>
                </a:cubicBezTo>
                <a:cubicBezTo>
                  <a:pt x="552538" y="489268"/>
                  <a:pt x="542386" y="493968"/>
                  <a:pt x="527738" y="493568"/>
                </a:cubicBezTo>
                <a:lnTo>
                  <a:pt x="496688" y="492722"/>
                </a:lnTo>
                <a:cubicBezTo>
                  <a:pt x="453170" y="490445"/>
                  <a:pt x="342661" y="480006"/>
                  <a:pt x="266629" y="479903"/>
                </a:cubicBezTo>
                <a:cubicBezTo>
                  <a:pt x="190597" y="479800"/>
                  <a:pt x="79463" y="490037"/>
                  <a:pt x="40497" y="492105"/>
                </a:cubicBezTo>
                <a:lnTo>
                  <a:pt x="32832" y="492314"/>
                </a:lnTo>
                <a:cubicBezTo>
                  <a:pt x="17800" y="492724"/>
                  <a:pt x="7502" y="487764"/>
                  <a:pt x="3210" y="479408"/>
                </a:cubicBezTo>
                <a:cubicBezTo>
                  <a:pt x="2985" y="479262"/>
                  <a:pt x="2860" y="479056"/>
                  <a:pt x="2740" y="478849"/>
                </a:cubicBezTo>
                <a:cubicBezTo>
                  <a:pt x="-1833" y="470928"/>
                  <a:pt x="-826" y="459787"/>
                  <a:pt x="6844" y="447301"/>
                </a:cubicBezTo>
                <a:lnTo>
                  <a:pt x="23102" y="420834"/>
                </a:lnTo>
                <a:cubicBezTo>
                  <a:pt x="46833" y="384285"/>
                  <a:pt x="111126" y="293803"/>
                  <a:pt x="149231" y="228009"/>
                </a:cubicBezTo>
                <a:cubicBezTo>
                  <a:pt x="187336" y="162215"/>
                  <a:pt x="234039" y="60850"/>
                  <a:pt x="251731" y="26070"/>
                </a:cubicBezTo>
                <a:lnTo>
                  <a:pt x="255383" y="19328"/>
                </a:lnTo>
                <a:cubicBezTo>
                  <a:pt x="262543" y="6104"/>
                  <a:pt x="271988" y="-334"/>
                  <a:pt x="281371" y="127"/>
                </a:cubicBezTo>
                <a:cubicBezTo>
                  <a:pt x="281609" y="5"/>
                  <a:pt x="281850" y="0"/>
                  <a:pt x="282090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endParaRPr lang="zh-CN" altLang="en-US" strike="noStrike" noProof="1">
              <a:solidFill>
                <a:srgbClr val="FFFFFF"/>
              </a:solidFill>
              <a:cs typeface="Arial" panose="020B0604020202020204" pitchFamily="34" charset="0"/>
            </a:endParaRPr>
          </a:p>
        </p:txBody>
      </p:sp>
      <p:sp>
        <p:nvSpPr>
          <p:cNvPr id="16" name=" 184"/>
          <p:cNvSpPr/>
          <p:nvPr/>
        </p:nvSpPr>
        <p:spPr>
          <a:xfrm>
            <a:off x="727075" y="1936750"/>
            <a:ext cx="936625" cy="936625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scene3d>
              <a:camera prst="orthographicFront"/>
              <a:lightRig rig="threePt" dir="t"/>
            </a:scene3d>
            <a:sp3d>
              <a:contourClr>
                <a:srgbClr val="FFFFFF"/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endParaRPr lang="zh-CN" altLang="en-US" strike="noStrike" noProof="1">
              <a:solidFill>
                <a:srgbClr val="FFFFFF"/>
              </a:solidFill>
            </a:endParaRPr>
          </a:p>
        </p:txBody>
      </p:sp>
      <p:sp>
        <p:nvSpPr>
          <p:cNvPr id="4" name="标题 3"/>
          <p:cNvSpPr>
            <a:spLocks noGrp="1"/>
          </p:cNvSpPr>
          <p:nvPr>
            <p:ph type="ctrTitle"/>
          </p:nvPr>
        </p:nvSpPr>
        <p:spPr>
          <a:xfrm>
            <a:off x="2749459" y="2343802"/>
            <a:ext cx="6676572" cy="902363"/>
          </a:xfrm>
        </p:spPr>
        <p:txBody>
          <a:bodyPr anchor="b">
            <a:normAutofit/>
          </a:bodyPr>
          <a:lstStyle>
            <a:lvl1pPr algn="ctr">
              <a:defRPr sz="48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5" name="副标题 4"/>
          <p:cNvSpPr>
            <a:spLocks noGrp="1"/>
          </p:cNvSpPr>
          <p:nvPr>
            <p:ph type="subTitle" idx="1"/>
          </p:nvPr>
        </p:nvSpPr>
        <p:spPr>
          <a:xfrm>
            <a:off x="2749459" y="3294698"/>
            <a:ext cx="6676572" cy="59055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fontAlgn="base"/>
            <a:r>
              <a:rPr lang="zh-CN" altLang="en-US" strike="noStrike" noProof="1"/>
              <a:t>单击此处编辑母版副标题样式</a:t>
            </a:r>
            <a:endParaRPr lang="zh-CN" altLang="en-US" strike="noStrike" noProof="1"/>
          </a:p>
        </p:txBody>
      </p:sp>
      <p:sp>
        <p:nvSpPr>
          <p:cNvPr id="17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/>
            </a:lvl1pPr>
          </a:lstStyle>
          <a:p>
            <a:pPr fontAlgn="auto"/>
            <a:fld id="{760FBDFE-C587-4B4C-A407-44438C67B59E}" type="datetimeFigureOut">
              <a:rPr lang="zh-CN" altLang="en-US" strike="noStrike" noProof="1" smtClean="0">
                <a:latin typeface="+mn-lt"/>
                <a:ea typeface="+mn-ea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18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/>
            </a:lvl1pPr>
          </a:lstStyle>
          <a:p>
            <a:pPr fontAlgn="auto"/>
            <a:endParaRPr lang="zh-CN" altLang="en-US" strike="noStrike" noProof="1"/>
          </a:p>
        </p:txBody>
      </p:sp>
      <p:sp>
        <p:nvSpPr>
          <p:cNvPr id="19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smtClean="0"/>
            </a:lvl1pPr>
          </a:lstStyle>
          <a:p>
            <a:pPr fontAlgn="auto"/>
            <a:fld id="{49AE70B2-8BF9-45C0-BB95-33D1B9D3A854}" type="slidenum">
              <a:rPr lang="zh-CN" altLang="en-US" strike="noStrike" noProof="1" smtClean="0">
                <a:latin typeface="+mn-lt"/>
                <a:ea typeface="+mn-ea"/>
                <a:cs typeface="+mn-cs"/>
              </a:rPr>
            </a:fld>
            <a:endParaRPr lang="zh-CN" altLang="en-US" strike="noStrike" noProof="1"/>
          </a:p>
        </p:txBody>
      </p:sp>
    </p:spTree>
  </p:cSld>
  <p:clrMapOvr>
    <a:masterClrMapping/>
  </p:clrMapOvr>
  <p:hf sldNum="0"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fontAlgn="auto"/>
            <a:fld id="{760FBDFE-C587-4B4C-A407-44438C67B59E}" type="datetimeFigureOut">
              <a:rPr lang="zh-CN" altLang="en-US" strike="noStrike" noProof="1" smtClean="0">
                <a:latin typeface="+mn-lt"/>
                <a:ea typeface="+mn-ea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fontAlgn="auto"/>
            <a:endParaRPr lang="zh-CN" altLang="en-US" strike="noStrike" noProof="1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fontAlgn="auto"/>
            <a:fld id="{49AE70B2-8BF9-45C0-BB95-33D1B9D3A854}" type="slidenum">
              <a:rPr lang="zh-CN" altLang="en-US" strike="noStrike" noProof="1" smtClean="0">
                <a:latin typeface="+mn-lt"/>
                <a:ea typeface="+mn-ea"/>
                <a:cs typeface="+mn-cs"/>
              </a:rPr>
            </a:fld>
            <a:endParaRPr lang="zh-CN" altLang="en-US" strike="noStrike" noProof="1"/>
          </a:p>
        </p:txBody>
      </p:sp>
    </p:spTree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任意多边形: 形状 45"/>
          <p:cNvSpPr/>
          <p:nvPr>
            <p:custDataLst>
              <p:tags r:id="rId2"/>
            </p:custDataLst>
          </p:nvPr>
        </p:nvSpPr>
        <p:spPr>
          <a:xfrm>
            <a:off x="0" y="-6350"/>
            <a:ext cx="1173163" cy="1162050"/>
          </a:xfrm>
          <a:custGeom>
            <a:avLst/>
            <a:gdLst>
              <a:gd name="connsiteX0" fmla="*/ 0 w 1172915"/>
              <a:gd name="connsiteY0" fmla="*/ 0 h 1162285"/>
              <a:gd name="connsiteX1" fmla="*/ 1172915 w 1172915"/>
              <a:gd name="connsiteY1" fmla="*/ 0 h 1162285"/>
              <a:gd name="connsiteX2" fmla="*/ 1167422 w 1172915"/>
              <a:gd name="connsiteY2" fmla="*/ 108787 h 1162285"/>
              <a:gd name="connsiteX3" fmla="*/ 0 w 1172915"/>
              <a:gd name="connsiteY3" fmla="*/ 1162285 h 11622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72915" h="1162285">
                <a:moveTo>
                  <a:pt x="0" y="0"/>
                </a:moveTo>
                <a:lnTo>
                  <a:pt x="1172915" y="0"/>
                </a:lnTo>
                <a:lnTo>
                  <a:pt x="1167422" y="108787"/>
                </a:lnTo>
                <a:cubicBezTo>
                  <a:pt x="1107328" y="700521"/>
                  <a:pt x="607589" y="1162285"/>
                  <a:pt x="0" y="1162285"/>
                </a:cubicBezTo>
                <a:close/>
              </a:path>
            </a:pathLst>
          </a:custGeom>
          <a:solidFill>
            <a:srgbClr val="F7F7F7"/>
          </a:solidFill>
          <a:ln>
            <a:noFill/>
          </a:ln>
          <a:effectLst>
            <a:outerShdw blurRad="330200" dist="38100" dir="2700000" algn="tl" rotWithShape="0">
              <a:prstClr val="black">
                <a:alpha val="2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buFontTx/>
              <a:buNone/>
              <a:defRPr/>
            </a:pPr>
            <a:endParaRPr lang="zh-CN" altLang="en-US" strike="noStrike" noProof="1">
              <a:latin typeface="黑体" panose="02010609060101010101" charset="-122"/>
              <a:ea typeface="黑体" panose="02010609060101010101" charset="-122"/>
              <a:cs typeface="Arial" panose="020B0604020202020204" pitchFamily="34" charset="0"/>
            </a:endParaRPr>
          </a:p>
        </p:txBody>
      </p:sp>
      <p:sp>
        <p:nvSpPr>
          <p:cNvPr id="5" name="任意多边形: 形状 46"/>
          <p:cNvSpPr/>
          <p:nvPr>
            <p:custDataLst>
              <p:tags r:id="rId3"/>
            </p:custDataLst>
          </p:nvPr>
        </p:nvSpPr>
        <p:spPr>
          <a:xfrm>
            <a:off x="0" y="-6350"/>
            <a:ext cx="1036638" cy="1036638"/>
          </a:xfrm>
          <a:custGeom>
            <a:avLst/>
            <a:gdLst>
              <a:gd name="connsiteX0" fmla="*/ 0 w 1036320"/>
              <a:gd name="connsiteY0" fmla="*/ 0 h 1036320"/>
              <a:gd name="connsiteX1" fmla="*/ 1036320 w 1036320"/>
              <a:gd name="connsiteY1" fmla="*/ 0 h 1036320"/>
              <a:gd name="connsiteX2" fmla="*/ 0 w 1036320"/>
              <a:gd name="connsiteY2" fmla="*/ 1036320 h 10363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036320" h="1036320">
                <a:moveTo>
                  <a:pt x="0" y="0"/>
                </a:moveTo>
                <a:lnTo>
                  <a:pt x="1036320" y="0"/>
                </a:lnTo>
                <a:cubicBezTo>
                  <a:pt x="1036320" y="572344"/>
                  <a:pt x="572344" y="1036320"/>
                  <a:pt x="0" y="103632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buFontTx/>
              <a:buNone/>
              <a:defRPr/>
            </a:pPr>
            <a:endParaRPr lang="zh-CN" altLang="en-US" strike="noStrike" noProof="1">
              <a:latin typeface="黑体" panose="02010609060101010101" charset="-122"/>
              <a:ea typeface="黑体" panose="02010609060101010101" charset="-122"/>
              <a:cs typeface="Arial" panose="020B0604020202020204" pitchFamily="34" charset="0"/>
            </a:endParaRPr>
          </a:p>
        </p:txBody>
      </p:sp>
      <p:sp>
        <p:nvSpPr>
          <p:cNvPr id="6" name="KSO_Shape"/>
          <p:cNvSpPr/>
          <p:nvPr>
            <p:custDataLst>
              <p:tags r:id="rId4"/>
            </p:custDataLst>
          </p:nvPr>
        </p:nvSpPr>
        <p:spPr>
          <a:xfrm rot="6188927">
            <a:off x="784225" y="434975"/>
            <a:ext cx="88900" cy="79375"/>
          </a:xfrm>
          <a:custGeom>
            <a:avLst/>
            <a:gdLst>
              <a:gd name="connsiteX0" fmla="*/ 282090 w 560550"/>
              <a:gd name="connsiteY0" fmla="*/ 0 h 493591"/>
              <a:gd name="connsiteX1" fmla="*/ 307359 w 560550"/>
              <a:gd name="connsiteY1" fmla="*/ 19328 h 493591"/>
              <a:gd name="connsiteX2" fmla="*/ 322151 w 560550"/>
              <a:gd name="connsiteY2" fmla="*/ 46641 h 493591"/>
              <a:gd name="connsiteX3" fmla="*/ 422483 w 560550"/>
              <a:gd name="connsiteY3" fmla="*/ 244308 h 493591"/>
              <a:gd name="connsiteX4" fmla="*/ 421839 w 560550"/>
              <a:gd name="connsiteY4" fmla="*/ 243943 h 493591"/>
              <a:gd name="connsiteX5" fmla="*/ 426075 w 560550"/>
              <a:gd name="connsiteY5" fmla="*/ 252279 h 493591"/>
              <a:gd name="connsiteX6" fmla="*/ 549713 w 560550"/>
              <a:gd name="connsiteY6" fmla="*/ 442022 h 493591"/>
              <a:gd name="connsiteX7" fmla="*/ 553726 w 560550"/>
              <a:gd name="connsiteY7" fmla="*/ 448555 h 493591"/>
              <a:gd name="connsiteX8" fmla="*/ 557360 w 560550"/>
              <a:gd name="connsiteY8" fmla="*/ 480662 h 493591"/>
              <a:gd name="connsiteX9" fmla="*/ 557111 w 560550"/>
              <a:gd name="connsiteY9" fmla="*/ 481348 h 493591"/>
              <a:gd name="connsiteX10" fmla="*/ 527738 w 560550"/>
              <a:gd name="connsiteY10" fmla="*/ 493568 h 493591"/>
              <a:gd name="connsiteX11" fmla="*/ 496688 w 560550"/>
              <a:gd name="connsiteY11" fmla="*/ 492722 h 493591"/>
              <a:gd name="connsiteX12" fmla="*/ 275338 w 560550"/>
              <a:gd name="connsiteY12" fmla="*/ 480778 h 493591"/>
              <a:gd name="connsiteX13" fmla="*/ 275975 w 560550"/>
              <a:gd name="connsiteY13" fmla="*/ 480403 h 493591"/>
              <a:gd name="connsiteX14" fmla="*/ 266629 w 560550"/>
              <a:gd name="connsiteY14" fmla="*/ 479903 h 493591"/>
              <a:gd name="connsiteX15" fmla="*/ 40497 w 560550"/>
              <a:gd name="connsiteY15" fmla="*/ 492105 h 493591"/>
              <a:gd name="connsiteX16" fmla="*/ 32832 w 560550"/>
              <a:gd name="connsiteY16" fmla="*/ 492314 h 493591"/>
              <a:gd name="connsiteX17" fmla="*/ 3210 w 560550"/>
              <a:gd name="connsiteY17" fmla="*/ 479408 h 493591"/>
              <a:gd name="connsiteX18" fmla="*/ 2740 w 560550"/>
              <a:gd name="connsiteY18" fmla="*/ 478849 h 493591"/>
              <a:gd name="connsiteX19" fmla="*/ 6844 w 560550"/>
              <a:gd name="connsiteY19" fmla="*/ 447301 h 493591"/>
              <a:gd name="connsiteX20" fmla="*/ 23102 w 560550"/>
              <a:gd name="connsiteY20" fmla="*/ 420834 h 493591"/>
              <a:gd name="connsiteX21" fmla="*/ 144121 w 560550"/>
              <a:gd name="connsiteY21" fmla="*/ 235111 h 493591"/>
              <a:gd name="connsiteX22" fmla="*/ 144127 w 560550"/>
              <a:gd name="connsiteY22" fmla="*/ 235851 h 493591"/>
              <a:gd name="connsiteX23" fmla="*/ 149231 w 560550"/>
              <a:gd name="connsiteY23" fmla="*/ 228009 h 493591"/>
              <a:gd name="connsiteX24" fmla="*/ 251731 w 560550"/>
              <a:gd name="connsiteY24" fmla="*/ 26070 h 493591"/>
              <a:gd name="connsiteX25" fmla="*/ 255383 w 560550"/>
              <a:gd name="connsiteY25" fmla="*/ 19328 h 493591"/>
              <a:gd name="connsiteX26" fmla="*/ 281371 w 560550"/>
              <a:gd name="connsiteY26" fmla="*/ 127 h 493591"/>
              <a:gd name="connsiteX27" fmla="*/ 282090 w 560550"/>
              <a:gd name="connsiteY27" fmla="*/ 0 h 493591"/>
              <a:gd name="connsiteX0-1" fmla="*/ 282090 w 560550"/>
              <a:gd name="connsiteY0-2" fmla="*/ 0 h 493591"/>
              <a:gd name="connsiteX1-3" fmla="*/ 307359 w 560550"/>
              <a:gd name="connsiteY1-4" fmla="*/ 19328 h 493591"/>
              <a:gd name="connsiteX2-5" fmla="*/ 322151 w 560550"/>
              <a:gd name="connsiteY2-6" fmla="*/ 46641 h 493591"/>
              <a:gd name="connsiteX3-7" fmla="*/ 422483 w 560550"/>
              <a:gd name="connsiteY3-8" fmla="*/ 244308 h 493591"/>
              <a:gd name="connsiteX4-9" fmla="*/ 426075 w 560550"/>
              <a:gd name="connsiteY4-10" fmla="*/ 252279 h 493591"/>
              <a:gd name="connsiteX5-11" fmla="*/ 549713 w 560550"/>
              <a:gd name="connsiteY5-12" fmla="*/ 442022 h 493591"/>
              <a:gd name="connsiteX6-13" fmla="*/ 553726 w 560550"/>
              <a:gd name="connsiteY6-14" fmla="*/ 448555 h 493591"/>
              <a:gd name="connsiteX7-15" fmla="*/ 557360 w 560550"/>
              <a:gd name="connsiteY7-16" fmla="*/ 480662 h 493591"/>
              <a:gd name="connsiteX8-17" fmla="*/ 557111 w 560550"/>
              <a:gd name="connsiteY8-18" fmla="*/ 481348 h 493591"/>
              <a:gd name="connsiteX9-19" fmla="*/ 527738 w 560550"/>
              <a:gd name="connsiteY9-20" fmla="*/ 493568 h 493591"/>
              <a:gd name="connsiteX10-21" fmla="*/ 496688 w 560550"/>
              <a:gd name="connsiteY10-22" fmla="*/ 492722 h 493591"/>
              <a:gd name="connsiteX11-23" fmla="*/ 275338 w 560550"/>
              <a:gd name="connsiteY11-24" fmla="*/ 480778 h 493591"/>
              <a:gd name="connsiteX12-25" fmla="*/ 275975 w 560550"/>
              <a:gd name="connsiteY12-26" fmla="*/ 480403 h 493591"/>
              <a:gd name="connsiteX13-27" fmla="*/ 266629 w 560550"/>
              <a:gd name="connsiteY13-28" fmla="*/ 479903 h 493591"/>
              <a:gd name="connsiteX14-29" fmla="*/ 40497 w 560550"/>
              <a:gd name="connsiteY14-30" fmla="*/ 492105 h 493591"/>
              <a:gd name="connsiteX15-31" fmla="*/ 32832 w 560550"/>
              <a:gd name="connsiteY15-32" fmla="*/ 492314 h 493591"/>
              <a:gd name="connsiteX16-33" fmla="*/ 3210 w 560550"/>
              <a:gd name="connsiteY16-34" fmla="*/ 479408 h 493591"/>
              <a:gd name="connsiteX17-35" fmla="*/ 2740 w 560550"/>
              <a:gd name="connsiteY17-36" fmla="*/ 478849 h 493591"/>
              <a:gd name="connsiteX18-37" fmla="*/ 6844 w 560550"/>
              <a:gd name="connsiteY18-38" fmla="*/ 447301 h 493591"/>
              <a:gd name="connsiteX19-39" fmla="*/ 23102 w 560550"/>
              <a:gd name="connsiteY19-40" fmla="*/ 420834 h 493591"/>
              <a:gd name="connsiteX20-41" fmla="*/ 144121 w 560550"/>
              <a:gd name="connsiteY20-42" fmla="*/ 235111 h 493591"/>
              <a:gd name="connsiteX21-43" fmla="*/ 144127 w 560550"/>
              <a:gd name="connsiteY21-44" fmla="*/ 235851 h 493591"/>
              <a:gd name="connsiteX22-45" fmla="*/ 149231 w 560550"/>
              <a:gd name="connsiteY22-46" fmla="*/ 228009 h 493591"/>
              <a:gd name="connsiteX23-47" fmla="*/ 251731 w 560550"/>
              <a:gd name="connsiteY23-48" fmla="*/ 26070 h 493591"/>
              <a:gd name="connsiteX24-49" fmla="*/ 255383 w 560550"/>
              <a:gd name="connsiteY24-50" fmla="*/ 19328 h 493591"/>
              <a:gd name="connsiteX25-51" fmla="*/ 281371 w 560550"/>
              <a:gd name="connsiteY25-52" fmla="*/ 127 h 493591"/>
              <a:gd name="connsiteX26-53" fmla="*/ 282090 w 560550"/>
              <a:gd name="connsiteY26-54" fmla="*/ 0 h 493591"/>
              <a:gd name="connsiteX0-55" fmla="*/ 282090 w 560550"/>
              <a:gd name="connsiteY0-56" fmla="*/ 0 h 493591"/>
              <a:gd name="connsiteX1-57" fmla="*/ 307359 w 560550"/>
              <a:gd name="connsiteY1-58" fmla="*/ 19328 h 493591"/>
              <a:gd name="connsiteX2-59" fmla="*/ 322151 w 560550"/>
              <a:gd name="connsiteY2-60" fmla="*/ 46641 h 493591"/>
              <a:gd name="connsiteX3-61" fmla="*/ 426075 w 560550"/>
              <a:gd name="connsiteY3-62" fmla="*/ 252279 h 493591"/>
              <a:gd name="connsiteX4-63" fmla="*/ 549713 w 560550"/>
              <a:gd name="connsiteY4-64" fmla="*/ 442022 h 493591"/>
              <a:gd name="connsiteX5-65" fmla="*/ 553726 w 560550"/>
              <a:gd name="connsiteY5-66" fmla="*/ 448555 h 493591"/>
              <a:gd name="connsiteX6-67" fmla="*/ 557360 w 560550"/>
              <a:gd name="connsiteY6-68" fmla="*/ 480662 h 493591"/>
              <a:gd name="connsiteX7-69" fmla="*/ 557111 w 560550"/>
              <a:gd name="connsiteY7-70" fmla="*/ 481348 h 493591"/>
              <a:gd name="connsiteX8-71" fmla="*/ 527738 w 560550"/>
              <a:gd name="connsiteY8-72" fmla="*/ 493568 h 493591"/>
              <a:gd name="connsiteX9-73" fmla="*/ 496688 w 560550"/>
              <a:gd name="connsiteY9-74" fmla="*/ 492722 h 493591"/>
              <a:gd name="connsiteX10-75" fmla="*/ 275338 w 560550"/>
              <a:gd name="connsiteY10-76" fmla="*/ 480778 h 493591"/>
              <a:gd name="connsiteX11-77" fmla="*/ 275975 w 560550"/>
              <a:gd name="connsiteY11-78" fmla="*/ 480403 h 493591"/>
              <a:gd name="connsiteX12-79" fmla="*/ 266629 w 560550"/>
              <a:gd name="connsiteY12-80" fmla="*/ 479903 h 493591"/>
              <a:gd name="connsiteX13-81" fmla="*/ 40497 w 560550"/>
              <a:gd name="connsiteY13-82" fmla="*/ 492105 h 493591"/>
              <a:gd name="connsiteX14-83" fmla="*/ 32832 w 560550"/>
              <a:gd name="connsiteY14-84" fmla="*/ 492314 h 493591"/>
              <a:gd name="connsiteX15-85" fmla="*/ 3210 w 560550"/>
              <a:gd name="connsiteY15-86" fmla="*/ 479408 h 493591"/>
              <a:gd name="connsiteX16-87" fmla="*/ 2740 w 560550"/>
              <a:gd name="connsiteY16-88" fmla="*/ 478849 h 493591"/>
              <a:gd name="connsiteX17-89" fmla="*/ 6844 w 560550"/>
              <a:gd name="connsiteY17-90" fmla="*/ 447301 h 493591"/>
              <a:gd name="connsiteX18-91" fmla="*/ 23102 w 560550"/>
              <a:gd name="connsiteY18-92" fmla="*/ 420834 h 493591"/>
              <a:gd name="connsiteX19-93" fmla="*/ 144121 w 560550"/>
              <a:gd name="connsiteY19-94" fmla="*/ 235111 h 493591"/>
              <a:gd name="connsiteX20-95" fmla="*/ 144127 w 560550"/>
              <a:gd name="connsiteY20-96" fmla="*/ 235851 h 493591"/>
              <a:gd name="connsiteX21-97" fmla="*/ 149231 w 560550"/>
              <a:gd name="connsiteY21-98" fmla="*/ 228009 h 493591"/>
              <a:gd name="connsiteX22-99" fmla="*/ 251731 w 560550"/>
              <a:gd name="connsiteY22-100" fmla="*/ 26070 h 493591"/>
              <a:gd name="connsiteX23-101" fmla="*/ 255383 w 560550"/>
              <a:gd name="connsiteY23-102" fmla="*/ 19328 h 493591"/>
              <a:gd name="connsiteX24-103" fmla="*/ 281371 w 560550"/>
              <a:gd name="connsiteY24-104" fmla="*/ 127 h 493591"/>
              <a:gd name="connsiteX25-105" fmla="*/ 282090 w 560550"/>
              <a:gd name="connsiteY25-106" fmla="*/ 0 h 493591"/>
              <a:gd name="connsiteX0-107" fmla="*/ 282090 w 560550"/>
              <a:gd name="connsiteY0-108" fmla="*/ 0 h 493591"/>
              <a:gd name="connsiteX1-109" fmla="*/ 307359 w 560550"/>
              <a:gd name="connsiteY1-110" fmla="*/ 19328 h 493591"/>
              <a:gd name="connsiteX2-111" fmla="*/ 322151 w 560550"/>
              <a:gd name="connsiteY2-112" fmla="*/ 46641 h 493591"/>
              <a:gd name="connsiteX3-113" fmla="*/ 426075 w 560550"/>
              <a:gd name="connsiteY3-114" fmla="*/ 252279 h 493591"/>
              <a:gd name="connsiteX4-115" fmla="*/ 549713 w 560550"/>
              <a:gd name="connsiteY4-116" fmla="*/ 442022 h 493591"/>
              <a:gd name="connsiteX5-117" fmla="*/ 553726 w 560550"/>
              <a:gd name="connsiteY5-118" fmla="*/ 448555 h 493591"/>
              <a:gd name="connsiteX6-119" fmla="*/ 557360 w 560550"/>
              <a:gd name="connsiteY6-120" fmla="*/ 480662 h 493591"/>
              <a:gd name="connsiteX7-121" fmla="*/ 557111 w 560550"/>
              <a:gd name="connsiteY7-122" fmla="*/ 481348 h 493591"/>
              <a:gd name="connsiteX8-123" fmla="*/ 527738 w 560550"/>
              <a:gd name="connsiteY8-124" fmla="*/ 493568 h 493591"/>
              <a:gd name="connsiteX9-125" fmla="*/ 496688 w 560550"/>
              <a:gd name="connsiteY9-126" fmla="*/ 492722 h 493591"/>
              <a:gd name="connsiteX10-127" fmla="*/ 275338 w 560550"/>
              <a:gd name="connsiteY10-128" fmla="*/ 480778 h 493591"/>
              <a:gd name="connsiteX11-129" fmla="*/ 275975 w 560550"/>
              <a:gd name="connsiteY11-130" fmla="*/ 480403 h 493591"/>
              <a:gd name="connsiteX12-131" fmla="*/ 266629 w 560550"/>
              <a:gd name="connsiteY12-132" fmla="*/ 479903 h 493591"/>
              <a:gd name="connsiteX13-133" fmla="*/ 40497 w 560550"/>
              <a:gd name="connsiteY13-134" fmla="*/ 492105 h 493591"/>
              <a:gd name="connsiteX14-135" fmla="*/ 32832 w 560550"/>
              <a:gd name="connsiteY14-136" fmla="*/ 492314 h 493591"/>
              <a:gd name="connsiteX15-137" fmla="*/ 3210 w 560550"/>
              <a:gd name="connsiteY15-138" fmla="*/ 479408 h 493591"/>
              <a:gd name="connsiteX16-139" fmla="*/ 2740 w 560550"/>
              <a:gd name="connsiteY16-140" fmla="*/ 478849 h 493591"/>
              <a:gd name="connsiteX17-141" fmla="*/ 6844 w 560550"/>
              <a:gd name="connsiteY17-142" fmla="*/ 447301 h 493591"/>
              <a:gd name="connsiteX18-143" fmla="*/ 23102 w 560550"/>
              <a:gd name="connsiteY18-144" fmla="*/ 420834 h 493591"/>
              <a:gd name="connsiteX19-145" fmla="*/ 144121 w 560550"/>
              <a:gd name="connsiteY19-146" fmla="*/ 235111 h 493591"/>
              <a:gd name="connsiteX20-147" fmla="*/ 144127 w 560550"/>
              <a:gd name="connsiteY20-148" fmla="*/ 235851 h 493591"/>
              <a:gd name="connsiteX21-149" fmla="*/ 149231 w 560550"/>
              <a:gd name="connsiteY21-150" fmla="*/ 228009 h 493591"/>
              <a:gd name="connsiteX22-151" fmla="*/ 251731 w 560550"/>
              <a:gd name="connsiteY22-152" fmla="*/ 26070 h 493591"/>
              <a:gd name="connsiteX23-153" fmla="*/ 255383 w 560550"/>
              <a:gd name="connsiteY23-154" fmla="*/ 19328 h 493591"/>
              <a:gd name="connsiteX24-155" fmla="*/ 281371 w 560550"/>
              <a:gd name="connsiteY24-156" fmla="*/ 127 h 493591"/>
              <a:gd name="connsiteX25-157" fmla="*/ 282090 w 560550"/>
              <a:gd name="connsiteY25-158" fmla="*/ 0 h 493591"/>
              <a:gd name="connsiteX0-159" fmla="*/ 282090 w 560550"/>
              <a:gd name="connsiteY0-160" fmla="*/ 0 h 493591"/>
              <a:gd name="connsiteX1-161" fmla="*/ 307359 w 560550"/>
              <a:gd name="connsiteY1-162" fmla="*/ 19328 h 493591"/>
              <a:gd name="connsiteX2-163" fmla="*/ 322151 w 560550"/>
              <a:gd name="connsiteY2-164" fmla="*/ 46641 h 493591"/>
              <a:gd name="connsiteX3-165" fmla="*/ 426075 w 560550"/>
              <a:gd name="connsiteY3-166" fmla="*/ 252279 h 493591"/>
              <a:gd name="connsiteX4-167" fmla="*/ 549713 w 560550"/>
              <a:gd name="connsiteY4-168" fmla="*/ 442022 h 493591"/>
              <a:gd name="connsiteX5-169" fmla="*/ 553726 w 560550"/>
              <a:gd name="connsiteY5-170" fmla="*/ 448555 h 493591"/>
              <a:gd name="connsiteX6-171" fmla="*/ 557360 w 560550"/>
              <a:gd name="connsiteY6-172" fmla="*/ 480662 h 493591"/>
              <a:gd name="connsiteX7-173" fmla="*/ 557111 w 560550"/>
              <a:gd name="connsiteY7-174" fmla="*/ 481348 h 493591"/>
              <a:gd name="connsiteX8-175" fmla="*/ 527738 w 560550"/>
              <a:gd name="connsiteY8-176" fmla="*/ 493568 h 493591"/>
              <a:gd name="connsiteX9-177" fmla="*/ 496688 w 560550"/>
              <a:gd name="connsiteY9-178" fmla="*/ 492722 h 493591"/>
              <a:gd name="connsiteX10-179" fmla="*/ 275338 w 560550"/>
              <a:gd name="connsiteY10-180" fmla="*/ 480778 h 493591"/>
              <a:gd name="connsiteX11-181" fmla="*/ 275975 w 560550"/>
              <a:gd name="connsiteY11-182" fmla="*/ 480403 h 493591"/>
              <a:gd name="connsiteX12-183" fmla="*/ 266629 w 560550"/>
              <a:gd name="connsiteY12-184" fmla="*/ 479903 h 493591"/>
              <a:gd name="connsiteX13-185" fmla="*/ 40497 w 560550"/>
              <a:gd name="connsiteY13-186" fmla="*/ 492105 h 493591"/>
              <a:gd name="connsiteX14-187" fmla="*/ 32832 w 560550"/>
              <a:gd name="connsiteY14-188" fmla="*/ 492314 h 493591"/>
              <a:gd name="connsiteX15-189" fmla="*/ 3210 w 560550"/>
              <a:gd name="connsiteY15-190" fmla="*/ 479408 h 493591"/>
              <a:gd name="connsiteX16-191" fmla="*/ 2740 w 560550"/>
              <a:gd name="connsiteY16-192" fmla="*/ 478849 h 493591"/>
              <a:gd name="connsiteX17-193" fmla="*/ 6844 w 560550"/>
              <a:gd name="connsiteY17-194" fmla="*/ 447301 h 493591"/>
              <a:gd name="connsiteX18-195" fmla="*/ 23102 w 560550"/>
              <a:gd name="connsiteY18-196" fmla="*/ 420834 h 493591"/>
              <a:gd name="connsiteX19-197" fmla="*/ 144121 w 560550"/>
              <a:gd name="connsiteY19-198" fmla="*/ 235111 h 493591"/>
              <a:gd name="connsiteX20-199" fmla="*/ 149231 w 560550"/>
              <a:gd name="connsiteY20-200" fmla="*/ 228009 h 493591"/>
              <a:gd name="connsiteX21-201" fmla="*/ 251731 w 560550"/>
              <a:gd name="connsiteY21-202" fmla="*/ 26070 h 493591"/>
              <a:gd name="connsiteX22-203" fmla="*/ 255383 w 560550"/>
              <a:gd name="connsiteY22-204" fmla="*/ 19328 h 493591"/>
              <a:gd name="connsiteX23-205" fmla="*/ 281371 w 560550"/>
              <a:gd name="connsiteY23-206" fmla="*/ 127 h 493591"/>
              <a:gd name="connsiteX24-207" fmla="*/ 282090 w 560550"/>
              <a:gd name="connsiteY24-208" fmla="*/ 0 h 493591"/>
              <a:gd name="connsiteX0-209" fmla="*/ 282090 w 560550"/>
              <a:gd name="connsiteY0-210" fmla="*/ 0 h 493591"/>
              <a:gd name="connsiteX1-211" fmla="*/ 307359 w 560550"/>
              <a:gd name="connsiteY1-212" fmla="*/ 19328 h 493591"/>
              <a:gd name="connsiteX2-213" fmla="*/ 322151 w 560550"/>
              <a:gd name="connsiteY2-214" fmla="*/ 46641 h 493591"/>
              <a:gd name="connsiteX3-215" fmla="*/ 426075 w 560550"/>
              <a:gd name="connsiteY3-216" fmla="*/ 252279 h 493591"/>
              <a:gd name="connsiteX4-217" fmla="*/ 549713 w 560550"/>
              <a:gd name="connsiteY4-218" fmla="*/ 442022 h 493591"/>
              <a:gd name="connsiteX5-219" fmla="*/ 553726 w 560550"/>
              <a:gd name="connsiteY5-220" fmla="*/ 448555 h 493591"/>
              <a:gd name="connsiteX6-221" fmla="*/ 557360 w 560550"/>
              <a:gd name="connsiteY6-222" fmla="*/ 480662 h 493591"/>
              <a:gd name="connsiteX7-223" fmla="*/ 557111 w 560550"/>
              <a:gd name="connsiteY7-224" fmla="*/ 481348 h 493591"/>
              <a:gd name="connsiteX8-225" fmla="*/ 527738 w 560550"/>
              <a:gd name="connsiteY8-226" fmla="*/ 493568 h 493591"/>
              <a:gd name="connsiteX9-227" fmla="*/ 496688 w 560550"/>
              <a:gd name="connsiteY9-228" fmla="*/ 492722 h 493591"/>
              <a:gd name="connsiteX10-229" fmla="*/ 275338 w 560550"/>
              <a:gd name="connsiteY10-230" fmla="*/ 480778 h 493591"/>
              <a:gd name="connsiteX11-231" fmla="*/ 275975 w 560550"/>
              <a:gd name="connsiteY11-232" fmla="*/ 480403 h 493591"/>
              <a:gd name="connsiteX12-233" fmla="*/ 266629 w 560550"/>
              <a:gd name="connsiteY12-234" fmla="*/ 479903 h 493591"/>
              <a:gd name="connsiteX13-235" fmla="*/ 40497 w 560550"/>
              <a:gd name="connsiteY13-236" fmla="*/ 492105 h 493591"/>
              <a:gd name="connsiteX14-237" fmla="*/ 32832 w 560550"/>
              <a:gd name="connsiteY14-238" fmla="*/ 492314 h 493591"/>
              <a:gd name="connsiteX15-239" fmla="*/ 3210 w 560550"/>
              <a:gd name="connsiteY15-240" fmla="*/ 479408 h 493591"/>
              <a:gd name="connsiteX16-241" fmla="*/ 2740 w 560550"/>
              <a:gd name="connsiteY16-242" fmla="*/ 478849 h 493591"/>
              <a:gd name="connsiteX17-243" fmla="*/ 6844 w 560550"/>
              <a:gd name="connsiteY17-244" fmla="*/ 447301 h 493591"/>
              <a:gd name="connsiteX18-245" fmla="*/ 23102 w 560550"/>
              <a:gd name="connsiteY18-246" fmla="*/ 420834 h 493591"/>
              <a:gd name="connsiteX19-247" fmla="*/ 149231 w 560550"/>
              <a:gd name="connsiteY19-248" fmla="*/ 228009 h 493591"/>
              <a:gd name="connsiteX20-249" fmla="*/ 251731 w 560550"/>
              <a:gd name="connsiteY20-250" fmla="*/ 26070 h 493591"/>
              <a:gd name="connsiteX21-251" fmla="*/ 255383 w 560550"/>
              <a:gd name="connsiteY21-252" fmla="*/ 19328 h 493591"/>
              <a:gd name="connsiteX22-253" fmla="*/ 281371 w 560550"/>
              <a:gd name="connsiteY22-254" fmla="*/ 127 h 493591"/>
              <a:gd name="connsiteX23-255" fmla="*/ 282090 w 560550"/>
              <a:gd name="connsiteY23-256" fmla="*/ 0 h 493591"/>
              <a:gd name="connsiteX0-257" fmla="*/ 282090 w 560550"/>
              <a:gd name="connsiteY0-258" fmla="*/ 0 h 493591"/>
              <a:gd name="connsiteX1-259" fmla="*/ 307359 w 560550"/>
              <a:gd name="connsiteY1-260" fmla="*/ 19328 h 493591"/>
              <a:gd name="connsiteX2-261" fmla="*/ 322151 w 560550"/>
              <a:gd name="connsiteY2-262" fmla="*/ 46641 h 493591"/>
              <a:gd name="connsiteX3-263" fmla="*/ 426075 w 560550"/>
              <a:gd name="connsiteY3-264" fmla="*/ 252279 h 493591"/>
              <a:gd name="connsiteX4-265" fmla="*/ 549713 w 560550"/>
              <a:gd name="connsiteY4-266" fmla="*/ 442022 h 493591"/>
              <a:gd name="connsiteX5-267" fmla="*/ 553726 w 560550"/>
              <a:gd name="connsiteY5-268" fmla="*/ 448555 h 493591"/>
              <a:gd name="connsiteX6-269" fmla="*/ 557360 w 560550"/>
              <a:gd name="connsiteY6-270" fmla="*/ 480662 h 493591"/>
              <a:gd name="connsiteX7-271" fmla="*/ 557111 w 560550"/>
              <a:gd name="connsiteY7-272" fmla="*/ 481348 h 493591"/>
              <a:gd name="connsiteX8-273" fmla="*/ 527738 w 560550"/>
              <a:gd name="connsiteY8-274" fmla="*/ 493568 h 493591"/>
              <a:gd name="connsiteX9-275" fmla="*/ 496688 w 560550"/>
              <a:gd name="connsiteY9-276" fmla="*/ 492722 h 493591"/>
              <a:gd name="connsiteX10-277" fmla="*/ 275338 w 560550"/>
              <a:gd name="connsiteY10-278" fmla="*/ 480778 h 493591"/>
              <a:gd name="connsiteX11-279" fmla="*/ 275975 w 560550"/>
              <a:gd name="connsiteY11-280" fmla="*/ 480403 h 493591"/>
              <a:gd name="connsiteX12-281" fmla="*/ 266629 w 560550"/>
              <a:gd name="connsiteY12-282" fmla="*/ 479903 h 493591"/>
              <a:gd name="connsiteX13-283" fmla="*/ 40497 w 560550"/>
              <a:gd name="connsiteY13-284" fmla="*/ 492105 h 493591"/>
              <a:gd name="connsiteX14-285" fmla="*/ 32832 w 560550"/>
              <a:gd name="connsiteY14-286" fmla="*/ 492314 h 493591"/>
              <a:gd name="connsiteX15-287" fmla="*/ 3210 w 560550"/>
              <a:gd name="connsiteY15-288" fmla="*/ 479408 h 493591"/>
              <a:gd name="connsiteX16-289" fmla="*/ 2740 w 560550"/>
              <a:gd name="connsiteY16-290" fmla="*/ 478849 h 493591"/>
              <a:gd name="connsiteX17-291" fmla="*/ 6844 w 560550"/>
              <a:gd name="connsiteY17-292" fmla="*/ 447301 h 493591"/>
              <a:gd name="connsiteX18-293" fmla="*/ 23102 w 560550"/>
              <a:gd name="connsiteY18-294" fmla="*/ 420834 h 493591"/>
              <a:gd name="connsiteX19-295" fmla="*/ 149231 w 560550"/>
              <a:gd name="connsiteY19-296" fmla="*/ 228009 h 493591"/>
              <a:gd name="connsiteX20-297" fmla="*/ 251731 w 560550"/>
              <a:gd name="connsiteY20-298" fmla="*/ 26070 h 493591"/>
              <a:gd name="connsiteX21-299" fmla="*/ 255383 w 560550"/>
              <a:gd name="connsiteY21-300" fmla="*/ 19328 h 493591"/>
              <a:gd name="connsiteX22-301" fmla="*/ 281371 w 560550"/>
              <a:gd name="connsiteY22-302" fmla="*/ 127 h 493591"/>
              <a:gd name="connsiteX23-303" fmla="*/ 282090 w 560550"/>
              <a:gd name="connsiteY23-304" fmla="*/ 0 h 493591"/>
              <a:gd name="connsiteX0-305" fmla="*/ 282090 w 560550"/>
              <a:gd name="connsiteY0-306" fmla="*/ 0 h 493591"/>
              <a:gd name="connsiteX1-307" fmla="*/ 307359 w 560550"/>
              <a:gd name="connsiteY1-308" fmla="*/ 19328 h 493591"/>
              <a:gd name="connsiteX2-309" fmla="*/ 322151 w 560550"/>
              <a:gd name="connsiteY2-310" fmla="*/ 46641 h 493591"/>
              <a:gd name="connsiteX3-311" fmla="*/ 426075 w 560550"/>
              <a:gd name="connsiteY3-312" fmla="*/ 252279 h 493591"/>
              <a:gd name="connsiteX4-313" fmla="*/ 549713 w 560550"/>
              <a:gd name="connsiteY4-314" fmla="*/ 442022 h 493591"/>
              <a:gd name="connsiteX5-315" fmla="*/ 553726 w 560550"/>
              <a:gd name="connsiteY5-316" fmla="*/ 448555 h 493591"/>
              <a:gd name="connsiteX6-317" fmla="*/ 557360 w 560550"/>
              <a:gd name="connsiteY6-318" fmla="*/ 480662 h 493591"/>
              <a:gd name="connsiteX7-319" fmla="*/ 557111 w 560550"/>
              <a:gd name="connsiteY7-320" fmla="*/ 481348 h 493591"/>
              <a:gd name="connsiteX8-321" fmla="*/ 527738 w 560550"/>
              <a:gd name="connsiteY8-322" fmla="*/ 493568 h 493591"/>
              <a:gd name="connsiteX9-323" fmla="*/ 496688 w 560550"/>
              <a:gd name="connsiteY9-324" fmla="*/ 492722 h 493591"/>
              <a:gd name="connsiteX10-325" fmla="*/ 275338 w 560550"/>
              <a:gd name="connsiteY10-326" fmla="*/ 480778 h 493591"/>
              <a:gd name="connsiteX11-327" fmla="*/ 266629 w 560550"/>
              <a:gd name="connsiteY11-328" fmla="*/ 479903 h 493591"/>
              <a:gd name="connsiteX12-329" fmla="*/ 40497 w 560550"/>
              <a:gd name="connsiteY12-330" fmla="*/ 492105 h 493591"/>
              <a:gd name="connsiteX13-331" fmla="*/ 32832 w 560550"/>
              <a:gd name="connsiteY13-332" fmla="*/ 492314 h 493591"/>
              <a:gd name="connsiteX14-333" fmla="*/ 3210 w 560550"/>
              <a:gd name="connsiteY14-334" fmla="*/ 479408 h 493591"/>
              <a:gd name="connsiteX15-335" fmla="*/ 2740 w 560550"/>
              <a:gd name="connsiteY15-336" fmla="*/ 478849 h 493591"/>
              <a:gd name="connsiteX16-337" fmla="*/ 6844 w 560550"/>
              <a:gd name="connsiteY16-338" fmla="*/ 447301 h 493591"/>
              <a:gd name="connsiteX17-339" fmla="*/ 23102 w 560550"/>
              <a:gd name="connsiteY17-340" fmla="*/ 420834 h 493591"/>
              <a:gd name="connsiteX18-341" fmla="*/ 149231 w 560550"/>
              <a:gd name="connsiteY18-342" fmla="*/ 228009 h 493591"/>
              <a:gd name="connsiteX19-343" fmla="*/ 251731 w 560550"/>
              <a:gd name="connsiteY19-344" fmla="*/ 26070 h 493591"/>
              <a:gd name="connsiteX20-345" fmla="*/ 255383 w 560550"/>
              <a:gd name="connsiteY20-346" fmla="*/ 19328 h 493591"/>
              <a:gd name="connsiteX21-347" fmla="*/ 281371 w 560550"/>
              <a:gd name="connsiteY21-348" fmla="*/ 127 h 493591"/>
              <a:gd name="connsiteX22-349" fmla="*/ 282090 w 560550"/>
              <a:gd name="connsiteY22-350" fmla="*/ 0 h 493591"/>
              <a:gd name="connsiteX0-351" fmla="*/ 282090 w 560550"/>
              <a:gd name="connsiteY0-352" fmla="*/ 0 h 493591"/>
              <a:gd name="connsiteX1-353" fmla="*/ 307359 w 560550"/>
              <a:gd name="connsiteY1-354" fmla="*/ 19328 h 493591"/>
              <a:gd name="connsiteX2-355" fmla="*/ 322151 w 560550"/>
              <a:gd name="connsiteY2-356" fmla="*/ 46641 h 493591"/>
              <a:gd name="connsiteX3-357" fmla="*/ 426075 w 560550"/>
              <a:gd name="connsiteY3-358" fmla="*/ 252279 h 493591"/>
              <a:gd name="connsiteX4-359" fmla="*/ 549713 w 560550"/>
              <a:gd name="connsiteY4-360" fmla="*/ 442022 h 493591"/>
              <a:gd name="connsiteX5-361" fmla="*/ 553726 w 560550"/>
              <a:gd name="connsiteY5-362" fmla="*/ 448555 h 493591"/>
              <a:gd name="connsiteX6-363" fmla="*/ 557360 w 560550"/>
              <a:gd name="connsiteY6-364" fmla="*/ 480662 h 493591"/>
              <a:gd name="connsiteX7-365" fmla="*/ 557111 w 560550"/>
              <a:gd name="connsiteY7-366" fmla="*/ 481348 h 493591"/>
              <a:gd name="connsiteX8-367" fmla="*/ 527738 w 560550"/>
              <a:gd name="connsiteY8-368" fmla="*/ 493568 h 493591"/>
              <a:gd name="connsiteX9-369" fmla="*/ 496688 w 560550"/>
              <a:gd name="connsiteY9-370" fmla="*/ 492722 h 493591"/>
              <a:gd name="connsiteX10-371" fmla="*/ 266629 w 560550"/>
              <a:gd name="connsiteY10-372" fmla="*/ 479903 h 493591"/>
              <a:gd name="connsiteX11-373" fmla="*/ 40497 w 560550"/>
              <a:gd name="connsiteY11-374" fmla="*/ 492105 h 493591"/>
              <a:gd name="connsiteX12-375" fmla="*/ 32832 w 560550"/>
              <a:gd name="connsiteY12-376" fmla="*/ 492314 h 493591"/>
              <a:gd name="connsiteX13-377" fmla="*/ 3210 w 560550"/>
              <a:gd name="connsiteY13-378" fmla="*/ 479408 h 493591"/>
              <a:gd name="connsiteX14-379" fmla="*/ 2740 w 560550"/>
              <a:gd name="connsiteY14-380" fmla="*/ 478849 h 493591"/>
              <a:gd name="connsiteX15-381" fmla="*/ 6844 w 560550"/>
              <a:gd name="connsiteY15-382" fmla="*/ 447301 h 493591"/>
              <a:gd name="connsiteX16-383" fmla="*/ 23102 w 560550"/>
              <a:gd name="connsiteY16-384" fmla="*/ 420834 h 493591"/>
              <a:gd name="connsiteX17-385" fmla="*/ 149231 w 560550"/>
              <a:gd name="connsiteY17-386" fmla="*/ 228009 h 493591"/>
              <a:gd name="connsiteX18-387" fmla="*/ 251731 w 560550"/>
              <a:gd name="connsiteY18-388" fmla="*/ 26070 h 493591"/>
              <a:gd name="connsiteX19-389" fmla="*/ 255383 w 560550"/>
              <a:gd name="connsiteY19-390" fmla="*/ 19328 h 493591"/>
              <a:gd name="connsiteX20-391" fmla="*/ 281371 w 560550"/>
              <a:gd name="connsiteY20-392" fmla="*/ 127 h 493591"/>
              <a:gd name="connsiteX21-393" fmla="*/ 282090 w 560550"/>
              <a:gd name="connsiteY21-394" fmla="*/ 0 h 493591"/>
              <a:gd name="connsiteX0-395" fmla="*/ 282090 w 560550"/>
              <a:gd name="connsiteY0-396" fmla="*/ 0 h 493591"/>
              <a:gd name="connsiteX1-397" fmla="*/ 307359 w 560550"/>
              <a:gd name="connsiteY1-398" fmla="*/ 19328 h 493591"/>
              <a:gd name="connsiteX2-399" fmla="*/ 322151 w 560550"/>
              <a:gd name="connsiteY2-400" fmla="*/ 46641 h 493591"/>
              <a:gd name="connsiteX3-401" fmla="*/ 426075 w 560550"/>
              <a:gd name="connsiteY3-402" fmla="*/ 252279 h 493591"/>
              <a:gd name="connsiteX4-403" fmla="*/ 549713 w 560550"/>
              <a:gd name="connsiteY4-404" fmla="*/ 442022 h 493591"/>
              <a:gd name="connsiteX5-405" fmla="*/ 553726 w 560550"/>
              <a:gd name="connsiteY5-406" fmla="*/ 448555 h 493591"/>
              <a:gd name="connsiteX6-407" fmla="*/ 557360 w 560550"/>
              <a:gd name="connsiteY6-408" fmla="*/ 480662 h 493591"/>
              <a:gd name="connsiteX7-409" fmla="*/ 557111 w 560550"/>
              <a:gd name="connsiteY7-410" fmla="*/ 481348 h 493591"/>
              <a:gd name="connsiteX8-411" fmla="*/ 527738 w 560550"/>
              <a:gd name="connsiteY8-412" fmla="*/ 493568 h 493591"/>
              <a:gd name="connsiteX9-413" fmla="*/ 496688 w 560550"/>
              <a:gd name="connsiteY9-414" fmla="*/ 492722 h 493591"/>
              <a:gd name="connsiteX10-415" fmla="*/ 266629 w 560550"/>
              <a:gd name="connsiteY10-416" fmla="*/ 479903 h 493591"/>
              <a:gd name="connsiteX11-417" fmla="*/ 40497 w 560550"/>
              <a:gd name="connsiteY11-418" fmla="*/ 492105 h 493591"/>
              <a:gd name="connsiteX12-419" fmla="*/ 32832 w 560550"/>
              <a:gd name="connsiteY12-420" fmla="*/ 492314 h 493591"/>
              <a:gd name="connsiteX13-421" fmla="*/ 3210 w 560550"/>
              <a:gd name="connsiteY13-422" fmla="*/ 479408 h 493591"/>
              <a:gd name="connsiteX14-423" fmla="*/ 2740 w 560550"/>
              <a:gd name="connsiteY14-424" fmla="*/ 478849 h 493591"/>
              <a:gd name="connsiteX15-425" fmla="*/ 6844 w 560550"/>
              <a:gd name="connsiteY15-426" fmla="*/ 447301 h 493591"/>
              <a:gd name="connsiteX16-427" fmla="*/ 23102 w 560550"/>
              <a:gd name="connsiteY16-428" fmla="*/ 420834 h 493591"/>
              <a:gd name="connsiteX17-429" fmla="*/ 149231 w 560550"/>
              <a:gd name="connsiteY17-430" fmla="*/ 228009 h 493591"/>
              <a:gd name="connsiteX18-431" fmla="*/ 251731 w 560550"/>
              <a:gd name="connsiteY18-432" fmla="*/ 26070 h 493591"/>
              <a:gd name="connsiteX19-433" fmla="*/ 255383 w 560550"/>
              <a:gd name="connsiteY19-434" fmla="*/ 19328 h 493591"/>
              <a:gd name="connsiteX20-435" fmla="*/ 281371 w 560550"/>
              <a:gd name="connsiteY20-436" fmla="*/ 127 h 493591"/>
              <a:gd name="connsiteX21-437" fmla="*/ 282090 w 560550"/>
              <a:gd name="connsiteY21-438" fmla="*/ 0 h 493591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  <a:cxn ang="0">
                <a:pos x="connsiteX10-21" y="connsiteY10-22"/>
              </a:cxn>
              <a:cxn ang="0">
                <a:pos x="connsiteX11-23" y="connsiteY11-24"/>
              </a:cxn>
              <a:cxn ang="0">
                <a:pos x="connsiteX12-25" y="connsiteY12-26"/>
              </a:cxn>
              <a:cxn ang="0">
                <a:pos x="connsiteX13-27" y="connsiteY13-28"/>
              </a:cxn>
              <a:cxn ang="0">
                <a:pos x="connsiteX14-29" y="connsiteY14-30"/>
              </a:cxn>
              <a:cxn ang="0">
                <a:pos x="connsiteX15-31" y="connsiteY15-32"/>
              </a:cxn>
              <a:cxn ang="0">
                <a:pos x="connsiteX16-33" y="connsiteY16-34"/>
              </a:cxn>
              <a:cxn ang="0">
                <a:pos x="connsiteX17-35" y="connsiteY17-36"/>
              </a:cxn>
              <a:cxn ang="0">
                <a:pos x="connsiteX18-37" y="connsiteY18-38"/>
              </a:cxn>
              <a:cxn ang="0">
                <a:pos x="connsiteX19-39" y="connsiteY19-40"/>
              </a:cxn>
              <a:cxn ang="0">
                <a:pos x="connsiteX20-41" y="connsiteY20-42"/>
              </a:cxn>
              <a:cxn ang="0">
                <a:pos x="connsiteX21-43" y="connsiteY21-44"/>
              </a:cxn>
            </a:cxnLst>
            <a:rect l="l" t="t" r="r" b="b"/>
            <a:pathLst>
              <a:path w="560550" h="493591">
                <a:moveTo>
                  <a:pt x="282090" y="0"/>
                </a:moveTo>
                <a:cubicBezTo>
                  <a:pt x="291235" y="0"/>
                  <a:pt x="300381" y="6443"/>
                  <a:pt x="307359" y="19328"/>
                </a:cubicBezTo>
                <a:lnTo>
                  <a:pt x="322151" y="46641"/>
                </a:lnTo>
                <a:cubicBezTo>
                  <a:pt x="341937" y="85466"/>
                  <a:pt x="388148" y="186382"/>
                  <a:pt x="426075" y="252279"/>
                </a:cubicBezTo>
                <a:cubicBezTo>
                  <a:pt x="464002" y="318176"/>
                  <a:pt x="528438" y="409309"/>
                  <a:pt x="549713" y="442022"/>
                </a:cubicBezTo>
                <a:lnTo>
                  <a:pt x="553726" y="448555"/>
                </a:lnTo>
                <a:cubicBezTo>
                  <a:pt x="561598" y="461368"/>
                  <a:pt x="562451" y="472766"/>
                  <a:pt x="557360" y="480662"/>
                </a:cubicBezTo>
                <a:cubicBezTo>
                  <a:pt x="557347" y="480929"/>
                  <a:pt x="557231" y="481140"/>
                  <a:pt x="557111" y="481348"/>
                </a:cubicBezTo>
                <a:cubicBezTo>
                  <a:pt x="552538" y="489268"/>
                  <a:pt x="542386" y="493968"/>
                  <a:pt x="527738" y="493568"/>
                </a:cubicBezTo>
                <a:lnTo>
                  <a:pt x="496688" y="492722"/>
                </a:lnTo>
                <a:cubicBezTo>
                  <a:pt x="453170" y="490445"/>
                  <a:pt x="342661" y="480006"/>
                  <a:pt x="266629" y="479903"/>
                </a:cubicBezTo>
                <a:cubicBezTo>
                  <a:pt x="190597" y="479800"/>
                  <a:pt x="79463" y="490037"/>
                  <a:pt x="40497" y="492105"/>
                </a:cubicBezTo>
                <a:lnTo>
                  <a:pt x="32832" y="492314"/>
                </a:lnTo>
                <a:cubicBezTo>
                  <a:pt x="17800" y="492724"/>
                  <a:pt x="7502" y="487764"/>
                  <a:pt x="3210" y="479408"/>
                </a:cubicBezTo>
                <a:cubicBezTo>
                  <a:pt x="2985" y="479262"/>
                  <a:pt x="2860" y="479056"/>
                  <a:pt x="2740" y="478849"/>
                </a:cubicBezTo>
                <a:cubicBezTo>
                  <a:pt x="-1833" y="470928"/>
                  <a:pt x="-826" y="459787"/>
                  <a:pt x="6844" y="447301"/>
                </a:cubicBezTo>
                <a:lnTo>
                  <a:pt x="23102" y="420834"/>
                </a:lnTo>
                <a:cubicBezTo>
                  <a:pt x="46833" y="384285"/>
                  <a:pt x="111126" y="293803"/>
                  <a:pt x="149231" y="228009"/>
                </a:cubicBezTo>
                <a:cubicBezTo>
                  <a:pt x="187336" y="162215"/>
                  <a:pt x="234039" y="60850"/>
                  <a:pt x="251731" y="26070"/>
                </a:cubicBezTo>
                <a:lnTo>
                  <a:pt x="255383" y="19328"/>
                </a:lnTo>
                <a:cubicBezTo>
                  <a:pt x="262543" y="6104"/>
                  <a:pt x="271988" y="-334"/>
                  <a:pt x="281371" y="127"/>
                </a:cubicBezTo>
                <a:cubicBezTo>
                  <a:pt x="281609" y="5"/>
                  <a:pt x="281850" y="0"/>
                  <a:pt x="282090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endParaRPr lang="zh-CN" altLang="en-US" strike="noStrike" noProof="1">
              <a:solidFill>
                <a:srgbClr val="FFFFFF"/>
              </a:solidFill>
              <a:latin typeface="黑体" panose="02010609060101010101" charset="-122"/>
              <a:ea typeface="黑体" panose="02010609060101010101" charset="-122"/>
              <a:cs typeface="Arial" panose="020B0604020202020204" pitchFamily="34" charset="0"/>
            </a:endParaRPr>
          </a:p>
        </p:txBody>
      </p:sp>
      <p:sp>
        <p:nvSpPr>
          <p:cNvPr id="7" name="KSO_Shape"/>
          <p:cNvSpPr/>
          <p:nvPr>
            <p:custDataLst>
              <p:tags r:id="rId5"/>
            </p:custDataLst>
          </p:nvPr>
        </p:nvSpPr>
        <p:spPr>
          <a:xfrm rot="7226800">
            <a:off x="745331" y="535781"/>
            <a:ext cx="88900" cy="77788"/>
          </a:xfrm>
          <a:custGeom>
            <a:avLst/>
            <a:gdLst>
              <a:gd name="connsiteX0" fmla="*/ 282090 w 560550"/>
              <a:gd name="connsiteY0" fmla="*/ 0 h 493591"/>
              <a:gd name="connsiteX1" fmla="*/ 307359 w 560550"/>
              <a:gd name="connsiteY1" fmla="*/ 19328 h 493591"/>
              <a:gd name="connsiteX2" fmla="*/ 322151 w 560550"/>
              <a:gd name="connsiteY2" fmla="*/ 46641 h 493591"/>
              <a:gd name="connsiteX3" fmla="*/ 422483 w 560550"/>
              <a:gd name="connsiteY3" fmla="*/ 244308 h 493591"/>
              <a:gd name="connsiteX4" fmla="*/ 421839 w 560550"/>
              <a:gd name="connsiteY4" fmla="*/ 243943 h 493591"/>
              <a:gd name="connsiteX5" fmla="*/ 426075 w 560550"/>
              <a:gd name="connsiteY5" fmla="*/ 252279 h 493591"/>
              <a:gd name="connsiteX6" fmla="*/ 549713 w 560550"/>
              <a:gd name="connsiteY6" fmla="*/ 442022 h 493591"/>
              <a:gd name="connsiteX7" fmla="*/ 553726 w 560550"/>
              <a:gd name="connsiteY7" fmla="*/ 448555 h 493591"/>
              <a:gd name="connsiteX8" fmla="*/ 557360 w 560550"/>
              <a:gd name="connsiteY8" fmla="*/ 480662 h 493591"/>
              <a:gd name="connsiteX9" fmla="*/ 557111 w 560550"/>
              <a:gd name="connsiteY9" fmla="*/ 481348 h 493591"/>
              <a:gd name="connsiteX10" fmla="*/ 527738 w 560550"/>
              <a:gd name="connsiteY10" fmla="*/ 493568 h 493591"/>
              <a:gd name="connsiteX11" fmla="*/ 496688 w 560550"/>
              <a:gd name="connsiteY11" fmla="*/ 492722 h 493591"/>
              <a:gd name="connsiteX12" fmla="*/ 275338 w 560550"/>
              <a:gd name="connsiteY12" fmla="*/ 480778 h 493591"/>
              <a:gd name="connsiteX13" fmla="*/ 275975 w 560550"/>
              <a:gd name="connsiteY13" fmla="*/ 480403 h 493591"/>
              <a:gd name="connsiteX14" fmla="*/ 266629 w 560550"/>
              <a:gd name="connsiteY14" fmla="*/ 479903 h 493591"/>
              <a:gd name="connsiteX15" fmla="*/ 40497 w 560550"/>
              <a:gd name="connsiteY15" fmla="*/ 492105 h 493591"/>
              <a:gd name="connsiteX16" fmla="*/ 32832 w 560550"/>
              <a:gd name="connsiteY16" fmla="*/ 492314 h 493591"/>
              <a:gd name="connsiteX17" fmla="*/ 3210 w 560550"/>
              <a:gd name="connsiteY17" fmla="*/ 479408 h 493591"/>
              <a:gd name="connsiteX18" fmla="*/ 2740 w 560550"/>
              <a:gd name="connsiteY18" fmla="*/ 478849 h 493591"/>
              <a:gd name="connsiteX19" fmla="*/ 6844 w 560550"/>
              <a:gd name="connsiteY19" fmla="*/ 447301 h 493591"/>
              <a:gd name="connsiteX20" fmla="*/ 23102 w 560550"/>
              <a:gd name="connsiteY20" fmla="*/ 420834 h 493591"/>
              <a:gd name="connsiteX21" fmla="*/ 144121 w 560550"/>
              <a:gd name="connsiteY21" fmla="*/ 235111 h 493591"/>
              <a:gd name="connsiteX22" fmla="*/ 144127 w 560550"/>
              <a:gd name="connsiteY22" fmla="*/ 235851 h 493591"/>
              <a:gd name="connsiteX23" fmla="*/ 149231 w 560550"/>
              <a:gd name="connsiteY23" fmla="*/ 228009 h 493591"/>
              <a:gd name="connsiteX24" fmla="*/ 251731 w 560550"/>
              <a:gd name="connsiteY24" fmla="*/ 26070 h 493591"/>
              <a:gd name="connsiteX25" fmla="*/ 255383 w 560550"/>
              <a:gd name="connsiteY25" fmla="*/ 19328 h 493591"/>
              <a:gd name="connsiteX26" fmla="*/ 281371 w 560550"/>
              <a:gd name="connsiteY26" fmla="*/ 127 h 493591"/>
              <a:gd name="connsiteX27" fmla="*/ 282090 w 560550"/>
              <a:gd name="connsiteY27" fmla="*/ 0 h 493591"/>
              <a:gd name="connsiteX0-1" fmla="*/ 282090 w 560550"/>
              <a:gd name="connsiteY0-2" fmla="*/ 0 h 493591"/>
              <a:gd name="connsiteX1-3" fmla="*/ 307359 w 560550"/>
              <a:gd name="connsiteY1-4" fmla="*/ 19328 h 493591"/>
              <a:gd name="connsiteX2-5" fmla="*/ 322151 w 560550"/>
              <a:gd name="connsiteY2-6" fmla="*/ 46641 h 493591"/>
              <a:gd name="connsiteX3-7" fmla="*/ 422483 w 560550"/>
              <a:gd name="connsiteY3-8" fmla="*/ 244308 h 493591"/>
              <a:gd name="connsiteX4-9" fmla="*/ 426075 w 560550"/>
              <a:gd name="connsiteY4-10" fmla="*/ 252279 h 493591"/>
              <a:gd name="connsiteX5-11" fmla="*/ 549713 w 560550"/>
              <a:gd name="connsiteY5-12" fmla="*/ 442022 h 493591"/>
              <a:gd name="connsiteX6-13" fmla="*/ 553726 w 560550"/>
              <a:gd name="connsiteY6-14" fmla="*/ 448555 h 493591"/>
              <a:gd name="connsiteX7-15" fmla="*/ 557360 w 560550"/>
              <a:gd name="connsiteY7-16" fmla="*/ 480662 h 493591"/>
              <a:gd name="connsiteX8-17" fmla="*/ 557111 w 560550"/>
              <a:gd name="connsiteY8-18" fmla="*/ 481348 h 493591"/>
              <a:gd name="connsiteX9-19" fmla="*/ 527738 w 560550"/>
              <a:gd name="connsiteY9-20" fmla="*/ 493568 h 493591"/>
              <a:gd name="connsiteX10-21" fmla="*/ 496688 w 560550"/>
              <a:gd name="connsiteY10-22" fmla="*/ 492722 h 493591"/>
              <a:gd name="connsiteX11-23" fmla="*/ 275338 w 560550"/>
              <a:gd name="connsiteY11-24" fmla="*/ 480778 h 493591"/>
              <a:gd name="connsiteX12-25" fmla="*/ 275975 w 560550"/>
              <a:gd name="connsiteY12-26" fmla="*/ 480403 h 493591"/>
              <a:gd name="connsiteX13-27" fmla="*/ 266629 w 560550"/>
              <a:gd name="connsiteY13-28" fmla="*/ 479903 h 493591"/>
              <a:gd name="connsiteX14-29" fmla="*/ 40497 w 560550"/>
              <a:gd name="connsiteY14-30" fmla="*/ 492105 h 493591"/>
              <a:gd name="connsiteX15-31" fmla="*/ 32832 w 560550"/>
              <a:gd name="connsiteY15-32" fmla="*/ 492314 h 493591"/>
              <a:gd name="connsiteX16-33" fmla="*/ 3210 w 560550"/>
              <a:gd name="connsiteY16-34" fmla="*/ 479408 h 493591"/>
              <a:gd name="connsiteX17-35" fmla="*/ 2740 w 560550"/>
              <a:gd name="connsiteY17-36" fmla="*/ 478849 h 493591"/>
              <a:gd name="connsiteX18-37" fmla="*/ 6844 w 560550"/>
              <a:gd name="connsiteY18-38" fmla="*/ 447301 h 493591"/>
              <a:gd name="connsiteX19-39" fmla="*/ 23102 w 560550"/>
              <a:gd name="connsiteY19-40" fmla="*/ 420834 h 493591"/>
              <a:gd name="connsiteX20-41" fmla="*/ 144121 w 560550"/>
              <a:gd name="connsiteY20-42" fmla="*/ 235111 h 493591"/>
              <a:gd name="connsiteX21-43" fmla="*/ 144127 w 560550"/>
              <a:gd name="connsiteY21-44" fmla="*/ 235851 h 493591"/>
              <a:gd name="connsiteX22-45" fmla="*/ 149231 w 560550"/>
              <a:gd name="connsiteY22-46" fmla="*/ 228009 h 493591"/>
              <a:gd name="connsiteX23-47" fmla="*/ 251731 w 560550"/>
              <a:gd name="connsiteY23-48" fmla="*/ 26070 h 493591"/>
              <a:gd name="connsiteX24-49" fmla="*/ 255383 w 560550"/>
              <a:gd name="connsiteY24-50" fmla="*/ 19328 h 493591"/>
              <a:gd name="connsiteX25-51" fmla="*/ 281371 w 560550"/>
              <a:gd name="connsiteY25-52" fmla="*/ 127 h 493591"/>
              <a:gd name="connsiteX26-53" fmla="*/ 282090 w 560550"/>
              <a:gd name="connsiteY26-54" fmla="*/ 0 h 493591"/>
              <a:gd name="connsiteX0-55" fmla="*/ 282090 w 560550"/>
              <a:gd name="connsiteY0-56" fmla="*/ 0 h 493591"/>
              <a:gd name="connsiteX1-57" fmla="*/ 307359 w 560550"/>
              <a:gd name="connsiteY1-58" fmla="*/ 19328 h 493591"/>
              <a:gd name="connsiteX2-59" fmla="*/ 322151 w 560550"/>
              <a:gd name="connsiteY2-60" fmla="*/ 46641 h 493591"/>
              <a:gd name="connsiteX3-61" fmla="*/ 426075 w 560550"/>
              <a:gd name="connsiteY3-62" fmla="*/ 252279 h 493591"/>
              <a:gd name="connsiteX4-63" fmla="*/ 549713 w 560550"/>
              <a:gd name="connsiteY4-64" fmla="*/ 442022 h 493591"/>
              <a:gd name="connsiteX5-65" fmla="*/ 553726 w 560550"/>
              <a:gd name="connsiteY5-66" fmla="*/ 448555 h 493591"/>
              <a:gd name="connsiteX6-67" fmla="*/ 557360 w 560550"/>
              <a:gd name="connsiteY6-68" fmla="*/ 480662 h 493591"/>
              <a:gd name="connsiteX7-69" fmla="*/ 557111 w 560550"/>
              <a:gd name="connsiteY7-70" fmla="*/ 481348 h 493591"/>
              <a:gd name="connsiteX8-71" fmla="*/ 527738 w 560550"/>
              <a:gd name="connsiteY8-72" fmla="*/ 493568 h 493591"/>
              <a:gd name="connsiteX9-73" fmla="*/ 496688 w 560550"/>
              <a:gd name="connsiteY9-74" fmla="*/ 492722 h 493591"/>
              <a:gd name="connsiteX10-75" fmla="*/ 275338 w 560550"/>
              <a:gd name="connsiteY10-76" fmla="*/ 480778 h 493591"/>
              <a:gd name="connsiteX11-77" fmla="*/ 275975 w 560550"/>
              <a:gd name="connsiteY11-78" fmla="*/ 480403 h 493591"/>
              <a:gd name="connsiteX12-79" fmla="*/ 266629 w 560550"/>
              <a:gd name="connsiteY12-80" fmla="*/ 479903 h 493591"/>
              <a:gd name="connsiteX13-81" fmla="*/ 40497 w 560550"/>
              <a:gd name="connsiteY13-82" fmla="*/ 492105 h 493591"/>
              <a:gd name="connsiteX14-83" fmla="*/ 32832 w 560550"/>
              <a:gd name="connsiteY14-84" fmla="*/ 492314 h 493591"/>
              <a:gd name="connsiteX15-85" fmla="*/ 3210 w 560550"/>
              <a:gd name="connsiteY15-86" fmla="*/ 479408 h 493591"/>
              <a:gd name="connsiteX16-87" fmla="*/ 2740 w 560550"/>
              <a:gd name="connsiteY16-88" fmla="*/ 478849 h 493591"/>
              <a:gd name="connsiteX17-89" fmla="*/ 6844 w 560550"/>
              <a:gd name="connsiteY17-90" fmla="*/ 447301 h 493591"/>
              <a:gd name="connsiteX18-91" fmla="*/ 23102 w 560550"/>
              <a:gd name="connsiteY18-92" fmla="*/ 420834 h 493591"/>
              <a:gd name="connsiteX19-93" fmla="*/ 144121 w 560550"/>
              <a:gd name="connsiteY19-94" fmla="*/ 235111 h 493591"/>
              <a:gd name="connsiteX20-95" fmla="*/ 144127 w 560550"/>
              <a:gd name="connsiteY20-96" fmla="*/ 235851 h 493591"/>
              <a:gd name="connsiteX21-97" fmla="*/ 149231 w 560550"/>
              <a:gd name="connsiteY21-98" fmla="*/ 228009 h 493591"/>
              <a:gd name="connsiteX22-99" fmla="*/ 251731 w 560550"/>
              <a:gd name="connsiteY22-100" fmla="*/ 26070 h 493591"/>
              <a:gd name="connsiteX23-101" fmla="*/ 255383 w 560550"/>
              <a:gd name="connsiteY23-102" fmla="*/ 19328 h 493591"/>
              <a:gd name="connsiteX24-103" fmla="*/ 281371 w 560550"/>
              <a:gd name="connsiteY24-104" fmla="*/ 127 h 493591"/>
              <a:gd name="connsiteX25-105" fmla="*/ 282090 w 560550"/>
              <a:gd name="connsiteY25-106" fmla="*/ 0 h 493591"/>
              <a:gd name="connsiteX0-107" fmla="*/ 282090 w 560550"/>
              <a:gd name="connsiteY0-108" fmla="*/ 0 h 493591"/>
              <a:gd name="connsiteX1-109" fmla="*/ 307359 w 560550"/>
              <a:gd name="connsiteY1-110" fmla="*/ 19328 h 493591"/>
              <a:gd name="connsiteX2-111" fmla="*/ 322151 w 560550"/>
              <a:gd name="connsiteY2-112" fmla="*/ 46641 h 493591"/>
              <a:gd name="connsiteX3-113" fmla="*/ 426075 w 560550"/>
              <a:gd name="connsiteY3-114" fmla="*/ 252279 h 493591"/>
              <a:gd name="connsiteX4-115" fmla="*/ 549713 w 560550"/>
              <a:gd name="connsiteY4-116" fmla="*/ 442022 h 493591"/>
              <a:gd name="connsiteX5-117" fmla="*/ 553726 w 560550"/>
              <a:gd name="connsiteY5-118" fmla="*/ 448555 h 493591"/>
              <a:gd name="connsiteX6-119" fmla="*/ 557360 w 560550"/>
              <a:gd name="connsiteY6-120" fmla="*/ 480662 h 493591"/>
              <a:gd name="connsiteX7-121" fmla="*/ 557111 w 560550"/>
              <a:gd name="connsiteY7-122" fmla="*/ 481348 h 493591"/>
              <a:gd name="connsiteX8-123" fmla="*/ 527738 w 560550"/>
              <a:gd name="connsiteY8-124" fmla="*/ 493568 h 493591"/>
              <a:gd name="connsiteX9-125" fmla="*/ 496688 w 560550"/>
              <a:gd name="connsiteY9-126" fmla="*/ 492722 h 493591"/>
              <a:gd name="connsiteX10-127" fmla="*/ 275338 w 560550"/>
              <a:gd name="connsiteY10-128" fmla="*/ 480778 h 493591"/>
              <a:gd name="connsiteX11-129" fmla="*/ 275975 w 560550"/>
              <a:gd name="connsiteY11-130" fmla="*/ 480403 h 493591"/>
              <a:gd name="connsiteX12-131" fmla="*/ 266629 w 560550"/>
              <a:gd name="connsiteY12-132" fmla="*/ 479903 h 493591"/>
              <a:gd name="connsiteX13-133" fmla="*/ 40497 w 560550"/>
              <a:gd name="connsiteY13-134" fmla="*/ 492105 h 493591"/>
              <a:gd name="connsiteX14-135" fmla="*/ 32832 w 560550"/>
              <a:gd name="connsiteY14-136" fmla="*/ 492314 h 493591"/>
              <a:gd name="connsiteX15-137" fmla="*/ 3210 w 560550"/>
              <a:gd name="connsiteY15-138" fmla="*/ 479408 h 493591"/>
              <a:gd name="connsiteX16-139" fmla="*/ 2740 w 560550"/>
              <a:gd name="connsiteY16-140" fmla="*/ 478849 h 493591"/>
              <a:gd name="connsiteX17-141" fmla="*/ 6844 w 560550"/>
              <a:gd name="connsiteY17-142" fmla="*/ 447301 h 493591"/>
              <a:gd name="connsiteX18-143" fmla="*/ 23102 w 560550"/>
              <a:gd name="connsiteY18-144" fmla="*/ 420834 h 493591"/>
              <a:gd name="connsiteX19-145" fmla="*/ 144121 w 560550"/>
              <a:gd name="connsiteY19-146" fmla="*/ 235111 h 493591"/>
              <a:gd name="connsiteX20-147" fmla="*/ 144127 w 560550"/>
              <a:gd name="connsiteY20-148" fmla="*/ 235851 h 493591"/>
              <a:gd name="connsiteX21-149" fmla="*/ 149231 w 560550"/>
              <a:gd name="connsiteY21-150" fmla="*/ 228009 h 493591"/>
              <a:gd name="connsiteX22-151" fmla="*/ 251731 w 560550"/>
              <a:gd name="connsiteY22-152" fmla="*/ 26070 h 493591"/>
              <a:gd name="connsiteX23-153" fmla="*/ 255383 w 560550"/>
              <a:gd name="connsiteY23-154" fmla="*/ 19328 h 493591"/>
              <a:gd name="connsiteX24-155" fmla="*/ 281371 w 560550"/>
              <a:gd name="connsiteY24-156" fmla="*/ 127 h 493591"/>
              <a:gd name="connsiteX25-157" fmla="*/ 282090 w 560550"/>
              <a:gd name="connsiteY25-158" fmla="*/ 0 h 493591"/>
              <a:gd name="connsiteX0-159" fmla="*/ 282090 w 560550"/>
              <a:gd name="connsiteY0-160" fmla="*/ 0 h 493591"/>
              <a:gd name="connsiteX1-161" fmla="*/ 307359 w 560550"/>
              <a:gd name="connsiteY1-162" fmla="*/ 19328 h 493591"/>
              <a:gd name="connsiteX2-163" fmla="*/ 322151 w 560550"/>
              <a:gd name="connsiteY2-164" fmla="*/ 46641 h 493591"/>
              <a:gd name="connsiteX3-165" fmla="*/ 426075 w 560550"/>
              <a:gd name="connsiteY3-166" fmla="*/ 252279 h 493591"/>
              <a:gd name="connsiteX4-167" fmla="*/ 549713 w 560550"/>
              <a:gd name="connsiteY4-168" fmla="*/ 442022 h 493591"/>
              <a:gd name="connsiteX5-169" fmla="*/ 553726 w 560550"/>
              <a:gd name="connsiteY5-170" fmla="*/ 448555 h 493591"/>
              <a:gd name="connsiteX6-171" fmla="*/ 557360 w 560550"/>
              <a:gd name="connsiteY6-172" fmla="*/ 480662 h 493591"/>
              <a:gd name="connsiteX7-173" fmla="*/ 557111 w 560550"/>
              <a:gd name="connsiteY7-174" fmla="*/ 481348 h 493591"/>
              <a:gd name="connsiteX8-175" fmla="*/ 527738 w 560550"/>
              <a:gd name="connsiteY8-176" fmla="*/ 493568 h 493591"/>
              <a:gd name="connsiteX9-177" fmla="*/ 496688 w 560550"/>
              <a:gd name="connsiteY9-178" fmla="*/ 492722 h 493591"/>
              <a:gd name="connsiteX10-179" fmla="*/ 275338 w 560550"/>
              <a:gd name="connsiteY10-180" fmla="*/ 480778 h 493591"/>
              <a:gd name="connsiteX11-181" fmla="*/ 275975 w 560550"/>
              <a:gd name="connsiteY11-182" fmla="*/ 480403 h 493591"/>
              <a:gd name="connsiteX12-183" fmla="*/ 266629 w 560550"/>
              <a:gd name="connsiteY12-184" fmla="*/ 479903 h 493591"/>
              <a:gd name="connsiteX13-185" fmla="*/ 40497 w 560550"/>
              <a:gd name="connsiteY13-186" fmla="*/ 492105 h 493591"/>
              <a:gd name="connsiteX14-187" fmla="*/ 32832 w 560550"/>
              <a:gd name="connsiteY14-188" fmla="*/ 492314 h 493591"/>
              <a:gd name="connsiteX15-189" fmla="*/ 3210 w 560550"/>
              <a:gd name="connsiteY15-190" fmla="*/ 479408 h 493591"/>
              <a:gd name="connsiteX16-191" fmla="*/ 2740 w 560550"/>
              <a:gd name="connsiteY16-192" fmla="*/ 478849 h 493591"/>
              <a:gd name="connsiteX17-193" fmla="*/ 6844 w 560550"/>
              <a:gd name="connsiteY17-194" fmla="*/ 447301 h 493591"/>
              <a:gd name="connsiteX18-195" fmla="*/ 23102 w 560550"/>
              <a:gd name="connsiteY18-196" fmla="*/ 420834 h 493591"/>
              <a:gd name="connsiteX19-197" fmla="*/ 144121 w 560550"/>
              <a:gd name="connsiteY19-198" fmla="*/ 235111 h 493591"/>
              <a:gd name="connsiteX20-199" fmla="*/ 149231 w 560550"/>
              <a:gd name="connsiteY20-200" fmla="*/ 228009 h 493591"/>
              <a:gd name="connsiteX21-201" fmla="*/ 251731 w 560550"/>
              <a:gd name="connsiteY21-202" fmla="*/ 26070 h 493591"/>
              <a:gd name="connsiteX22-203" fmla="*/ 255383 w 560550"/>
              <a:gd name="connsiteY22-204" fmla="*/ 19328 h 493591"/>
              <a:gd name="connsiteX23-205" fmla="*/ 281371 w 560550"/>
              <a:gd name="connsiteY23-206" fmla="*/ 127 h 493591"/>
              <a:gd name="connsiteX24-207" fmla="*/ 282090 w 560550"/>
              <a:gd name="connsiteY24-208" fmla="*/ 0 h 493591"/>
              <a:gd name="connsiteX0-209" fmla="*/ 282090 w 560550"/>
              <a:gd name="connsiteY0-210" fmla="*/ 0 h 493591"/>
              <a:gd name="connsiteX1-211" fmla="*/ 307359 w 560550"/>
              <a:gd name="connsiteY1-212" fmla="*/ 19328 h 493591"/>
              <a:gd name="connsiteX2-213" fmla="*/ 322151 w 560550"/>
              <a:gd name="connsiteY2-214" fmla="*/ 46641 h 493591"/>
              <a:gd name="connsiteX3-215" fmla="*/ 426075 w 560550"/>
              <a:gd name="connsiteY3-216" fmla="*/ 252279 h 493591"/>
              <a:gd name="connsiteX4-217" fmla="*/ 549713 w 560550"/>
              <a:gd name="connsiteY4-218" fmla="*/ 442022 h 493591"/>
              <a:gd name="connsiteX5-219" fmla="*/ 553726 w 560550"/>
              <a:gd name="connsiteY5-220" fmla="*/ 448555 h 493591"/>
              <a:gd name="connsiteX6-221" fmla="*/ 557360 w 560550"/>
              <a:gd name="connsiteY6-222" fmla="*/ 480662 h 493591"/>
              <a:gd name="connsiteX7-223" fmla="*/ 557111 w 560550"/>
              <a:gd name="connsiteY7-224" fmla="*/ 481348 h 493591"/>
              <a:gd name="connsiteX8-225" fmla="*/ 527738 w 560550"/>
              <a:gd name="connsiteY8-226" fmla="*/ 493568 h 493591"/>
              <a:gd name="connsiteX9-227" fmla="*/ 496688 w 560550"/>
              <a:gd name="connsiteY9-228" fmla="*/ 492722 h 493591"/>
              <a:gd name="connsiteX10-229" fmla="*/ 275338 w 560550"/>
              <a:gd name="connsiteY10-230" fmla="*/ 480778 h 493591"/>
              <a:gd name="connsiteX11-231" fmla="*/ 275975 w 560550"/>
              <a:gd name="connsiteY11-232" fmla="*/ 480403 h 493591"/>
              <a:gd name="connsiteX12-233" fmla="*/ 266629 w 560550"/>
              <a:gd name="connsiteY12-234" fmla="*/ 479903 h 493591"/>
              <a:gd name="connsiteX13-235" fmla="*/ 40497 w 560550"/>
              <a:gd name="connsiteY13-236" fmla="*/ 492105 h 493591"/>
              <a:gd name="connsiteX14-237" fmla="*/ 32832 w 560550"/>
              <a:gd name="connsiteY14-238" fmla="*/ 492314 h 493591"/>
              <a:gd name="connsiteX15-239" fmla="*/ 3210 w 560550"/>
              <a:gd name="connsiteY15-240" fmla="*/ 479408 h 493591"/>
              <a:gd name="connsiteX16-241" fmla="*/ 2740 w 560550"/>
              <a:gd name="connsiteY16-242" fmla="*/ 478849 h 493591"/>
              <a:gd name="connsiteX17-243" fmla="*/ 6844 w 560550"/>
              <a:gd name="connsiteY17-244" fmla="*/ 447301 h 493591"/>
              <a:gd name="connsiteX18-245" fmla="*/ 23102 w 560550"/>
              <a:gd name="connsiteY18-246" fmla="*/ 420834 h 493591"/>
              <a:gd name="connsiteX19-247" fmla="*/ 149231 w 560550"/>
              <a:gd name="connsiteY19-248" fmla="*/ 228009 h 493591"/>
              <a:gd name="connsiteX20-249" fmla="*/ 251731 w 560550"/>
              <a:gd name="connsiteY20-250" fmla="*/ 26070 h 493591"/>
              <a:gd name="connsiteX21-251" fmla="*/ 255383 w 560550"/>
              <a:gd name="connsiteY21-252" fmla="*/ 19328 h 493591"/>
              <a:gd name="connsiteX22-253" fmla="*/ 281371 w 560550"/>
              <a:gd name="connsiteY22-254" fmla="*/ 127 h 493591"/>
              <a:gd name="connsiteX23-255" fmla="*/ 282090 w 560550"/>
              <a:gd name="connsiteY23-256" fmla="*/ 0 h 493591"/>
              <a:gd name="connsiteX0-257" fmla="*/ 282090 w 560550"/>
              <a:gd name="connsiteY0-258" fmla="*/ 0 h 493591"/>
              <a:gd name="connsiteX1-259" fmla="*/ 307359 w 560550"/>
              <a:gd name="connsiteY1-260" fmla="*/ 19328 h 493591"/>
              <a:gd name="connsiteX2-261" fmla="*/ 322151 w 560550"/>
              <a:gd name="connsiteY2-262" fmla="*/ 46641 h 493591"/>
              <a:gd name="connsiteX3-263" fmla="*/ 426075 w 560550"/>
              <a:gd name="connsiteY3-264" fmla="*/ 252279 h 493591"/>
              <a:gd name="connsiteX4-265" fmla="*/ 549713 w 560550"/>
              <a:gd name="connsiteY4-266" fmla="*/ 442022 h 493591"/>
              <a:gd name="connsiteX5-267" fmla="*/ 553726 w 560550"/>
              <a:gd name="connsiteY5-268" fmla="*/ 448555 h 493591"/>
              <a:gd name="connsiteX6-269" fmla="*/ 557360 w 560550"/>
              <a:gd name="connsiteY6-270" fmla="*/ 480662 h 493591"/>
              <a:gd name="connsiteX7-271" fmla="*/ 557111 w 560550"/>
              <a:gd name="connsiteY7-272" fmla="*/ 481348 h 493591"/>
              <a:gd name="connsiteX8-273" fmla="*/ 527738 w 560550"/>
              <a:gd name="connsiteY8-274" fmla="*/ 493568 h 493591"/>
              <a:gd name="connsiteX9-275" fmla="*/ 496688 w 560550"/>
              <a:gd name="connsiteY9-276" fmla="*/ 492722 h 493591"/>
              <a:gd name="connsiteX10-277" fmla="*/ 275338 w 560550"/>
              <a:gd name="connsiteY10-278" fmla="*/ 480778 h 493591"/>
              <a:gd name="connsiteX11-279" fmla="*/ 275975 w 560550"/>
              <a:gd name="connsiteY11-280" fmla="*/ 480403 h 493591"/>
              <a:gd name="connsiteX12-281" fmla="*/ 266629 w 560550"/>
              <a:gd name="connsiteY12-282" fmla="*/ 479903 h 493591"/>
              <a:gd name="connsiteX13-283" fmla="*/ 40497 w 560550"/>
              <a:gd name="connsiteY13-284" fmla="*/ 492105 h 493591"/>
              <a:gd name="connsiteX14-285" fmla="*/ 32832 w 560550"/>
              <a:gd name="connsiteY14-286" fmla="*/ 492314 h 493591"/>
              <a:gd name="connsiteX15-287" fmla="*/ 3210 w 560550"/>
              <a:gd name="connsiteY15-288" fmla="*/ 479408 h 493591"/>
              <a:gd name="connsiteX16-289" fmla="*/ 2740 w 560550"/>
              <a:gd name="connsiteY16-290" fmla="*/ 478849 h 493591"/>
              <a:gd name="connsiteX17-291" fmla="*/ 6844 w 560550"/>
              <a:gd name="connsiteY17-292" fmla="*/ 447301 h 493591"/>
              <a:gd name="connsiteX18-293" fmla="*/ 23102 w 560550"/>
              <a:gd name="connsiteY18-294" fmla="*/ 420834 h 493591"/>
              <a:gd name="connsiteX19-295" fmla="*/ 149231 w 560550"/>
              <a:gd name="connsiteY19-296" fmla="*/ 228009 h 493591"/>
              <a:gd name="connsiteX20-297" fmla="*/ 251731 w 560550"/>
              <a:gd name="connsiteY20-298" fmla="*/ 26070 h 493591"/>
              <a:gd name="connsiteX21-299" fmla="*/ 255383 w 560550"/>
              <a:gd name="connsiteY21-300" fmla="*/ 19328 h 493591"/>
              <a:gd name="connsiteX22-301" fmla="*/ 281371 w 560550"/>
              <a:gd name="connsiteY22-302" fmla="*/ 127 h 493591"/>
              <a:gd name="connsiteX23-303" fmla="*/ 282090 w 560550"/>
              <a:gd name="connsiteY23-304" fmla="*/ 0 h 493591"/>
              <a:gd name="connsiteX0-305" fmla="*/ 282090 w 560550"/>
              <a:gd name="connsiteY0-306" fmla="*/ 0 h 493591"/>
              <a:gd name="connsiteX1-307" fmla="*/ 307359 w 560550"/>
              <a:gd name="connsiteY1-308" fmla="*/ 19328 h 493591"/>
              <a:gd name="connsiteX2-309" fmla="*/ 322151 w 560550"/>
              <a:gd name="connsiteY2-310" fmla="*/ 46641 h 493591"/>
              <a:gd name="connsiteX3-311" fmla="*/ 426075 w 560550"/>
              <a:gd name="connsiteY3-312" fmla="*/ 252279 h 493591"/>
              <a:gd name="connsiteX4-313" fmla="*/ 549713 w 560550"/>
              <a:gd name="connsiteY4-314" fmla="*/ 442022 h 493591"/>
              <a:gd name="connsiteX5-315" fmla="*/ 553726 w 560550"/>
              <a:gd name="connsiteY5-316" fmla="*/ 448555 h 493591"/>
              <a:gd name="connsiteX6-317" fmla="*/ 557360 w 560550"/>
              <a:gd name="connsiteY6-318" fmla="*/ 480662 h 493591"/>
              <a:gd name="connsiteX7-319" fmla="*/ 557111 w 560550"/>
              <a:gd name="connsiteY7-320" fmla="*/ 481348 h 493591"/>
              <a:gd name="connsiteX8-321" fmla="*/ 527738 w 560550"/>
              <a:gd name="connsiteY8-322" fmla="*/ 493568 h 493591"/>
              <a:gd name="connsiteX9-323" fmla="*/ 496688 w 560550"/>
              <a:gd name="connsiteY9-324" fmla="*/ 492722 h 493591"/>
              <a:gd name="connsiteX10-325" fmla="*/ 275338 w 560550"/>
              <a:gd name="connsiteY10-326" fmla="*/ 480778 h 493591"/>
              <a:gd name="connsiteX11-327" fmla="*/ 266629 w 560550"/>
              <a:gd name="connsiteY11-328" fmla="*/ 479903 h 493591"/>
              <a:gd name="connsiteX12-329" fmla="*/ 40497 w 560550"/>
              <a:gd name="connsiteY12-330" fmla="*/ 492105 h 493591"/>
              <a:gd name="connsiteX13-331" fmla="*/ 32832 w 560550"/>
              <a:gd name="connsiteY13-332" fmla="*/ 492314 h 493591"/>
              <a:gd name="connsiteX14-333" fmla="*/ 3210 w 560550"/>
              <a:gd name="connsiteY14-334" fmla="*/ 479408 h 493591"/>
              <a:gd name="connsiteX15-335" fmla="*/ 2740 w 560550"/>
              <a:gd name="connsiteY15-336" fmla="*/ 478849 h 493591"/>
              <a:gd name="connsiteX16-337" fmla="*/ 6844 w 560550"/>
              <a:gd name="connsiteY16-338" fmla="*/ 447301 h 493591"/>
              <a:gd name="connsiteX17-339" fmla="*/ 23102 w 560550"/>
              <a:gd name="connsiteY17-340" fmla="*/ 420834 h 493591"/>
              <a:gd name="connsiteX18-341" fmla="*/ 149231 w 560550"/>
              <a:gd name="connsiteY18-342" fmla="*/ 228009 h 493591"/>
              <a:gd name="connsiteX19-343" fmla="*/ 251731 w 560550"/>
              <a:gd name="connsiteY19-344" fmla="*/ 26070 h 493591"/>
              <a:gd name="connsiteX20-345" fmla="*/ 255383 w 560550"/>
              <a:gd name="connsiteY20-346" fmla="*/ 19328 h 493591"/>
              <a:gd name="connsiteX21-347" fmla="*/ 281371 w 560550"/>
              <a:gd name="connsiteY21-348" fmla="*/ 127 h 493591"/>
              <a:gd name="connsiteX22-349" fmla="*/ 282090 w 560550"/>
              <a:gd name="connsiteY22-350" fmla="*/ 0 h 493591"/>
              <a:gd name="connsiteX0-351" fmla="*/ 282090 w 560550"/>
              <a:gd name="connsiteY0-352" fmla="*/ 0 h 493591"/>
              <a:gd name="connsiteX1-353" fmla="*/ 307359 w 560550"/>
              <a:gd name="connsiteY1-354" fmla="*/ 19328 h 493591"/>
              <a:gd name="connsiteX2-355" fmla="*/ 322151 w 560550"/>
              <a:gd name="connsiteY2-356" fmla="*/ 46641 h 493591"/>
              <a:gd name="connsiteX3-357" fmla="*/ 426075 w 560550"/>
              <a:gd name="connsiteY3-358" fmla="*/ 252279 h 493591"/>
              <a:gd name="connsiteX4-359" fmla="*/ 549713 w 560550"/>
              <a:gd name="connsiteY4-360" fmla="*/ 442022 h 493591"/>
              <a:gd name="connsiteX5-361" fmla="*/ 553726 w 560550"/>
              <a:gd name="connsiteY5-362" fmla="*/ 448555 h 493591"/>
              <a:gd name="connsiteX6-363" fmla="*/ 557360 w 560550"/>
              <a:gd name="connsiteY6-364" fmla="*/ 480662 h 493591"/>
              <a:gd name="connsiteX7-365" fmla="*/ 557111 w 560550"/>
              <a:gd name="connsiteY7-366" fmla="*/ 481348 h 493591"/>
              <a:gd name="connsiteX8-367" fmla="*/ 527738 w 560550"/>
              <a:gd name="connsiteY8-368" fmla="*/ 493568 h 493591"/>
              <a:gd name="connsiteX9-369" fmla="*/ 496688 w 560550"/>
              <a:gd name="connsiteY9-370" fmla="*/ 492722 h 493591"/>
              <a:gd name="connsiteX10-371" fmla="*/ 266629 w 560550"/>
              <a:gd name="connsiteY10-372" fmla="*/ 479903 h 493591"/>
              <a:gd name="connsiteX11-373" fmla="*/ 40497 w 560550"/>
              <a:gd name="connsiteY11-374" fmla="*/ 492105 h 493591"/>
              <a:gd name="connsiteX12-375" fmla="*/ 32832 w 560550"/>
              <a:gd name="connsiteY12-376" fmla="*/ 492314 h 493591"/>
              <a:gd name="connsiteX13-377" fmla="*/ 3210 w 560550"/>
              <a:gd name="connsiteY13-378" fmla="*/ 479408 h 493591"/>
              <a:gd name="connsiteX14-379" fmla="*/ 2740 w 560550"/>
              <a:gd name="connsiteY14-380" fmla="*/ 478849 h 493591"/>
              <a:gd name="connsiteX15-381" fmla="*/ 6844 w 560550"/>
              <a:gd name="connsiteY15-382" fmla="*/ 447301 h 493591"/>
              <a:gd name="connsiteX16-383" fmla="*/ 23102 w 560550"/>
              <a:gd name="connsiteY16-384" fmla="*/ 420834 h 493591"/>
              <a:gd name="connsiteX17-385" fmla="*/ 149231 w 560550"/>
              <a:gd name="connsiteY17-386" fmla="*/ 228009 h 493591"/>
              <a:gd name="connsiteX18-387" fmla="*/ 251731 w 560550"/>
              <a:gd name="connsiteY18-388" fmla="*/ 26070 h 493591"/>
              <a:gd name="connsiteX19-389" fmla="*/ 255383 w 560550"/>
              <a:gd name="connsiteY19-390" fmla="*/ 19328 h 493591"/>
              <a:gd name="connsiteX20-391" fmla="*/ 281371 w 560550"/>
              <a:gd name="connsiteY20-392" fmla="*/ 127 h 493591"/>
              <a:gd name="connsiteX21-393" fmla="*/ 282090 w 560550"/>
              <a:gd name="connsiteY21-394" fmla="*/ 0 h 493591"/>
              <a:gd name="connsiteX0-395" fmla="*/ 282090 w 560550"/>
              <a:gd name="connsiteY0-396" fmla="*/ 0 h 493591"/>
              <a:gd name="connsiteX1-397" fmla="*/ 307359 w 560550"/>
              <a:gd name="connsiteY1-398" fmla="*/ 19328 h 493591"/>
              <a:gd name="connsiteX2-399" fmla="*/ 322151 w 560550"/>
              <a:gd name="connsiteY2-400" fmla="*/ 46641 h 493591"/>
              <a:gd name="connsiteX3-401" fmla="*/ 426075 w 560550"/>
              <a:gd name="connsiteY3-402" fmla="*/ 252279 h 493591"/>
              <a:gd name="connsiteX4-403" fmla="*/ 549713 w 560550"/>
              <a:gd name="connsiteY4-404" fmla="*/ 442022 h 493591"/>
              <a:gd name="connsiteX5-405" fmla="*/ 553726 w 560550"/>
              <a:gd name="connsiteY5-406" fmla="*/ 448555 h 493591"/>
              <a:gd name="connsiteX6-407" fmla="*/ 557360 w 560550"/>
              <a:gd name="connsiteY6-408" fmla="*/ 480662 h 493591"/>
              <a:gd name="connsiteX7-409" fmla="*/ 557111 w 560550"/>
              <a:gd name="connsiteY7-410" fmla="*/ 481348 h 493591"/>
              <a:gd name="connsiteX8-411" fmla="*/ 527738 w 560550"/>
              <a:gd name="connsiteY8-412" fmla="*/ 493568 h 493591"/>
              <a:gd name="connsiteX9-413" fmla="*/ 496688 w 560550"/>
              <a:gd name="connsiteY9-414" fmla="*/ 492722 h 493591"/>
              <a:gd name="connsiteX10-415" fmla="*/ 266629 w 560550"/>
              <a:gd name="connsiteY10-416" fmla="*/ 479903 h 493591"/>
              <a:gd name="connsiteX11-417" fmla="*/ 40497 w 560550"/>
              <a:gd name="connsiteY11-418" fmla="*/ 492105 h 493591"/>
              <a:gd name="connsiteX12-419" fmla="*/ 32832 w 560550"/>
              <a:gd name="connsiteY12-420" fmla="*/ 492314 h 493591"/>
              <a:gd name="connsiteX13-421" fmla="*/ 3210 w 560550"/>
              <a:gd name="connsiteY13-422" fmla="*/ 479408 h 493591"/>
              <a:gd name="connsiteX14-423" fmla="*/ 2740 w 560550"/>
              <a:gd name="connsiteY14-424" fmla="*/ 478849 h 493591"/>
              <a:gd name="connsiteX15-425" fmla="*/ 6844 w 560550"/>
              <a:gd name="connsiteY15-426" fmla="*/ 447301 h 493591"/>
              <a:gd name="connsiteX16-427" fmla="*/ 23102 w 560550"/>
              <a:gd name="connsiteY16-428" fmla="*/ 420834 h 493591"/>
              <a:gd name="connsiteX17-429" fmla="*/ 149231 w 560550"/>
              <a:gd name="connsiteY17-430" fmla="*/ 228009 h 493591"/>
              <a:gd name="connsiteX18-431" fmla="*/ 251731 w 560550"/>
              <a:gd name="connsiteY18-432" fmla="*/ 26070 h 493591"/>
              <a:gd name="connsiteX19-433" fmla="*/ 255383 w 560550"/>
              <a:gd name="connsiteY19-434" fmla="*/ 19328 h 493591"/>
              <a:gd name="connsiteX20-435" fmla="*/ 281371 w 560550"/>
              <a:gd name="connsiteY20-436" fmla="*/ 127 h 493591"/>
              <a:gd name="connsiteX21-437" fmla="*/ 282090 w 560550"/>
              <a:gd name="connsiteY21-438" fmla="*/ 0 h 493591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  <a:cxn ang="0">
                <a:pos x="connsiteX10-21" y="connsiteY10-22"/>
              </a:cxn>
              <a:cxn ang="0">
                <a:pos x="connsiteX11-23" y="connsiteY11-24"/>
              </a:cxn>
              <a:cxn ang="0">
                <a:pos x="connsiteX12-25" y="connsiteY12-26"/>
              </a:cxn>
              <a:cxn ang="0">
                <a:pos x="connsiteX13-27" y="connsiteY13-28"/>
              </a:cxn>
              <a:cxn ang="0">
                <a:pos x="connsiteX14-29" y="connsiteY14-30"/>
              </a:cxn>
              <a:cxn ang="0">
                <a:pos x="connsiteX15-31" y="connsiteY15-32"/>
              </a:cxn>
              <a:cxn ang="0">
                <a:pos x="connsiteX16-33" y="connsiteY16-34"/>
              </a:cxn>
              <a:cxn ang="0">
                <a:pos x="connsiteX17-35" y="connsiteY17-36"/>
              </a:cxn>
              <a:cxn ang="0">
                <a:pos x="connsiteX18-37" y="connsiteY18-38"/>
              </a:cxn>
              <a:cxn ang="0">
                <a:pos x="connsiteX19-39" y="connsiteY19-40"/>
              </a:cxn>
              <a:cxn ang="0">
                <a:pos x="connsiteX20-41" y="connsiteY20-42"/>
              </a:cxn>
              <a:cxn ang="0">
                <a:pos x="connsiteX21-43" y="connsiteY21-44"/>
              </a:cxn>
            </a:cxnLst>
            <a:rect l="l" t="t" r="r" b="b"/>
            <a:pathLst>
              <a:path w="560550" h="493591">
                <a:moveTo>
                  <a:pt x="282090" y="0"/>
                </a:moveTo>
                <a:cubicBezTo>
                  <a:pt x="291235" y="0"/>
                  <a:pt x="300381" y="6443"/>
                  <a:pt x="307359" y="19328"/>
                </a:cubicBezTo>
                <a:lnTo>
                  <a:pt x="322151" y="46641"/>
                </a:lnTo>
                <a:cubicBezTo>
                  <a:pt x="341937" y="85466"/>
                  <a:pt x="388148" y="186382"/>
                  <a:pt x="426075" y="252279"/>
                </a:cubicBezTo>
                <a:cubicBezTo>
                  <a:pt x="464002" y="318176"/>
                  <a:pt x="528438" y="409309"/>
                  <a:pt x="549713" y="442022"/>
                </a:cubicBezTo>
                <a:lnTo>
                  <a:pt x="553726" y="448555"/>
                </a:lnTo>
                <a:cubicBezTo>
                  <a:pt x="561598" y="461368"/>
                  <a:pt x="562451" y="472766"/>
                  <a:pt x="557360" y="480662"/>
                </a:cubicBezTo>
                <a:cubicBezTo>
                  <a:pt x="557347" y="480929"/>
                  <a:pt x="557231" y="481140"/>
                  <a:pt x="557111" y="481348"/>
                </a:cubicBezTo>
                <a:cubicBezTo>
                  <a:pt x="552538" y="489268"/>
                  <a:pt x="542386" y="493968"/>
                  <a:pt x="527738" y="493568"/>
                </a:cubicBezTo>
                <a:lnTo>
                  <a:pt x="496688" y="492722"/>
                </a:lnTo>
                <a:cubicBezTo>
                  <a:pt x="453170" y="490445"/>
                  <a:pt x="342661" y="480006"/>
                  <a:pt x="266629" y="479903"/>
                </a:cubicBezTo>
                <a:cubicBezTo>
                  <a:pt x="190597" y="479800"/>
                  <a:pt x="79463" y="490037"/>
                  <a:pt x="40497" y="492105"/>
                </a:cubicBezTo>
                <a:lnTo>
                  <a:pt x="32832" y="492314"/>
                </a:lnTo>
                <a:cubicBezTo>
                  <a:pt x="17800" y="492724"/>
                  <a:pt x="7502" y="487764"/>
                  <a:pt x="3210" y="479408"/>
                </a:cubicBezTo>
                <a:cubicBezTo>
                  <a:pt x="2985" y="479262"/>
                  <a:pt x="2860" y="479056"/>
                  <a:pt x="2740" y="478849"/>
                </a:cubicBezTo>
                <a:cubicBezTo>
                  <a:pt x="-1833" y="470928"/>
                  <a:pt x="-826" y="459787"/>
                  <a:pt x="6844" y="447301"/>
                </a:cubicBezTo>
                <a:lnTo>
                  <a:pt x="23102" y="420834"/>
                </a:lnTo>
                <a:cubicBezTo>
                  <a:pt x="46833" y="384285"/>
                  <a:pt x="111126" y="293803"/>
                  <a:pt x="149231" y="228009"/>
                </a:cubicBezTo>
                <a:cubicBezTo>
                  <a:pt x="187336" y="162215"/>
                  <a:pt x="234039" y="60850"/>
                  <a:pt x="251731" y="26070"/>
                </a:cubicBezTo>
                <a:lnTo>
                  <a:pt x="255383" y="19328"/>
                </a:lnTo>
                <a:cubicBezTo>
                  <a:pt x="262543" y="6104"/>
                  <a:pt x="271988" y="-334"/>
                  <a:pt x="281371" y="127"/>
                </a:cubicBezTo>
                <a:cubicBezTo>
                  <a:pt x="281609" y="5"/>
                  <a:pt x="281850" y="0"/>
                  <a:pt x="282090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endParaRPr lang="zh-CN" altLang="en-US" strike="noStrike" noProof="1">
              <a:solidFill>
                <a:srgbClr val="FFFFFF"/>
              </a:solidFill>
              <a:latin typeface="黑体" panose="02010609060101010101" charset="-122"/>
              <a:ea typeface="黑体" panose="02010609060101010101" charset="-122"/>
              <a:cs typeface="Arial" panose="020B0604020202020204" pitchFamily="34" charset="0"/>
            </a:endParaRPr>
          </a:p>
        </p:txBody>
      </p:sp>
      <p:sp>
        <p:nvSpPr>
          <p:cNvPr id="8" name="KSO_Shape"/>
          <p:cNvSpPr/>
          <p:nvPr>
            <p:custDataLst>
              <p:tags r:id="rId6"/>
            </p:custDataLst>
          </p:nvPr>
        </p:nvSpPr>
        <p:spPr>
          <a:xfrm rot="8126800">
            <a:off x="676275" y="620713"/>
            <a:ext cx="88900" cy="77788"/>
          </a:xfrm>
          <a:custGeom>
            <a:avLst/>
            <a:gdLst>
              <a:gd name="connsiteX0" fmla="*/ 282090 w 560550"/>
              <a:gd name="connsiteY0" fmla="*/ 0 h 493591"/>
              <a:gd name="connsiteX1" fmla="*/ 307359 w 560550"/>
              <a:gd name="connsiteY1" fmla="*/ 19328 h 493591"/>
              <a:gd name="connsiteX2" fmla="*/ 322151 w 560550"/>
              <a:gd name="connsiteY2" fmla="*/ 46641 h 493591"/>
              <a:gd name="connsiteX3" fmla="*/ 422483 w 560550"/>
              <a:gd name="connsiteY3" fmla="*/ 244308 h 493591"/>
              <a:gd name="connsiteX4" fmla="*/ 421839 w 560550"/>
              <a:gd name="connsiteY4" fmla="*/ 243943 h 493591"/>
              <a:gd name="connsiteX5" fmla="*/ 426075 w 560550"/>
              <a:gd name="connsiteY5" fmla="*/ 252279 h 493591"/>
              <a:gd name="connsiteX6" fmla="*/ 549713 w 560550"/>
              <a:gd name="connsiteY6" fmla="*/ 442022 h 493591"/>
              <a:gd name="connsiteX7" fmla="*/ 553726 w 560550"/>
              <a:gd name="connsiteY7" fmla="*/ 448555 h 493591"/>
              <a:gd name="connsiteX8" fmla="*/ 557360 w 560550"/>
              <a:gd name="connsiteY8" fmla="*/ 480662 h 493591"/>
              <a:gd name="connsiteX9" fmla="*/ 557111 w 560550"/>
              <a:gd name="connsiteY9" fmla="*/ 481348 h 493591"/>
              <a:gd name="connsiteX10" fmla="*/ 527738 w 560550"/>
              <a:gd name="connsiteY10" fmla="*/ 493568 h 493591"/>
              <a:gd name="connsiteX11" fmla="*/ 496688 w 560550"/>
              <a:gd name="connsiteY11" fmla="*/ 492722 h 493591"/>
              <a:gd name="connsiteX12" fmla="*/ 275338 w 560550"/>
              <a:gd name="connsiteY12" fmla="*/ 480778 h 493591"/>
              <a:gd name="connsiteX13" fmla="*/ 275975 w 560550"/>
              <a:gd name="connsiteY13" fmla="*/ 480403 h 493591"/>
              <a:gd name="connsiteX14" fmla="*/ 266629 w 560550"/>
              <a:gd name="connsiteY14" fmla="*/ 479903 h 493591"/>
              <a:gd name="connsiteX15" fmla="*/ 40497 w 560550"/>
              <a:gd name="connsiteY15" fmla="*/ 492105 h 493591"/>
              <a:gd name="connsiteX16" fmla="*/ 32832 w 560550"/>
              <a:gd name="connsiteY16" fmla="*/ 492314 h 493591"/>
              <a:gd name="connsiteX17" fmla="*/ 3210 w 560550"/>
              <a:gd name="connsiteY17" fmla="*/ 479408 h 493591"/>
              <a:gd name="connsiteX18" fmla="*/ 2740 w 560550"/>
              <a:gd name="connsiteY18" fmla="*/ 478849 h 493591"/>
              <a:gd name="connsiteX19" fmla="*/ 6844 w 560550"/>
              <a:gd name="connsiteY19" fmla="*/ 447301 h 493591"/>
              <a:gd name="connsiteX20" fmla="*/ 23102 w 560550"/>
              <a:gd name="connsiteY20" fmla="*/ 420834 h 493591"/>
              <a:gd name="connsiteX21" fmla="*/ 144121 w 560550"/>
              <a:gd name="connsiteY21" fmla="*/ 235111 h 493591"/>
              <a:gd name="connsiteX22" fmla="*/ 144127 w 560550"/>
              <a:gd name="connsiteY22" fmla="*/ 235851 h 493591"/>
              <a:gd name="connsiteX23" fmla="*/ 149231 w 560550"/>
              <a:gd name="connsiteY23" fmla="*/ 228009 h 493591"/>
              <a:gd name="connsiteX24" fmla="*/ 251731 w 560550"/>
              <a:gd name="connsiteY24" fmla="*/ 26070 h 493591"/>
              <a:gd name="connsiteX25" fmla="*/ 255383 w 560550"/>
              <a:gd name="connsiteY25" fmla="*/ 19328 h 493591"/>
              <a:gd name="connsiteX26" fmla="*/ 281371 w 560550"/>
              <a:gd name="connsiteY26" fmla="*/ 127 h 493591"/>
              <a:gd name="connsiteX27" fmla="*/ 282090 w 560550"/>
              <a:gd name="connsiteY27" fmla="*/ 0 h 493591"/>
              <a:gd name="connsiteX0-1" fmla="*/ 282090 w 560550"/>
              <a:gd name="connsiteY0-2" fmla="*/ 0 h 493591"/>
              <a:gd name="connsiteX1-3" fmla="*/ 307359 w 560550"/>
              <a:gd name="connsiteY1-4" fmla="*/ 19328 h 493591"/>
              <a:gd name="connsiteX2-5" fmla="*/ 322151 w 560550"/>
              <a:gd name="connsiteY2-6" fmla="*/ 46641 h 493591"/>
              <a:gd name="connsiteX3-7" fmla="*/ 422483 w 560550"/>
              <a:gd name="connsiteY3-8" fmla="*/ 244308 h 493591"/>
              <a:gd name="connsiteX4-9" fmla="*/ 426075 w 560550"/>
              <a:gd name="connsiteY4-10" fmla="*/ 252279 h 493591"/>
              <a:gd name="connsiteX5-11" fmla="*/ 549713 w 560550"/>
              <a:gd name="connsiteY5-12" fmla="*/ 442022 h 493591"/>
              <a:gd name="connsiteX6-13" fmla="*/ 553726 w 560550"/>
              <a:gd name="connsiteY6-14" fmla="*/ 448555 h 493591"/>
              <a:gd name="connsiteX7-15" fmla="*/ 557360 w 560550"/>
              <a:gd name="connsiteY7-16" fmla="*/ 480662 h 493591"/>
              <a:gd name="connsiteX8-17" fmla="*/ 557111 w 560550"/>
              <a:gd name="connsiteY8-18" fmla="*/ 481348 h 493591"/>
              <a:gd name="connsiteX9-19" fmla="*/ 527738 w 560550"/>
              <a:gd name="connsiteY9-20" fmla="*/ 493568 h 493591"/>
              <a:gd name="connsiteX10-21" fmla="*/ 496688 w 560550"/>
              <a:gd name="connsiteY10-22" fmla="*/ 492722 h 493591"/>
              <a:gd name="connsiteX11-23" fmla="*/ 275338 w 560550"/>
              <a:gd name="connsiteY11-24" fmla="*/ 480778 h 493591"/>
              <a:gd name="connsiteX12-25" fmla="*/ 275975 w 560550"/>
              <a:gd name="connsiteY12-26" fmla="*/ 480403 h 493591"/>
              <a:gd name="connsiteX13-27" fmla="*/ 266629 w 560550"/>
              <a:gd name="connsiteY13-28" fmla="*/ 479903 h 493591"/>
              <a:gd name="connsiteX14-29" fmla="*/ 40497 w 560550"/>
              <a:gd name="connsiteY14-30" fmla="*/ 492105 h 493591"/>
              <a:gd name="connsiteX15-31" fmla="*/ 32832 w 560550"/>
              <a:gd name="connsiteY15-32" fmla="*/ 492314 h 493591"/>
              <a:gd name="connsiteX16-33" fmla="*/ 3210 w 560550"/>
              <a:gd name="connsiteY16-34" fmla="*/ 479408 h 493591"/>
              <a:gd name="connsiteX17-35" fmla="*/ 2740 w 560550"/>
              <a:gd name="connsiteY17-36" fmla="*/ 478849 h 493591"/>
              <a:gd name="connsiteX18-37" fmla="*/ 6844 w 560550"/>
              <a:gd name="connsiteY18-38" fmla="*/ 447301 h 493591"/>
              <a:gd name="connsiteX19-39" fmla="*/ 23102 w 560550"/>
              <a:gd name="connsiteY19-40" fmla="*/ 420834 h 493591"/>
              <a:gd name="connsiteX20-41" fmla="*/ 144121 w 560550"/>
              <a:gd name="connsiteY20-42" fmla="*/ 235111 h 493591"/>
              <a:gd name="connsiteX21-43" fmla="*/ 144127 w 560550"/>
              <a:gd name="connsiteY21-44" fmla="*/ 235851 h 493591"/>
              <a:gd name="connsiteX22-45" fmla="*/ 149231 w 560550"/>
              <a:gd name="connsiteY22-46" fmla="*/ 228009 h 493591"/>
              <a:gd name="connsiteX23-47" fmla="*/ 251731 w 560550"/>
              <a:gd name="connsiteY23-48" fmla="*/ 26070 h 493591"/>
              <a:gd name="connsiteX24-49" fmla="*/ 255383 w 560550"/>
              <a:gd name="connsiteY24-50" fmla="*/ 19328 h 493591"/>
              <a:gd name="connsiteX25-51" fmla="*/ 281371 w 560550"/>
              <a:gd name="connsiteY25-52" fmla="*/ 127 h 493591"/>
              <a:gd name="connsiteX26-53" fmla="*/ 282090 w 560550"/>
              <a:gd name="connsiteY26-54" fmla="*/ 0 h 493591"/>
              <a:gd name="connsiteX0-55" fmla="*/ 282090 w 560550"/>
              <a:gd name="connsiteY0-56" fmla="*/ 0 h 493591"/>
              <a:gd name="connsiteX1-57" fmla="*/ 307359 w 560550"/>
              <a:gd name="connsiteY1-58" fmla="*/ 19328 h 493591"/>
              <a:gd name="connsiteX2-59" fmla="*/ 322151 w 560550"/>
              <a:gd name="connsiteY2-60" fmla="*/ 46641 h 493591"/>
              <a:gd name="connsiteX3-61" fmla="*/ 426075 w 560550"/>
              <a:gd name="connsiteY3-62" fmla="*/ 252279 h 493591"/>
              <a:gd name="connsiteX4-63" fmla="*/ 549713 w 560550"/>
              <a:gd name="connsiteY4-64" fmla="*/ 442022 h 493591"/>
              <a:gd name="connsiteX5-65" fmla="*/ 553726 w 560550"/>
              <a:gd name="connsiteY5-66" fmla="*/ 448555 h 493591"/>
              <a:gd name="connsiteX6-67" fmla="*/ 557360 w 560550"/>
              <a:gd name="connsiteY6-68" fmla="*/ 480662 h 493591"/>
              <a:gd name="connsiteX7-69" fmla="*/ 557111 w 560550"/>
              <a:gd name="connsiteY7-70" fmla="*/ 481348 h 493591"/>
              <a:gd name="connsiteX8-71" fmla="*/ 527738 w 560550"/>
              <a:gd name="connsiteY8-72" fmla="*/ 493568 h 493591"/>
              <a:gd name="connsiteX9-73" fmla="*/ 496688 w 560550"/>
              <a:gd name="connsiteY9-74" fmla="*/ 492722 h 493591"/>
              <a:gd name="connsiteX10-75" fmla="*/ 275338 w 560550"/>
              <a:gd name="connsiteY10-76" fmla="*/ 480778 h 493591"/>
              <a:gd name="connsiteX11-77" fmla="*/ 275975 w 560550"/>
              <a:gd name="connsiteY11-78" fmla="*/ 480403 h 493591"/>
              <a:gd name="connsiteX12-79" fmla="*/ 266629 w 560550"/>
              <a:gd name="connsiteY12-80" fmla="*/ 479903 h 493591"/>
              <a:gd name="connsiteX13-81" fmla="*/ 40497 w 560550"/>
              <a:gd name="connsiteY13-82" fmla="*/ 492105 h 493591"/>
              <a:gd name="connsiteX14-83" fmla="*/ 32832 w 560550"/>
              <a:gd name="connsiteY14-84" fmla="*/ 492314 h 493591"/>
              <a:gd name="connsiteX15-85" fmla="*/ 3210 w 560550"/>
              <a:gd name="connsiteY15-86" fmla="*/ 479408 h 493591"/>
              <a:gd name="connsiteX16-87" fmla="*/ 2740 w 560550"/>
              <a:gd name="connsiteY16-88" fmla="*/ 478849 h 493591"/>
              <a:gd name="connsiteX17-89" fmla="*/ 6844 w 560550"/>
              <a:gd name="connsiteY17-90" fmla="*/ 447301 h 493591"/>
              <a:gd name="connsiteX18-91" fmla="*/ 23102 w 560550"/>
              <a:gd name="connsiteY18-92" fmla="*/ 420834 h 493591"/>
              <a:gd name="connsiteX19-93" fmla="*/ 144121 w 560550"/>
              <a:gd name="connsiteY19-94" fmla="*/ 235111 h 493591"/>
              <a:gd name="connsiteX20-95" fmla="*/ 144127 w 560550"/>
              <a:gd name="connsiteY20-96" fmla="*/ 235851 h 493591"/>
              <a:gd name="connsiteX21-97" fmla="*/ 149231 w 560550"/>
              <a:gd name="connsiteY21-98" fmla="*/ 228009 h 493591"/>
              <a:gd name="connsiteX22-99" fmla="*/ 251731 w 560550"/>
              <a:gd name="connsiteY22-100" fmla="*/ 26070 h 493591"/>
              <a:gd name="connsiteX23-101" fmla="*/ 255383 w 560550"/>
              <a:gd name="connsiteY23-102" fmla="*/ 19328 h 493591"/>
              <a:gd name="connsiteX24-103" fmla="*/ 281371 w 560550"/>
              <a:gd name="connsiteY24-104" fmla="*/ 127 h 493591"/>
              <a:gd name="connsiteX25-105" fmla="*/ 282090 w 560550"/>
              <a:gd name="connsiteY25-106" fmla="*/ 0 h 493591"/>
              <a:gd name="connsiteX0-107" fmla="*/ 282090 w 560550"/>
              <a:gd name="connsiteY0-108" fmla="*/ 0 h 493591"/>
              <a:gd name="connsiteX1-109" fmla="*/ 307359 w 560550"/>
              <a:gd name="connsiteY1-110" fmla="*/ 19328 h 493591"/>
              <a:gd name="connsiteX2-111" fmla="*/ 322151 w 560550"/>
              <a:gd name="connsiteY2-112" fmla="*/ 46641 h 493591"/>
              <a:gd name="connsiteX3-113" fmla="*/ 426075 w 560550"/>
              <a:gd name="connsiteY3-114" fmla="*/ 252279 h 493591"/>
              <a:gd name="connsiteX4-115" fmla="*/ 549713 w 560550"/>
              <a:gd name="connsiteY4-116" fmla="*/ 442022 h 493591"/>
              <a:gd name="connsiteX5-117" fmla="*/ 553726 w 560550"/>
              <a:gd name="connsiteY5-118" fmla="*/ 448555 h 493591"/>
              <a:gd name="connsiteX6-119" fmla="*/ 557360 w 560550"/>
              <a:gd name="connsiteY6-120" fmla="*/ 480662 h 493591"/>
              <a:gd name="connsiteX7-121" fmla="*/ 557111 w 560550"/>
              <a:gd name="connsiteY7-122" fmla="*/ 481348 h 493591"/>
              <a:gd name="connsiteX8-123" fmla="*/ 527738 w 560550"/>
              <a:gd name="connsiteY8-124" fmla="*/ 493568 h 493591"/>
              <a:gd name="connsiteX9-125" fmla="*/ 496688 w 560550"/>
              <a:gd name="connsiteY9-126" fmla="*/ 492722 h 493591"/>
              <a:gd name="connsiteX10-127" fmla="*/ 275338 w 560550"/>
              <a:gd name="connsiteY10-128" fmla="*/ 480778 h 493591"/>
              <a:gd name="connsiteX11-129" fmla="*/ 275975 w 560550"/>
              <a:gd name="connsiteY11-130" fmla="*/ 480403 h 493591"/>
              <a:gd name="connsiteX12-131" fmla="*/ 266629 w 560550"/>
              <a:gd name="connsiteY12-132" fmla="*/ 479903 h 493591"/>
              <a:gd name="connsiteX13-133" fmla="*/ 40497 w 560550"/>
              <a:gd name="connsiteY13-134" fmla="*/ 492105 h 493591"/>
              <a:gd name="connsiteX14-135" fmla="*/ 32832 w 560550"/>
              <a:gd name="connsiteY14-136" fmla="*/ 492314 h 493591"/>
              <a:gd name="connsiteX15-137" fmla="*/ 3210 w 560550"/>
              <a:gd name="connsiteY15-138" fmla="*/ 479408 h 493591"/>
              <a:gd name="connsiteX16-139" fmla="*/ 2740 w 560550"/>
              <a:gd name="connsiteY16-140" fmla="*/ 478849 h 493591"/>
              <a:gd name="connsiteX17-141" fmla="*/ 6844 w 560550"/>
              <a:gd name="connsiteY17-142" fmla="*/ 447301 h 493591"/>
              <a:gd name="connsiteX18-143" fmla="*/ 23102 w 560550"/>
              <a:gd name="connsiteY18-144" fmla="*/ 420834 h 493591"/>
              <a:gd name="connsiteX19-145" fmla="*/ 144121 w 560550"/>
              <a:gd name="connsiteY19-146" fmla="*/ 235111 h 493591"/>
              <a:gd name="connsiteX20-147" fmla="*/ 144127 w 560550"/>
              <a:gd name="connsiteY20-148" fmla="*/ 235851 h 493591"/>
              <a:gd name="connsiteX21-149" fmla="*/ 149231 w 560550"/>
              <a:gd name="connsiteY21-150" fmla="*/ 228009 h 493591"/>
              <a:gd name="connsiteX22-151" fmla="*/ 251731 w 560550"/>
              <a:gd name="connsiteY22-152" fmla="*/ 26070 h 493591"/>
              <a:gd name="connsiteX23-153" fmla="*/ 255383 w 560550"/>
              <a:gd name="connsiteY23-154" fmla="*/ 19328 h 493591"/>
              <a:gd name="connsiteX24-155" fmla="*/ 281371 w 560550"/>
              <a:gd name="connsiteY24-156" fmla="*/ 127 h 493591"/>
              <a:gd name="connsiteX25-157" fmla="*/ 282090 w 560550"/>
              <a:gd name="connsiteY25-158" fmla="*/ 0 h 493591"/>
              <a:gd name="connsiteX0-159" fmla="*/ 282090 w 560550"/>
              <a:gd name="connsiteY0-160" fmla="*/ 0 h 493591"/>
              <a:gd name="connsiteX1-161" fmla="*/ 307359 w 560550"/>
              <a:gd name="connsiteY1-162" fmla="*/ 19328 h 493591"/>
              <a:gd name="connsiteX2-163" fmla="*/ 322151 w 560550"/>
              <a:gd name="connsiteY2-164" fmla="*/ 46641 h 493591"/>
              <a:gd name="connsiteX3-165" fmla="*/ 426075 w 560550"/>
              <a:gd name="connsiteY3-166" fmla="*/ 252279 h 493591"/>
              <a:gd name="connsiteX4-167" fmla="*/ 549713 w 560550"/>
              <a:gd name="connsiteY4-168" fmla="*/ 442022 h 493591"/>
              <a:gd name="connsiteX5-169" fmla="*/ 553726 w 560550"/>
              <a:gd name="connsiteY5-170" fmla="*/ 448555 h 493591"/>
              <a:gd name="connsiteX6-171" fmla="*/ 557360 w 560550"/>
              <a:gd name="connsiteY6-172" fmla="*/ 480662 h 493591"/>
              <a:gd name="connsiteX7-173" fmla="*/ 557111 w 560550"/>
              <a:gd name="connsiteY7-174" fmla="*/ 481348 h 493591"/>
              <a:gd name="connsiteX8-175" fmla="*/ 527738 w 560550"/>
              <a:gd name="connsiteY8-176" fmla="*/ 493568 h 493591"/>
              <a:gd name="connsiteX9-177" fmla="*/ 496688 w 560550"/>
              <a:gd name="connsiteY9-178" fmla="*/ 492722 h 493591"/>
              <a:gd name="connsiteX10-179" fmla="*/ 275338 w 560550"/>
              <a:gd name="connsiteY10-180" fmla="*/ 480778 h 493591"/>
              <a:gd name="connsiteX11-181" fmla="*/ 275975 w 560550"/>
              <a:gd name="connsiteY11-182" fmla="*/ 480403 h 493591"/>
              <a:gd name="connsiteX12-183" fmla="*/ 266629 w 560550"/>
              <a:gd name="connsiteY12-184" fmla="*/ 479903 h 493591"/>
              <a:gd name="connsiteX13-185" fmla="*/ 40497 w 560550"/>
              <a:gd name="connsiteY13-186" fmla="*/ 492105 h 493591"/>
              <a:gd name="connsiteX14-187" fmla="*/ 32832 w 560550"/>
              <a:gd name="connsiteY14-188" fmla="*/ 492314 h 493591"/>
              <a:gd name="connsiteX15-189" fmla="*/ 3210 w 560550"/>
              <a:gd name="connsiteY15-190" fmla="*/ 479408 h 493591"/>
              <a:gd name="connsiteX16-191" fmla="*/ 2740 w 560550"/>
              <a:gd name="connsiteY16-192" fmla="*/ 478849 h 493591"/>
              <a:gd name="connsiteX17-193" fmla="*/ 6844 w 560550"/>
              <a:gd name="connsiteY17-194" fmla="*/ 447301 h 493591"/>
              <a:gd name="connsiteX18-195" fmla="*/ 23102 w 560550"/>
              <a:gd name="connsiteY18-196" fmla="*/ 420834 h 493591"/>
              <a:gd name="connsiteX19-197" fmla="*/ 144121 w 560550"/>
              <a:gd name="connsiteY19-198" fmla="*/ 235111 h 493591"/>
              <a:gd name="connsiteX20-199" fmla="*/ 149231 w 560550"/>
              <a:gd name="connsiteY20-200" fmla="*/ 228009 h 493591"/>
              <a:gd name="connsiteX21-201" fmla="*/ 251731 w 560550"/>
              <a:gd name="connsiteY21-202" fmla="*/ 26070 h 493591"/>
              <a:gd name="connsiteX22-203" fmla="*/ 255383 w 560550"/>
              <a:gd name="connsiteY22-204" fmla="*/ 19328 h 493591"/>
              <a:gd name="connsiteX23-205" fmla="*/ 281371 w 560550"/>
              <a:gd name="connsiteY23-206" fmla="*/ 127 h 493591"/>
              <a:gd name="connsiteX24-207" fmla="*/ 282090 w 560550"/>
              <a:gd name="connsiteY24-208" fmla="*/ 0 h 493591"/>
              <a:gd name="connsiteX0-209" fmla="*/ 282090 w 560550"/>
              <a:gd name="connsiteY0-210" fmla="*/ 0 h 493591"/>
              <a:gd name="connsiteX1-211" fmla="*/ 307359 w 560550"/>
              <a:gd name="connsiteY1-212" fmla="*/ 19328 h 493591"/>
              <a:gd name="connsiteX2-213" fmla="*/ 322151 w 560550"/>
              <a:gd name="connsiteY2-214" fmla="*/ 46641 h 493591"/>
              <a:gd name="connsiteX3-215" fmla="*/ 426075 w 560550"/>
              <a:gd name="connsiteY3-216" fmla="*/ 252279 h 493591"/>
              <a:gd name="connsiteX4-217" fmla="*/ 549713 w 560550"/>
              <a:gd name="connsiteY4-218" fmla="*/ 442022 h 493591"/>
              <a:gd name="connsiteX5-219" fmla="*/ 553726 w 560550"/>
              <a:gd name="connsiteY5-220" fmla="*/ 448555 h 493591"/>
              <a:gd name="connsiteX6-221" fmla="*/ 557360 w 560550"/>
              <a:gd name="connsiteY6-222" fmla="*/ 480662 h 493591"/>
              <a:gd name="connsiteX7-223" fmla="*/ 557111 w 560550"/>
              <a:gd name="connsiteY7-224" fmla="*/ 481348 h 493591"/>
              <a:gd name="connsiteX8-225" fmla="*/ 527738 w 560550"/>
              <a:gd name="connsiteY8-226" fmla="*/ 493568 h 493591"/>
              <a:gd name="connsiteX9-227" fmla="*/ 496688 w 560550"/>
              <a:gd name="connsiteY9-228" fmla="*/ 492722 h 493591"/>
              <a:gd name="connsiteX10-229" fmla="*/ 275338 w 560550"/>
              <a:gd name="connsiteY10-230" fmla="*/ 480778 h 493591"/>
              <a:gd name="connsiteX11-231" fmla="*/ 275975 w 560550"/>
              <a:gd name="connsiteY11-232" fmla="*/ 480403 h 493591"/>
              <a:gd name="connsiteX12-233" fmla="*/ 266629 w 560550"/>
              <a:gd name="connsiteY12-234" fmla="*/ 479903 h 493591"/>
              <a:gd name="connsiteX13-235" fmla="*/ 40497 w 560550"/>
              <a:gd name="connsiteY13-236" fmla="*/ 492105 h 493591"/>
              <a:gd name="connsiteX14-237" fmla="*/ 32832 w 560550"/>
              <a:gd name="connsiteY14-238" fmla="*/ 492314 h 493591"/>
              <a:gd name="connsiteX15-239" fmla="*/ 3210 w 560550"/>
              <a:gd name="connsiteY15-240" fmla="*/ 479408 h 493591"/>
              <a:gd name="connsiteX16-241" fmla="*/ 2740 w 560550"/>
              <a:gd name="connsiteY16-242" fmla="*/ 478849 h 493591"/>
              <a:gd name="connsiteX17-243" fmla="*/ 6844 w 560550"/>
              <a:gd name="connsiteY17-244" fmla="*/ 447301 h 493591"/>
              <a:gd name="connsiteX18-245" fmla="*/ 23102 w 560550"/>
              <a:gd name="connsiteY18-246" fmla="*/ 420834 h 493591"/>
              <a:gd name="connsiteX19-247" fmla="*/ 149231 w 560550"/>
              <a:gd name="connsiteY19-248" fmla="*/ 228009 h 493591"/>
              <a:gd name="connsiteX20-249" fmla="*/ 251731 w 560550"/>
              <a:gd name="connsiteY20-250" fmla="*/ 26070 h 493591"/>
              <a:gd name="connsiteX21-251" fmla="*/ 255383 w 560550"/>
              <a:gd name="connsiteY21-252" fmla="*/ 19328 h 493591"/>
              <a:gd name="connsiteX22-253" fmla="*/ 281371 w 560550"/>
              <a:gd name="connsiteY22-254" fmla="*/ 127 h 493591"/>
              <a:gd name="connsiteX23-255" fmla="*/ 282090 w 560550"/>
              <a:gd name="connsiteY23-256" fmla="*/ 0 h 493591"/>
              <a:gd name="connsiteX0-257" fmla="*/ 282090 w 560550"/>
              <a:gd name="connsiteY0-258" fmla="*/ 0 h 493591"/>
              <a:gd name="connsiteX1-259" fmla="*/ 307359 w 560550"/>
              <a:gd name="connsiteY1-260" fmla="*/ 19328 h 493591"/>
              <a:gd name="connsiteX2-261" fmla="*/ 322151 w 560550"/>
              <a:gd name="connsiteY2-262" fmla="*/ 46641 h 493591"/>
              <a:gd name="connsiteX3-263" fmla="*/ 426075 w 560550"/>
              <a:gd name="connsiteY3-264" fmla="*/ 252279 h 493591"/>
              <a:gd name="connsiteX4-265" fmla="*/ 549713 w 560550"/>
              <a:gd name="connsiteY4-266" fmla="*/ 442022 h 493591"/>
              <a:gd name="connsiteX5-267" fmla="*/ 553726 w 560550"/>
              <a:gd name="connsiteY5-268" fmla="*/ 448555 h 493591"/>
              <a:gd name="connsiteX6-269" fmla="*/ 557360 w 560550"/>
              <a:gd name="connsiteY6-270" fmla="*/ 480662 h 493591"/>
              <a:gd name="connsiteX7-271" fmla="*/ 557111 w 560550"/>
              <a:gd name="connsiteY7-272" fmla="*/ 481348 h 493591"/>
              <a:gd name="connsiteX8-273" fmla="*/ 527738 w 560550"/>
              <a:gd name="connsiteY8-274" fmla="*/ 493568 h 493591"/>
              <a:gd name="connsiteX9-275" fmla="*/ 496688 w 560550"/>
              <a:gd name="connsiteY9-276" fmla="*/ 492722 h 493591"/>
              <a:gd name="connsiteX10-277" fmla="*/ 275338 w 560550"/>
              <a:gd name="connsiteY10-278" fmla="*/ 480778 h 493591"/>
              <a:gd name="connsiteX11-279" fmla="*/ 275975 w 560550"/>
              <a:gd name="connsiteY11-280" fmla="*/ 480403 h 493591"/>
              <a:gd name="connsiteX12-281" fmla="*/ 266629 w 560550"/>
              <a:gd name="connsiteY12-282" fmla="*/ 479903 h 493591"/>
              <a:gd name="connsiteX13-283" fmla="*/ 40497 w 560550"/>
              <a:gd name="connsiteY13-284" fmla="*/ 492105 h 493591"/>
              <a:gd name="connsiteX14-285" fmla="*/ 32832 w 560550"/>
              <a:gd name="connsiteY14-286" fmla="*/ 492314 h 493591"/>
              <a:gd name="connsiteX15-287" fmla="*/ 3210 w 560550"/>
              <a:gd name="connsiteY15-288" fmla="*/ 479408 h 493591"/>
              <a:gd name="connsiteX16-289" fmla="*/ 2740 w 560550"/>
              <a:gd name="connsiteY16-290" fmla="*/ 478849 h 493591"/>
              <a:gd name="connsiteX17-291" fmla="*/ 6844 w 560550"/>
              <a:gd name="connsiteY17-292" fmla="*/ 447301 h 493591"/>
              <a:gd name="connsiteX18-293" fmla="*/ 23102 w 560550"/>
              <a:gd name="connsiteY18-294" fmla="*/ 420834 h 493591"/>
              <a:gd name="connsiteX19-295" fmla="*/ 149231 w 560550"/>
              <a:gd name="connsiteY19-296" fmla="*/ 228009 h 493591"/>
              <a:gd name="connsiteX20-297" fmla="*/ 251731 w 560550"/>
              <a:gd name="connsiteY20-298" fmla="*/ 26070 h 493591"/>
              <a:gd name="connsiteX21-299" fmla="*/ 255383 w 560550"/>
              <a:gd name="connsiteY21-300" fmla="*/ 19328 h 493591"/>
              <a:gd name="connsiteX22-301" fmla="*/ 281371 w 560550"/>
              <a:gd name="connsiteY22-302" fmla="*/ 127 h 493591"/>
              <a:gd name="connsiteX23-303" fmla="*/ 282090 w 560550"/>
              <a:gd name="connsiteY23-304" fmla="*/ 0 h 493591"/>
              <a:gd name="connsiteX0-305" fmla="*/ 282090 w 560550"/>
              <a:gd name="connsiteY0-306" fmla="*/ 0 h 493591"/>
              <a:gd name="connsiteX1-307" fmla="*/ 307359 w 560550"/>
              <a:gd name="connsiteY1-308" fmla="*/ 19328 h 493591"/>
              <a:gd name="connsiteX2-309" fmla="*/ 322151 w 560550"/>
              <a:gd name="connsiteY2-310" fmla="*/ 46641 h 493591"/>
              <a:gd name="connsiteX3-311" fmla="*/ 426075 w 560550"/>
              <a:gd name="connsiteY3-312" fmla="*/ 252279 h 493591"/>
              <a:gd name="connsiteX4-313" fmla="*/ 549713 w 560550"/>
              <a:gd name="connsiteY4-314" fmla="*/ 442022 h 493591"/>
              <a:gd name="connsiteX5-315" fmla="*/ 553726 w 560550"/>
              <a:gd name="connsiteY5-316" fmla="*/ 448555 h 493591"/>
              <a:gd name="connsiteX6-317" fmla="*/ 557360 w 560550"/>
              <a:gd name="connsiteY6-318" fmla="*/ 480662 h 493591"/>
              <a:gd name="connsiteX7-319" fmla="*/ 557111 w 560550"/>
              <a:gd name="connsiteY7-320" fmla="*/ 481348 h 493591"/>
              <a:gd name="connsiteX8-321" fmla="*/ 527738 w 560550"/>
              <a:gd name="connsiteY8-322" fmla="*/ 493568 h 493591"/>
              <a:gd name="connsiteX9-323" fmla="*/ 496688 w 560550"/>
              <a:gd name="connsiteY9-324" fmla="*/ 492722 h 493591"/>
              <a:gd name="connsiteX10-325" fmla="*/ 275338 w 560550"/>
              <a:gd name="connsiteY10-326" fmla="*/ 480778 h 493591"/>
              <a:gd name="connsiteX11-327" fmla="*/ 266629 w 560550"/>
              <a:gd name="connsiteY11-328" fmla="*/ 479903 h 493591"/>
              <a:gd name="connsiteX12-329" fmla="*/ 40497 w 560550"/>
              <a:gd name="connsiteY12-330" fmla="*/ 492105 h 493591"/>
              <a:gd name="connsiteX13-331" fmla="*/ 32832 w 560550"/>
              <a:gd name="connsiteY13-332" fmla="*/ 492314 h 493591"/>
              <a:gd name="connsiteX14-333" fmla="*/ 3210 w 560550"/>
              <a:gd name="connsiteY14-334" fmla="*/ 479408 h 493591"/>
              <a:gd name="connsiteX15-335" fmla="*/ 2740 w 560550"/>
              <a:gd name="connsiteY15-336" fmla="*/ 478849 h 493591"/>
              <a:gd name="connsiteX16-337" fmla="*/ 6844 w 560550"/>
              <a:gd name="connsiteY16-338" fmla="*/ 447301 h 493591"/>
              <a:gd name="connsiteX17-339" fmla="*/ 23102 w 560550"/>
              <a:gd name="connsiteY17-340" fmla="*/ 420834 h 493591"/>
              <a:gd name="connsiteX18-341" fmla="*/ 149231 w 560550"/>
              <a:gd name="connsiteY18-342" fmla="*/ 228009 h 493591"/>
              <a:gd name="connsiteX19-343" fmla="*/ 251731 w 560550"/>
              <a:gd name="connsiteY19-344" fmla="*/ 26070 h 493591"/>
              <a:gd name="connsiteX20-345" fmla="*/ 255383 w 560550"/>
              <a:gd name="connsiteY20-346" fmla="*/ 19328 h 493591"/>
              <a:gd name="connsiteX21-347" fmla="*/ 281371 w 560550"/>
              <a:gd name="connsiteY21-348" fmla="*/ 127 h 493591"/>
              <a:gd name="connsiteX22-349" fmla="*/ 282090 w 560550"/>
              <a:gd name="connsiteY22-350" fmla="*/ 0 h 493591"/>
              <a:gd name="connsiteX0-351" fmla="*/ 282090 w 560550"/>
              <a:gd name="connsiteY0-352" fmla="*/ 0 h 493591"/>
              <a:gd name="connsiteX1-353" fmla="*/ 307359 w 560550"/>
              <a:gd name="connsiteY1-354" fmla="*/ 19328 h 493591"/>
              <a:gd name="connsiteX2-355" fmla="*/ 322151 w 560550"/>
              <a:gd name="connsiteY2-356" fmla="*/ 46641 h 493591"/>
              <a:gd name="connsiteX3-357" fmla="*/ 426075 w 560550"/>
              <a:gd name="connsiteY3-358" fmla="*/ 252279 h 493591"/>
              <a:gd name="connsiteX4-359" fmla="*/ 549713 w 560550"/>
              <a:gd name="connsiteY4-360" fmla="*/ 442022 h 493591"/>
              <a:gd name="connsiteX5-361" fmla="*/ 553726 w 560550"/>
              <a:gd name="connsiteY5-362" fmla="*/ 448555 h 493591"/>
              <a:gd name="connsiteX6-363" fmla="*/ 557360 w 560550"/>
              <a:gd name="connsiteY6-364" fmla="*/ 480662 h 493591"/>
              <a:gd name="connsiteX7-365" fmla="*/ 557111 w 560550"/>
              <a:gd name="connsiteY7-366" fmla="*/ 481348 h 493591"/>
              <a:gd name="connsiteX8-367" fmla="*/ 527738 w 560550"/>
              <a:gd name="connsiteY8-368" fmla="*/ 493568 h 493591"/>
              <a:gd name="connsiteX9-369" fmla="*/ 496688 w 560550"/>
              <a:gd name="connsiteY9-370" fmla="*/ 492722 h 493591"/>
              <a:gd name="connsiteX10-371" fmla="*/ 266629 w 560550"/>
              <a:gd name="connsiteY10-372" fmla="*/ 479903 h 493591"/>
              <a:gd name="connsiteX11-373" fmla="*/ 40497 w 560550"/>
              <a:gd name="connsiteY11-374" fmla="*/ 492105 h 493591"/>
              <a:gd name="connsiteX12-375" fmla="*/ 32832 w 560550"/>
              <a:gd name="connsiteY12-376" fmla="*/ 492314 h 493591"/>
              <a:gd name="connsiteX13-377" fmla="*/ 3210 w 560550"/>
              <a:gd name="connsiteY13-378" fmla="*/ 479408 h 493591"/>
              <a:gd name="connsiteX14-379" fmla="*/ 2740 w 560550"/>
              <a:gd name="connsiteY14-380" fmla="*/ 478849 h 493591"/>
              <a:gd name="connsiteX15-381" fmla="*/ 6844 w 560550"/>
              <a:gd name="connsiteY15-382" fmla="*/ 447301 h 493591"/>
              <a:gd name="connsiteX16-383" fmla="*/ 23102 w 560550"/>
              <a:gd name="connsiteY16-384" fmla="*/ 420834 h 493591"/>
              <a:gd name="connsiteX17-385" fmla="*/ 149231 w 560550"/>
              <a:gd name="connsiteY17-386" fmla="*/ 228009 h 493591"/>
              <a:gd name="connsiteX18-387" fmla="*/ 251731 w 560550"/>
              <a:gd name="connsiteY18-388" fmla="*/ 26070 h 493591"/>
              <a:gd name="connsiteX19-389" fmla="*/ 255383 w 560550"/>
              <a:gd name="connsiteY19-390" fmla="*/ 19328 h 493591"/>
              <a:gd name="connsiteX20-391" fmla="*/ 281371 w 560550"/>
              <a:gd name="connsiteY20-392" fmla="*/ 127 h 493591"/>
              <a:gd name="connsiteX21-393" fmla="*/ 282090 w 560550"/>
              <a:gd name="connsiteY21-394" fmla="*/ 0 h 493591"/>
              <a:gd name="connsiteX0-395" fmla="*/ 282090 w 560550"/>
              <a:gd name="connsiteY0-396" fmla="*/ 0 h 493591"/>
              <a:gd name="connsiteX1-397" fmla="*/ 307359 w 560550"/>
              <a:gd name="connsiteY1-398" fmla="*/ 19328 h 493591"/>
              <a:gd name="connsiteX2-399" fmla="*/ 322151 w 560550"/>
              <a:gd name="connsiteY2-400" fmla="*/ 46641 h 493591"/>
              <a:gd name="connsiteX3-401" fmla="*/ 426075 w 560550"/>
              <a:gd name="connsiteY3-402" fmla="*/ 252279 h 493591"/>
              <a:gd name="connsiteX4-403" fmla="*/ 549713 w 560550"/>
              <a:gd name="connsiteY4-404" fmla="*/ 442022 h 493591"/>
              <a:gd name="connsiteX5-405" fmla="*/ 553726 w 560550"/>
              <a:gd name="connsiteY5-406" fmla="*/ 448555 h 493591"/>
              <a:gd name="connsiteX6-407" fmla="*/ 557360 w 560550"/>
              <a:gd name="connsiteY6-408" fmla="*/ 480662 h 493591"/>
              <a:gd name="connsiteX7-409" fmla="*/ 557111 w 560550"/>
              <a:gd name="connsiteY7-410" fmla="*/ 481348 h 493591"/>
              <a:gd name="connsiteX8-411" fmla="*/ 527738 w 560550"/>
              <a:gd name="connsiteY8-412" fmla="*/ 493568 h 493591"/>
              <a:gd name="connsiteX9-413" fmla="*/ 496688 w 560550"/>
              <a:gd name="connsiteY9-414" fmla="*/ 492722 h 493591"/>
              <a:gd name="connsiteX10-415" fmla="*/ 266629 w 560550"/>
              <a:gd name="connsiteY10-416" fmla="*/ 479903 h 493591"/>
              <a:gd name="connsiteX11-417" fmla="*/ 40497 w 560550"/>
              <a:gd name="connsiteY11-418" fmla="*/ 492105 h 493591"/>
              <a:gd name="connsiteX12-419" fmla="*/ 32832 w 560550"/>
              <a:gd name="connsiteY12-420" fmla="*/ 492314 h 493591"/>
              <a:gd name="connsiteX13-421" fmla="*/ 3210 w 560550"/>
              <a:gd name="connsiteY13-422" fmla="*/ 479408 h 493591"/>
              <a:gd name="connsiteX14-423" fmla="*/ 2740 w 560550"/>
              <a:gd name="connsiteY14-424" fmla="*/ 478849 h 493591"/>
              <a:gd name="connsiteX15-425" fmla="*/ 6844 w 560550"/>
              <a:gd name="connsiteY15-426" fmla="*/ 447301 h 493591"/>
              <a:gd name="connsiteX16-427" fmla="*/ 23102 w 560550"/>
              <a:gd name="connsiteY16-428" fmla="*/ 420834 h 493591"/>
              <a:gd name="connsiteX17-429" fmla="*/ 149231 w 560550"/>
              <a:gd name="connsiteY17-430" fmla="*/ 228009 h 493591"/>
              <a:gd name="connsiteX18-431" fmla="*/ 251731 w 560550"/>
              <a:gd name="connsiteY18-432" fmla="*/ 26070 h 493591"/>
              <a:gd name="connsiteX19-433" fmla="*/ 255383 w 560550"/>
              <a:gd name="connsiteY19-434" fmla="*/ 19328 h 493591"/>
              <a:gd name="connsiteX20-435" fmla="*/ 281371 w 560550"/>
              <a:gd name="connsiteY20-436" fmla="*/ 127 h 493591"/>
              <a:gd name="connsiteX21-437" fmla="*/ 282090 w 560550"/>
              <a:gd name="connsiteY21-438" fmla="*/ 0 h 493591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  <a:cxn ang="0">
                <a:pos x="connsiteX10-21" y="connsiteY10-22"/>
              </a:cxn>
              <a:cxn ang="0">
                <a:pos x="connsiteX11-23" y="connsiteY11-24"/>
              </a:cxn>
              <a:cxn ang="0">
                <a:pos x="connsiteX12-25" y="connsiteY12-26"/>
              </a:cxn>
              <a:cxn ang="0">
                <a:pos x="connsiteX13-27" y="connsiteY13-28"/>
              </a:cxn>
              <a:cxn ang="0">
                <a:pos x="connsiteX14-29" y="connsiteY14-30"/>
              </a:cxn>
              <a:cxn ang="0">
                <a:pos x="connsiteX15-31" y="connsiteY15-32"/>
              </a:cxn>
              <a:cxn ang="0">
                <a:pos x="connsiteX16-33" y="connsiteY16-34"/>
              </a:cxn>
              <a:cxn ang="0">
                <a:pos x="connsiteX17-35" y="connsiteY17-36"/>
              </a:cxn>
              <a:cxn ang="0">
                <a:pos x="connsiteX18-37" y="connsiteY18-38"/>
              </a:cxn>
              <a:cxn ang="0">
                <a:pos x="connsiteX19-39" y="connsiteY19-40"/>
              </a:cxn>
              <a:cxn ang="0">
                <a:pos x="connsiteX20-41" y="connsiteY20-42"/>
              </a:cxn>
              <a:cxn ang="0">
                <a:pos x="connsiteX21-43" y="connsiteY21-44"/>
              </a:cxn>
            </a:cxnLst>
            <a:rect l="l" t="t" r="r" b="b"/>
            <a:pathLst>
              <a:path w="560550" h="493591">
                <a:moveTo>
                  <a:pt x="282090" y="0"/>
                </a:moveTo>
                <a:cubicBezTo>
                  <a:pt x="291235" y="0"/>
                  <a:pt x="300381" y="6443"/>
                  <a:pt x="307359" y="19328"/>
                </a:cubicBezTo>
                <a:lnTo>
                  <a:pt x="322151" y="46641"/>
                </a:lnTo>
                <a:cubicBezTo>
                  <a:pt x="341937" y="85466"/>
                  <a:pt x="388148" y="186382"/>
                  <a:pt x="426075" y="252279"/>
                </a:cubicBezTo>
                <a:cubicBezTo>
                  <a:pt x="464002" y="318176"/>
                  <a:pt x="528438" y="409309"/>
                  <a:pt x="549713" y="442022"/>
                </a:cubicBezTo>
                <a:lnTo>
                  <a:pt x="553726" y="448555"/>
                </a:lnTo>
                <a:cubicBezTo>
                  <a:pt x="561598" y="461368"/>
                  <a:pt x="562451" y="472766"/>
                  <a:pt x="557360" y="480662"/>
                </a:cubicBezTo>
                <a:cubicBezTo>
                  <a:pt x="557347" y="480929"/>
                  <a:pt x="557231" y="481140"/>
                  <a:pt x="557111" y="481348"/>
                </a:cubicBezTo>
                <a:cubicBezTo>
                  <a:pt x="552538" y="489268"/>
                  <a:pt x="542386" y="493968"/>
                  <a:pt x="527738" y="493568"/>
                </a:cubicBezTo>
                <a:lnTo>
                  <a:pt x="496688" y="492722"/>
                </a:lnTo>
                <a:cubicBezTo>
                  <a:pt x="453170" y="490445"/>
                  <a:pt x="342661" y="480006"/>
                  <a:pt x="266629" y="479903"/>
                </a:cubicBezTo>
                <a:cubicBezTo>
                  <a:pt x="190597" y="479800"/>
                  <a:pt x="79463" y="490037"/>
                  <a:pt x="40497" y="492105"/>
                </a:cubicBezTo>
                <a:lnTo>
                  <a:pt x="32832" y="492314"/>
                </a:lnTo>
                <a:cubicBezTo>
                  <a:pt x="17800" y="492724"/>
                  <a:pt x="7502" y="487764"/>
                  <a:pt x="3210" y="479408"/>
                </a:cubicBezTo>
                <a:cubicBezTo>
                  <a:pt x="2985" y="479262"/>
                  <a:pt x="2860" y="479056"/>
                  <a:pt x="2740" y="478849"/>
                </a:cubicBezTo>
                <a:cubicBezTo>
                  <a:pt x="-1833" y="470928"/>
                  <a:pt x="-826" y="459787"/>
                  <a:pt x="6844" y="447301"/>
                </a:cubicBezTo>
                <a:lnTo>
                  <a:pt x="23102" y="420834"/>
                </a:lnTo>
                <a:cubicBezTo>
                  <a:pt x="46833" y="384285"/>
                  <a:pt x="111126" y="293803"/>
                  <a:pt x="149231" y="228009"/>
                </a:cubicBezTo>
                <a:cubicBezTo>
                  <a:pt x="187336" y="162215"/>
                  <a:pt x="234039" y="60850"/>
                  <a:pt x="251731" y="26070"/>
                </a:cubicBezTo>
                <a:lnTo>
                  <a:pt x="255383" y="19328"/>
                </a:lnTo>
                <a:cubicBezTo>
                  <a:pt x="262543" y="6104"/>
                  <a:pt x="271988" y="-334"/>
                  <a:pt x="281371" y="127"/>
                </a:cubicBezTo>
                <a:cubicBezTo>
                  <a:pt x="281609" y="5"/>
                  <a:pt x="281850" y="0"/>
                  <a:pt x="282090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endParaRPr lang="zh-CN" altLang="en-US" strike="noStrike" noProof="1">
              <a:solidFill>
                <a:srgbClr val="FFFFFF"/>
              </a:solidFill>
              <a:latin typeface="黑体" panose="02010609060101010101" charset="-122"/>
              <a:ea typeface="黑体" panose="02010609060101010101" charset="-122"/>
              <a:cs typeface="Arial" panose="020B0604020202020204" pitchFamily="34" charset="0"/>
            </a:endParaRPr>
          </a:p>
        </p:txBody>
      </p:sp>
      <p:sp>
        <p:nvSpPr>
          <p:cNvPr id="9" name="KSO_Shape"/>
          <p:cNvSpPr/>
          <p:nvPr>
            <p:custDataLst>
              <p:tags r:id="rId7"/>
            </p:custDataLst>
          </p:nvPr>
        </p:nvSpPr>
        <p:spPr>
          <a:xfrm rot="9026800">
            <a:off x="590550" y="677863"/>
            <a:ext cx="88900" cy="79375"/>
          </a:xfrm>
          <a:custGeom>
            <a:avLst/>
            <a:gdLst>
              <a:gd name="connsiteX0" fmla="*/ 282090 w 560550"/>
              <a:gd name="connsiteY0" fmla="*/ 0 h 493591"/>
              <a:gd name="connsiteX1" fmla="*/ 307359 w 560550"/>
              <a:gd name="connsiteY1" fmla="*/ 19328 h 493591"/>
              <a:gd name="connsiteX2" fmla="*/ 322151 w 560550"/>
              <a:gd name="connsiteY2" fmla="*/ 46641 h 493591"/>
              <a:gd name="connsiteX3" fmla="*/ 422483 w 560550"/>
              <a:gd name="connsiteY3" fmla="*/ 244308 h 493591"/>
              <a:gd name="connsiteX4" fmla="*/ 421839 w 560550"/>
              <a:gd name="connsiteY4" fmla="*/ 243943 h 493591"/>
              <a:gd name="connsiteX5" fmla="*/ 426075 w 560550"/>
              <a:gd name="connsiteY5" fmla="*/ 252279 h 493591"/>
              <a:gd name="connsiteX6" fmla="*/ 549713 w 560550"/>
              <a:gd name="connsiteY6" fmla="*/ 442022 h 493591"/>
              <a:gd name="connsiteX7" fmla="*/ 553726 w 560550"/>
              <a:gd name="connsiteY7" fmla="*/ 448555 h 493591"/>
              <a:gd name="connsiteX8" fmla="*/ 557360 w 560550"/>
              <a:gd name="connsiteY8" fmla="*/ 480662 h 493591"/>
              <a:gd name="connsiteX9" fmla="*/ 557111 w 560550"/>
              <a:gd name="connsiteY9" fmla="*/ 481348 h 493591"/>
              <a:gd name="connsiteX10" fmla="*/ 527738 w 560550"/>
              <a:gd name="connsiteY10" fmla="*/ 493568 h 493591"/>
              <a:gd name="connsiteX11" fmla="*/ 496688 w 560550"/>
              <a:gd name="connsiteY11" fmla="*/ 492722 h 493591"/>
              <a:gd name="connsiteX12" fmla="*/ 275338 w 560550"/>
              <a:gd name="connsiteY12" fmla="*/ 480778 h 493591"/>
              <a:gd name="connsiteX13" fmla="*/ 275975 w 560550"/>
              <a:gd name="connsiteY13" fmla="*/ 480403 h 493591"/>
              <a:gd name="connsiteX14" fmla="*/ 266629 w 560550"/>
              <a:gd name="connsiteY14" fmla="*/ 479903 h 493591"/>
              <a:gd name="connsiteX15" fmla="*/ 40497 w 560550"/>
              <a:gd name="connsiteY15" fmla="*/ 492105 h 493591"/>
              <a:gd name="connsiteX16" fmla="*/ 32832 w 560550"/>
              <a:gd name="connsiteY16" fmla="*/ 492314 h 493591"/>
              <a:gd name="connsiteX17" fmla="*/ 3210 w 560550"/>
              <a:gd name="connsiteY17" fmla="*/ 479408 h 493591"/>
              <a:gd name="connsiteX18" fmla="*/ 2740 w 560550"/>
              <a:gd name="connsiteY18" fmla="*/ 478849 h 493591"/>
              <a:gd name="connsiteX19" fmla="*/ 6844 w 560550"/>
              <a:gd name="connsiteY19" fmla="*/ 447301 h 493591"/>
              <a:gd name="connsiteX20" fmla="*/ 23102 w 560550"/>
              <a:gd name="connsiteY20" fmla="*/ 420834 h 493591"/>
              <a:gd name="connsiteX21" fmla="*/ 144121 w 560550"/>
              <a:gd name="connsiteY21" fmla="*/ 235111 h 493591"/>
              <a:gd name="connsiteX22" fmla="*/ 144127 w 560550"/>
              <a:gd name="connsiteY22" fmla="*/ 235851 h 493591"/>
              <a:gd name="connsiteX23" fmla="*/ 149231 w 560550"/>
              <a:gd name="connsiteY23" fmla="*/ 228009 h 493591"/>
              <a:gd name="connsiteX24" fmla="*/ 251731 w 560550"/>
              <a:gd name="connsiteY24" fmla="*/ 26070 h 493591"/>
              <a:gd name="connsiteX25" fmla="*/ 255383 w 560550"/>
              <a:gd name="connsiteY25" fmla="*/ 19328 h 493591"/>
              <a:gd name="connsiteX26" fmla="*/ 281371 w 560550"/>
              <a:gd name="connsiteY26" fmla="*/ 127 h 493591"/>
              <a:gd name="connsiteX27" fmla="*/ 282090 w 560550"/>
              <a:gd name="connsiteY27" fmla="*/ 0 h 493591"/>
              <a:gd name="connsiteX0-1" fmla="*/ 282090 w 560550"/>
              <a:gd name="connsiteY0-2" fmla="*/ 0 h 493591"/>
              <a:gd name="connsiteX1-3" fmla="*/ 307359 w 560550"/>
              <a:gd name="connsiteY1-4" fmla="*/ 19328 h 493591"/>
              <a:gd name="connsiteX2-5" fmla="*/ 322151 w 560550"/>
              <a:gd name="connsiteY2-6" fmla="*/ 46641 h 493591"/>
              <a:gd name="connsiteX3-7" fmla="*/ 422483 w 560550"/>
              <a:gd name="connsiteY3-8" fmla="*/ 244308 h 493591"/>
              <a:gd name="connsiteX4-9" fmla="*/ 426075 w 560550"/>
              <a:gd name="connsiteY4-10" fmla="*/ 252279 h 493591"/>
              <a:gd name="connsiteX5-11" fmla="*/ 549713 w 560550"/>
              <a:gd name="connsiteY5-12" fmla="*/ 442022 h 493591"/>
              <a:gd name="connsiteX6-13" fmla="*/ 553726 w 560550"/>
              <a:gd name="connsiteY6-14" fmla="*/ 448555 h 493591"/>
              <a:gd name="connsiteX7-15" fmla="*/ 557360 w 560550"/>
              <a:gd name="connsiteY7-16" fmla="*/ 480662 h 493591"/>
              <a:gd name="connsiteX8-17" fmla="*/ 557111 w 560550"/>
              <a:gd name="connsiteY8-18" fmla="*/ 481348 h 493591"/>
              <a:gd name="connsiteX9-19" fmla="*/ 527738 w 560550"/>
              <a:gd name="connsiteY9-20" fmla="*/ 493568 h 493591"/>
              <a:gd name="connsiteX10-21" fmla="*/ 496688 w 560550"/>
              <a:gd name="connsiteY10-22" fmla="*/ 492722 h 493591"/>
              <a:gd name="connsiteX11-23" fmla="*/ 275338 w 560550"/>
              <a:gd name="connsiteY11-24" fmla="*/ 480778 h 493591"/>
              <a:gd name="connsiteX12-25" fmla="*/ 275975 w 560550"/>
              <a:gd name="connsiteY12-26" fmla="*/ 480403 h 493591"/>
              <a:gd name="connsiteX13-27" fmla="*/ 266629 w 560550"/>
              <a:gd name="connsiteY13-28" fmla="*/ 479903 h 493591"/>
              <a:gd name="connsiteX14-29" fmla="*/ 40497 w 560550"/>
              <a:gd name="connsiteY14-30" fmla="*/ 492105 h 493591"/>
              <a:gd name="connsiteX15-31" fmla="*/ 32832 w 560550"/>
              <a:gd name="connsiteY15-32" fmla="*/ 492314 h 493591"/>
              <a:gd name="connsiteX16-33" fmla="*/ 3210 w 560550"/>
              <a:gd name="connsiteY16-34" fmla="*/ 479408 h 493591"/>
              <a:gd name="connsiteX17-35" fmla="*/ 2740 w 560550"/>
              <a:gd name="connsiteY17-36" fmla="*/ 478849 h 493591"/>
              <a:gd name="connsiteX18-37" fmla="*/ 6844 w 560550"/>
              <a:gd name="connsiteY18-38" fmla="*/ 447301 h 493591"/>
              <a:gd name="connsiteX19-39" fmla="*/ 23102 w 560550"/>
              <a:gd name="connsiteY19-40" fmla="*/ 420834 h 493591"/>
              <a:gd name="connsiteX20-41" fmla="*/ 144121 w 560550"/>
              <a:gd name="connsiteY20-42" fmla="*/ 235111 h 493591"/>
              <a:gd name="connsiteX21-43" fmla="*/ 144127 w 560550"/>
              <a:gd name="connsiteY21-44" fmla="*/ 235851 h 493591"/>
              <a:gd name="connsiteX22-45" fmla="*/ 149231 w 560550"/>
              <a:gd name="connsiteY22-46" fmla="*/ 228009 h 493591"/>
              <a:gd name="connsiteX23-47" fmla="*/ 251731 w 560550"/>
              <a:gd name="connsiteY23-48" fmla="*/ 26070 h 493591"/>
              <a:gd name="connsiteX24-49" fmla="*/ 255383 w 560550"/>
              <a:gd name="connsiteY24-50" fmla="*/ 19328 h 493591"/>
              <a:gd name="connsiteX25-51" fmla="*/ 281371 w 560550"/>
              <a:gd name="connsiteY25-52" fmla="*/ 127 h 493591"/>
              <a:gd name="connsiteX26-53" fmla="*/ 282090 w 560550"/>
              <a:gd name="connsiteY26-54" fmla="*/ 0 h 493591"/>
              <a:gd name="connsiteX0-55" fmla="*/ 282090 w 560550"/>
              <a:gd name="connsiteY0-56" fmla="*/ 0 h 493591"/>
              <a:gd name="connsiteX1-57" fmla="*/ 307359 w 560550"/>
              <a:gd name="connsiteY1-58" fmla="*/ 19328 h 493591"/>
              <a:gd name="connsiteX2-59" fmla="*/ 322151 w 560550"/>
              <a:gd name="connsiteY2-60" fmla="*/ 46641 h 493591"/>
              <a:gd name="connsiteX3-61" fmla="*/ 426075 w 560550"/>
              <a:gd name="connsiteY3-62" fmla="*/ 252279 h 493591"/>
              <a:gd name="connsiteX4-63" fmla="*/ 549713 w 560550"/>
              <a:gd name="connsiteY4-64" fmla="*/ 442022 h 493591"/>
              <a:gd name="connsiteX5-65" fmla="*/ 553726 w 560550"/>
              <a:gd name="connsiteY5-66" fmla="*/ 448555 h 493591"/>
              <a:gd name="connsiteX6-67" fmla="*/ 557360 w 560550"/>
              <a:gd name="connsiteY6-68" fmla="*/ 480662 h 493591"/>
              <a:gd name="connsiteX7-69" fmla="*/ 557111 w 560550"/>
              <a:gd name="connsiteY7-70" fmla="*/ 481348 h 493591"/>
              <a:gd name="connsiteX8-71" fmla="*/ 527738 w 560550"/>
              <a:gd name="connsiteY8-72" fmla="*/ 493568 h 493591"/>
              <a:gd name="connsiteX9-73" fmla="*/ 496688 w 560550"/>
              <a:gd name="connsiteY9-74" fmla="*/ 492722 h 493591"/>
              <a:gd name="connsiteX10-75" fmla="*/ 275338 w 560550"/>
              <a:gd name="connsiteY10-76" fmla="*/ 480778 h 493591"/>
              <a:gd name="connsiteX11-77" fmla="*/ 275975 w 560550"/>
              <a:gd name="connsiteY11-78" fmla="*/ 480403 h 493591"/>
              <a:gd name="connsiteX12-79" fmla="*/ 266629 w 560550"/>
              <a:gd name="connsiteY12-80" fmla="*/ 479903 h 493591"/>
              <a:gd name="connsiteX13-81" fmla="*/ 40497 w 560550"/>
              <a:gd name="connsiteY13-82" fmla="*/ 492105 h 493591"/>
              <a:gd name="connsiteX14-83" fmla="*/ 32832 w 560550"/>
              <a:gd name="connsiteY14-84" fmla="*/ 492314 h 493591"/>
              <a:gd name="connsiteX15-85" fmla="*/ 3210 w 560550"/>
              <a:gd name="connsiteY15-86" fmla="*/ 479408 h 493591"/>
              <a:gd name="connsiteX16-87" fmla="*/ 2740 w 560550"/>
              <a:gd name="connsiteY16-88" fmla="*/ 478849 h 493591"/>
              <a:gd name="connsiteX17-89" fmla="*/ 6844 w 560550"/>
              <a:gd name="connsiteY17-90" fmla="*/ 447301 h 493591"/>
              <a:gd name="connsiteX18-91" fmla="*/ 23102 w 560550"/>
              <a:gd name="connsiteY18-92" fmla="*/ 420834 h 493591"/>
              <a:gd name="connsiteX19-93" fmla="*/ 144121 w 560550"/>
              <a:gd name="connsiteY19-94" fmla="*/ 235111 h 493591"/>
              <a:gd name="connsiteX20-95" fmla="*/ 144127 w 560550"/>
              <a:gd name="connsiteY20-96" fmla="*/ 235851 h 493591"/>
              <a:gd name="connsiteX21-97" fmla="*/ 149231 w 560550"/>
              <a:gd name="connsiteY21-98" fmla="*/ 228009 h 493591"/>
              <a:gd name="connsiteX22-99" fmla="*/ 251731 w 560550"/>
              <a:gd name="connsiteY22-100" fmla="*/ 26070 h 493591"/>
              <a:gd name="connsiteX23-101" fmla="*/ 255383 w 560550"/>
              <a:gd name="connsiteY23-102" fmla="*/ 19328 h 493591"/>
              <a:gd name="connsiteX24-103" fmla="*/ 281371 w 560550"/>
              <a:gd name="connsiteY24-104" fmla="*/ 127 h 493591"/>
              <a:gd name="connsiteX25-105" fmla="*/ 282090 w 560550"/>
              <a:gd name="connsiteY25-106" fmla="*/ 0 h 493591"/>
              <a:gd name="connsiteX0-107" fmla="*/ 282090 w 560550"/>
              <a:gd name="connsiteY0-108" fmla="*/ 0 h 493591"/>
              <a:gd name="connsiteX1-109" fmla="*/ 307359 w 560550"/>
              <a:gd name="connsiteY1-110" fmla="*/ 19328 h 493591"/>
              <a:gd name="connsiteX2-111" fmla="*/ 322151 w 560550"/>
              <a:gd name="connsiteY2-112" fmla="*/ 46641 h 493591"/>
              <a:gd name="connsiteX3-113" fmla="*/ 426075 w 560550"/>
              <a:gd name="connsiteY3-114" fmla="*/ 252279 h 493591"/>
              <a:gd name="connsiteX4-115" fmla="*/ 549713 w 560550"/>
              <a:gd name="connsiteY4-116" fmla="*/ 442022 h 493591"/>
              <a:gd name="connsiteX5-117" fmla="*/ 553726 w 560550"/>
              <a:gd name="connsiteY5-118" fmla="*/ 448555 h 493591"/>
              <a:gd name="connsiteX6-119" fmla="*/ 557360 w 560550"/>
              <a:gd name="connsiteY6-120" fmla="*/ 480662 h 493591"/>
              <a:gd name="connsiteX7-121" fmla="*/ 557111 w 560550"/>
              <a:gd name="connsiteY7-122" fmla="*/ 481348 h 493591"/>
              <a:gd name="connsiteX8-123" fmla="*/ 527738 w 560550"/>
              <a:gd name="connsiteY8-124" fmla="*/ 493568 h 493591"/>
              <a:gd name="connsiteX9-125" fmla="*/ 496688 w 560550"/>
              <a:gd name="connsiteY9-126" fmla="*/ 492722 h 493591"/>
              <a:gd name="connsiteX10-127" fmla="*/ 275338 w 560550"/>
              <a:gd name="connsiteY10-128" fmla="*/ 480778 h 493591"/>
              <a:gd name="connsiteX11-129" fmla="*/ 275975 w 560550"/>
              <a:gd name="connsiteY11-130" fmla="*/ 480403 h 493591"/>
              <a:gd name="connsiteX12-131" fmla="*/ 266629 w 560550"/>
              <a:gd name="connsiteY12-132" fmla="*/ 479903 h 493591"/>
              <a:gd name="connsiteX13-133" fmla="*/ 40497 w 560550"/>
              <a:gd name="connsiteY13-134" fmla="*/ 492105 h 493591"/>
              <a:gd name="connsiteX14-135" fmla="*/ 32832 w 560550"/>
              <a:gd name="connsiteY14-136" fmla="*/ 492314 h 493591"/>
              <a:gd name="connsiteX15-137" fmla="*/ 3210 w 560550"/>
              <a:gd name="connsiteY15-138" fmla="*/ 479408 h 493591"/>
              <a:gd name="connsiteX16-139" fmla="*/ 2740 w 560550"/>
              <a:gd name="connsiteY16-140" fmla="*/ 478849 h 493591"/>
              <a:gd name="connsiteX17-141" fmla="*/ 6844 w 560550"/>
              <a:gd name="connsiteY17-142" fmla="*/ 447301 h 493591"/>
              <a:gd name="connsiteX18-143" fmla="*/ 23102 w 560550"/>
              <a:gd name="connsiteY18-144" fmla="*/ 420834 h 493591"/>
              <a:gd name="connsiteX19-145" fmla="*/ 144121 w 560550"/>
              <a:gd name="connsiteY19-146" fmla="*/ 235111 h 493591"/>
              <a:gd name="connsiteX20-147" fmla="*/ 144127 w 560550"/>
              <a:gd name="connsiteY20-148" fmla="*/ 235851 h 493591"/>
              <a:gd name="connsiteX21-149" fmla="*/ 149231 w 560550"/>
              <a:gd name="connsiteY21-150" fmla="*/ 228009 h 493591"/>
              <a:gd name="connsiteX22-151" fmla="*/ 251731 w 560550"/>
              <a:gd name="connsiteY22-152" fmla="*/ 26070 h 493591"/>
              <a:gd name="connsiteX23-153" fmla="*/ 255383 w 560550"/>
              <a:gd name="connsiteY23-154" fmla="*/ 19328 h 493591"/>
              <a:gd name="connsiteX24-155" fmla="*/ 281371 w 560550"/>
              <a:gd name="connsiteY24-156" fmla="*/ 127 h 493591"/>
              <a:gd name="connsiteX25-157" fmla="*/ 282090 w 560550"/>
              <a:gd name="connsiteY25-158" fmla="*/ 0 h 493591"/>
              <a:gd name="connsiteX0-159" fmla="*/ 282090 w 560550"/>
              <a:gd name="connsiteY0-160" fmla="*/ 0 h 493591"/>
              <a:gd name="connsiteX1-161" fmla="*/ 307359 w 560550"/>
              <a:gd name="connsiteY1-162" fmla="*/ 19328 h 493591"/>
              <a:gd name="connsiteX2-163" fmla="*/ 322151 w 560550"/>
              <a:gd name="connsiteY2-164" fmla="*/ 46641 h 493591"/>
              <a:gd name="connsiteX3-165" fmla="*/ 426075 w 560550"/>
              <a:gd name="connsiteY3-166" fmla="*/ 252279 h 493591"/>
              <a:gd name="connsiteX4-167" fmla="*/ 549713 w 560550"/>
              <a:gd name="connsiteY4-168" fmla="*/ 442022 h 493591"/>
              <a:gd name="connsiteX5-169" fmla="*/ 553726 w 560550"/>
              <a:gd name="connsiteY5-170" fmla="*/ 448555 h 493591"/>
              <a:gd name="connsiteX6-171" fmla="*/ 557360 w 560550"/>
              <a:gd name="connsiteY6-172" fmla="*/ 480662 h 493591"/>
              <a:gd name="connsiteX7-173" fmla="*/ 557111 w 560550"/>
              <a:gd name="connsiteY7-174" fmla="*/ 481348 h 493591"/>
              <a:gd name="connsiteX8-175" fmla="*/ 527738 w 560550"/>
              <a:gd name="connsiteY8-176" fmla="*/ 493568 h 493591"/>
              <a:gd name="connsiteX9-177" fmla="*/ 496688 w 560550"/>
              <a:gd name="connsiteY9-178" fmla="*/ 492722 h 493591"/>
              <a:gd name="connsiteX10-179" fmla="*/ 275338 w 560550"/>
              <a:gd name="connsiteY10-180" fmla="*/ 480778 h 493591"/>
              <a:gd name="connsiteX11-181" fmla="*/ 275975 w 560550"/>
              <a:gd name="connsiteY11-182" fmla="*/ 480403 h 493591"/>
              <a:gd name="connsiteX12-183" fmla="*/ 266629 w 560550"/>
              <a:gd name="connsiteY12-184" fmla="*/ 479903 h 493591"/>
              <a:gd name="connsiteX13-185" fmla="*/ 40497 w 560550"/>
              <a:gd name="connsiteY13-186" fmla="*/ 492105 h 493591"/>
              <a:gd name="connsiteX14-187" fmla="*/ 32832 w 560550"/>
              <a:gd name="connsiteY14-188" fmla="*/ 492314 h 493591"/>
              <a:gd name="connsiteX15-189" fmla="*/ 3210 w 560550"/>
              <a:gd name="connsiteY15-190" fmla="*/ 479408 h 493591"/>
              <a:gd name="connsiteX16-191" fmla="*/ 2740 w 560550"/>
              <a:gd name="connsiteY16-192" fmla="*/ 478849 h 493591"/>
              <a:gd name="connsiteX17-193" fmla="*/ 6844 w 560550"/>
              <a:gd name="connsiteY17-194" fmla="*/ 447301 h 493591"/>
              <a:gd name="connsiteX18-195" fmla="*/ 23102 w 560550"/>
              <a:gd name="connsiteY18-196" fmla="*/ 420834 h 493591"/>
              <a:gd name="connsiteX19-197" fmla="*/ 144121 w 560550"/>
              <a:gd name="connsiteY19-198" fmla="*/ 235111 h 493591"/>
              <a:gd name="connsiteX20-199" fmla="*/ 149231 w 560550"/>
              <a:gd name="connsiteY20-200" fmla="*/ 228009 h 493591"/>
              <a:gd name="connsiteX21-201" fmla="*/ 251731 w 560550"/>
              <a:gd name="connsiteY21-202" fmla="*/ 26070 h 493591"/>
              <a:gd name="connsiteX22-203" fmla="*/ 255383 w 560550"/>
              <a:gd name="connsiteY22-204" fmla="*/ 19328 h 493591"/>
              <a:gd name="connsiteX23-205" fmla="*/ 281371 w 560550"/>
              <a:gd name="connsiteY23-206" fmla="*/ 127 h 493591"/>
              <a:gd name="connsiteX24-207" fmla="*/ 282090 w 560550"/>
              <a:gd name="connsiteY24-208" fmla="*/ 0 h 493591"/>
              <a:gd name="connsiteX0-209" fmla="*/ 282090 w 560550"/>
              <a:gd name="connsiteY0-210" fmla="*/ 0 h 493591"/>
              <a:gd name="connsiteX1-211" fmla="*/ 307359 w 560550"/>
              <a:gd name="connsiteY1-212" fmla="*/ 19328 h 493591"/>
              <a:gd name="connsiteX2-213" fmla="*/ 322151 w 560550"/>
              <a:gd name="connsiteY2-214" fmla="*/ 46641 h 493591"/>
              <a:gd name="connsiteX3-215" fmla="*/ 426075 w 560550"/>
              <a:gd name="connsiteY3-216" fmla="*/ 252279 h 493591"/>
              <a:gd name="connsiteX4-217" fmla="*/ 549713 w 560550"/>
              <a:gd name="connsiteY4-218" fmla="*/ 442022 h 493591"/>
              <a:gd name="connsiteX5-219" fmla="*/ 553726 w 560550"/>
              <a:gd name="connsiteY5-220" fmla="*/ 448555 h 493591"/>
              <a:gd name="connsiteX6-221" fmla="*/ 557360 w 560550"/>
              <a:gd name="connsiteY6-222" fmla="*/ 480662 h 493591"/>
              <a:gd name="connsiteX7-223" fmla="*/ 557111 w 560550"/>
              <a:gd name="connsiteY7-224" fmla="*/ 481348 h 493591"/>
              <a:gd name="connsiteX8-225" fmla="*/ 527738 w 560550"/>
              <a:gd name="connsiteY8-226" fmla="*/ 493568 h 493591"/>
              <a:gd name="connsiteX9-227" fmla="*/ 496688 w 560550"/>
              <a:gd name="connsiteY9-228" fmla="*/ 492722 h 493591"/>
              <a:gd name="connsiteX10-229" fmla="*/ 275338 w 560550"/>
              <a:gd name="connsiteY10-230" fmla="*/ 480778 h 493591"/>
              <a:gd name="connsiteX11-231" fmla="*/ 275975 w 560550"/>
              <a:gd name="connsiteY11-232" fmla="*/ 480403 h 493591"/>
              <a:gd name="connsiteX12-233" fmla="*/ 266629 w 560550"/>
              <a:gd name="connsiteY12-234" fmla="*/ 479903 h 493591"/>
              <a:gd name="connsiteX13-235" fmla="*/ 40497 w 560550"/>
              <a:gd name="connsiteY13-236" fmla="*/ 492105 h 493591"/>
              <a:gd name="connsiteX14-237" fmla="*/ 32832 w 560550"/>
              <a:gd name="connsiteY14-238" fmla="*/ 492314 h 493591"/>
              <a:gd name="connsiteX15-239" fmla="*/ 3210 w 560550"/>
              <a:gd name="connsiteY15-240" fmla="*/ 479408 h 493591"/>
              <a:gd name="connsiteX16-241" fmla="*/ 2740 w 560550"/>
              <a:gd name="connsiteY16-242" fmla="*/ 478849 h 493591"/>
              <a:gd name="connsiteX17-243" fmla="*/ 6844 w 560550"/>
              <a:gd name="connsiteY17-244" fmla="*/ 447301 h 493591"/>
              <a:gd name="connsiteX18-245" fmla="*/ 23102 w 560550"/>
              <a:gd name="connsiteY18-246" fmla="*/ 420834 h 493591"/>
              <a:gd name="connsiteX19-247" fmla="*/ 149231 w 560550"/>
              <a:gd name="connsiteY19-248" fmla="*/ 228009 h 493591"/>
              <a:gd name="connsiteX20-249" fmla="*/ 251731 w 560550"/>
              <a:gd name="connsiteY20-250" fmla="*/ 26070 h 493591"/>
              <a:gd name="connsiteX21-251" fmla="*/ 255383 w 560550"/>
              <a:gd name="connsiteY21-252" fmla="*/ 19328 h 493591"/>
              <a:gd name="connsiteX22-253" fmla="*/ 281371 w 560550"/>
              <a:gd name="connsiteY22-254" fmla="*/ 127 h 493591"/>
              <a:gd name="connsiteX23-255" fmla="*/ 282090 w 560550"/>
              <a:gd name="connsiteY23-256" fmla="*/ 0 h 493591"/>
              <a:gd name="connsiteX0-257" fmla="*/ 282090 w 560550"/>
              <a:gd name="connsiteY0-258" fmla="*/ 0 h 493591"/>
              <a:gd name="connsiteX1-259" fmla="*/ 307359 w 560550"/>
              <a:gd name="connsiteY1-260" fmla="*/ 19328 h 493591"/>
              <a:gd name="connsiteX2-261" fmla="*/ 322151 w 560550"/>
              <a:gd name="connsiteY2-262" fmla="*/ 46641 h 493591"/>
              <a:gd name="connsiteX3-263" fmla="*/ 426075 w 560550"/>
              <a:gd name="connsiteY3-264" fmla="*/ 252279 h 493591"/>
              <a:gd name="connsiteX4-265" fmla="*/ 549713 w 560550"/>
              <a:gd name="connsiteY4-266" fmla="*/ 442022 h 493591"/>
              <a:gd name="connsiteX5-267" fmla="*/ 553726 w 560550"/>
              <a:gd name="connsiteY5-268" fmla="*/ 448555 h 493591"/>
              <a:gd name="connsiteX6-269" fmla="*/ 557360 w 560550"/>
              <a:gd name="connsiteY6-270" fmla="*/ 480662 h 493591"/>
              <a:gd name="connsiteX7-271" fmla="*/ 557111 w 560550"/>
              <a:gd name="connsiteY7-272" fmla="*/ 481348 h 493591"/>
              <a:gd name="connsiteX8-273" fmla="*/ 527738 w 560550"/>
              <a:gd name="connsiteY8-274" fmla="*/ 493568 h 493591"/>
              <a:gd name="connsiteX9-275" fmla="*/ 496688 w 560550"/>
              <a:gd name="connsiteY9-276" fmla="*/ 492722 h 493591"/>
              <a:gd name="connsiteX10-277" fmla="*/ 275338 w 560550"/>
              <a:gd name="connsiteY10-278" fmla="*/ 480778 h 493591"/>
              <a:gd name="connsiteX11-279" fmla="*/ 275975 w 560550"/>
              <a:gd name="connsiteY11-280" fmla="*/ 480403 h 493591"/>
              <a:gd name="connsiteX12-281" fmla="*/ 266629 w 560550"/>
              <a:gd name="connsiteY12-282" fmla="*/ 479903 h 493591"/>
              <a:gd name="connsiteX13-283" fmla="*/ 40497 w 560550"/>
              <a:gd name="connsiteY13-284" fmla="*/ 492105 h 493591"/>
              <a:gd name="connsiteX14-285" fmla="*/ 32832 w 560550"/>
              <a:gd name="connsiteY14-286" fmla="*/ 492314 h 493591"/>
              <a:gd name="connsiteX15-287" fmla="*/ 3210 w 560550"/>
              <a:gd name="connsiteY15-288" fmla="*/ 479408 h 493591"/>
              <a:gd name="connsiteX16-289" fmla="*/ 2740 w 560550"/>
              <a:gd name="connsiteY16-290" fmla="*/ 478849 h 493591"/>
              <a:gd name="connsiteX17-291" fmla="*/ 6844 w 560550"/>
              <a:gd name="connsiteY17-292" fmla="*/ 447301 h 493591"/>
              <a:gd name="connsiteX18-293" fmla="*/ 23102 w 560550"/>
              <a:gd name="connsiteY18-294" fmla="*/ 420834 h 493591"/>
              <a:gd name="connsiteX19-295" fmla="*/ 149231 w 560550"/>
              <a:gd name="connsiteY19-296" fmla="*/ 228009 h 493591"/>
              <a:gd name="connsiteX20-297" fmla="*/ 251731 w 560550"/>
              <a:gd name="connsiteY20-298" fmla="*/ 26070 h 493591"/>
              <a:gd name="connsiteX21-299" fmla="*/ 255383 w 560550"/>
              <a:gd name="connsiteY21-300" fmla="*/ 19328 h 493591"/>
              <a:gd name="connsiteX22-301" fmla="*/ 281371 w 560550"/>
              <a:gd name="connsiteY22-302" fmla="*/ 127 h 493591"/>
              <a:gd name="connsiteX23-303" fmla="*/ 282090 w 560550"/>
              <a:gd name="connsiteY23-304" fmla="*/ 0 h 493591"/>
              <a:gd name="connsiteX0-305" fmla="*/ 282090 w 560550"/>
              <a:gd name="connsiteY0-306" fmla="*/ 0 h 493591"/>
              <a:gd name="connsiteX1-307" fmla="*/ 307359 w 560550"/>
              <a:gd name="connsiteY1-308" fmla="*/ 19328 h 493591"/>
              <a:gd name="connsiteX2-309" fmla="*/ 322151 w 560550"/>
              <a:gd name="connsiteY2-310" fmla="*/ 46641 h 493591"/>
              <a:gd name="connsiteX3-311" fmla="*/ 426075 w 560550"/>
              <a:gd name="connsiteY3-312" fmla="*/ 252279 h 493591"/>
              <a:gd name="connsiteX4-313" fmla="*/ 549713 w 560550"/>
              <a:gd name="connsiteY4-314" fmla="*/ 442022 h 493591"/>
              <a:gd name="connsiteX5-315" fmla="*/ 553726 w 560550"/>
              <a:gd name="connsiteY5-316" fmla="*/ 448555 h 493591"/>
              <a:gd name="connsiteX6-317" fmla="*/ 557360 w 560550"/>
              <a:gd name="connsiteY6-318" fmla="*/ 480662 h 493591"/>
              <a:gd name="connsiteX7-319" fmla="*/ 557111 w 560550"/>
              <a:gd name="connsiteY7-320" fmla="*/ 481348 h 493591"/>
              <a:gd name="connsiteX8-321" fmla="*/ 527738 w 560550"/>
              <a:gd name="connsiteY8-322" fmla="*/ 493568 h 493591"/>
              <a:gd name="connsiteX9-323" fmla="*/ 496688 w 560550"/>
              <a:gd name="connsiteY9-324" fmla="*/ 492722 h 493591"/>
              <a:gd name="connsiteX10-325" fmla="*/ 275338 w 560550"/>
              <a:gd name="connsiteY10-326" fmla="*/ 480778 h 493591"/>
              <a:gd name="connsiteX11-327" fmla="*/ 266629 w 560550"/>
              <a:gd name="connsiteY11-328" fmla="*/ 479903 h 493591"/>
              <a:gd name="connsiteX12-329" fmla="*/ 40497 w 560550"/>
              <a:gd name="connsiteY12-330" fmla="*/ 492105 h 493591"/>
              <a:gd name="connsiteX13-331" fmla="*/ 32832 w 560550"/>
              <a:gd name="connsiteY13-332" fmla="*/ 492314 h 493591"/>
              <a:gd name="connsiteX14-333" fmla="*/ 3210 w 560550"/>
              <a:gd name="connsiteY14-334" fmla="*/ 479408 h 493591"/>
              <a:gd name="connsiteX15-335" fmla="*/ 2740 w 560550"/>
              <a:gd name="connsiteY15-336" fmla="*/ 478849 h 493591"/>
              <a:gd name="connsiteX16-337" fmla="*/ 6844 w 560550"/>
              <a:gd name="connsiteY16-338" fmla="*/ 447301 h 493591"/>
              <a:gd name="connsiteX17-339" fmla="*/ 23102 w 560550"/>
              <a:gd name="connsiteY17-340" fmla="*/ 420834 h 493591"/>
              <a:gd name="connsiteX18-341" fmla="*/ 149231 w 560550"/>
              <a:gd name="connsiteY18-342" fmla="*/ 228009 h 493591"/>
              <a:gd name="connsiteX19-343" fmla="*/ 251731 w 560550"/>
              <a:gd name="connsiteY19-344" fmla="*/ 26070 h 493591"/>
              <a:gd name="connsiteX20-345" fmla="*/ 255383 w 560550"/>
              <a:gd name="connsiteY20-346" fmla="*/ 19328 h 493591"/>
              <a:gd name="connsiteX21-347" fmla="*/ 281371 w 560550"/>
              <a:gd name="connsiteY21-348" fmla="*/ 127 h 493591"/>
              <a:gd name="connsiteX22-349" fmla="*/ 282090 w 560550"/>
              <a:gd name="connsiteY22-350" fmla="*/ 0 h 493591"/>
              <a:gd name="connsiteX0-351" fmla="*/ 282090 w 560550"/>
              <a:gd name="connsiteY0-352" fmla="*/ 0 h 493591"/>
              <a:gd name="connsiteX1-353" fmla="*/ 307359 w 560550"/>
              <a:gd name="connsiteY1-354" fmla="*/ 19328 h 493591"/>
              <a:gd name="connsiteX2-355" fmla="*/ 322151 w 560550"/>
              <a:gd name="connsiteY2-356" fmla="*/ 46641 h 493591"/>
              <a:gd name="connsiteX3-357" fmla="*/ 426075 w 560550"/>
              <a:gd name="connsiteY3-358" fmla="*/ 252279 h 493591"/>
              <a:gd name="connsiteX4-359" fmla="*/ 549713 w 560550"/>
              <a:gd name="connsiteY4-360" fmla="*/ 442022 h 493591"/>
              <a:gd name="connsiteX5-361" fmla="*/ 553726 w 560550"/>
              <a:gd name="connsiteY5-362" fmla="*/ 448555 h 493591"/>
              <a:gd name="connsiteX6-363" fmla="*/ 557360 w 560550"/>
              <a:gd name="connsiteY6-364" fmla="*/ 480662 h 493591"/>
              <a:gd name="connsiteX7-365" fmla="*/ 557111 w 560550"/>
              <a:gd name="connsiteY7-366" fmla="*/ 481348 h 493591"/>
              <a:gd name="connsiteX8-367" fmla="*/ 527738 w 560550"/>
              <a:gd name="connsiteY8-368" fmla="*/ 493568 h 493591"/>
              <a:gd name="connsiteX9-369" fmla="*/ 496688 w 560550"/>
              <a:gd name="connsiteY9-370" fmla="*/ 492722 h 493591"/>
              <a:gd name="connsiteX10-371" fmla="*/ 266629 w 560550"/>
              <a:gd name="connsiteY10-372" fmla="*/ 479903 h 493591"/>
              <a:gd name="connsiteX11-373" fmla="*/ 40497 w 560550"/>
              <a:gd name="connsiteY11-374" fmla="*/ 492105 h 493591"/>
              <a:gd name="connsiteX12-375" fmla="*/ 32832 w 560550"/>
              <a:gd name="connsiteY12-376" fmla="*/ 492314 h 493591"/>
              <a:gd name="connsiteX13-377" fmla="*/ 3210 w 560550"/>
              <a:gd name="connsiteY13-378" fmla="*/ 479408 h 493591"/>
              <a:gd name="connsiteX14-379" fmla="*/ 2740 w 560550"/>
              <a:gd name="connsiteY14-380" fmla="*/ 478849 h 493591"/>
              <a:gd name="connsiteX15-381" fmla="*/ 6844 w 560550"/>
              <a:gd name="connsiteY15-382" fmla="*/ 447301 h 493591"/>
              <a:gd name="connsiteX16-383" fmla="*/ 23102 w 560550"/>
              <a:gd name="connsiteY16-384" fmla="*/ 420834 h 493591"/>
              <a:gd name="connsiteX17-385" fmla="*/ 149231 w 560550"/>
              <a:gd name="connsiteY17-386" fmla="*/ 228009 h 493591"/>
              <a:gd name="connsiteX18-387" fmla="*/ 251731 w 560550"/>
              <a:gd name="connsiteY18-388" fmla="*/ 26070 h 493591"/>
              <a:gd name="connsiteX19-389" fmla="*/ 255383 w 560550"/>
              <a:gd name="connsiteY19-390" fmla="*/ 19328 h 493591"/>
              <a:gd name="connsiteX20-391" fmla="*/ 281371 w 560550"/>
              <a:gd name="connsiteY20-392" fmla="*/ 127 h 493591"/>
              <a:gd name="connsiteX21-393" fmla="*/ 282090 w 560550"/>
              <a:gd name="connsiteY21-394" fmla="*/ 0 h 493591"/>
              <a:gd name="connsiteX0-395" fmla="*/ 282090 w 560550"/>
              <a:gd name="connsiteY0-396" fmla="*/ 0 h 493591"/>
              <a:gd name="connsiteX1-397" fmla="*/ 307359 w 560550"/>
              <a:gd name="connsiteY1-398" fmla="*/ 19328 h 493591"/>
              <a:gd name="connsiteX2-399" fmla="*/ 322151 w 560550"/>
              <a:gd name="connsiteY2-400" fmla="*/ 46641 h 493591"/>
              <a:gd name="connsiteX3-401" fmla="*/ 426075 w 560550"/>
              <a:gd name="connsiteY3-402" fmla="*/ 252279 h 493591"/>
              <a:gd name="connsiteX4-403" fmla="*/ 549713 w 560550"/>
              <a:gd name="connsiteY4-404" fmla="*/ 442022 h 493591"/>
              <a:gd name="connsiteX5-405" fmla="*/ 553726 w 560550"/>
              <a:gd name="connsiteY5-406" fmla="*/ 448555 h 493591"/>
              <a:gd name="connsiteX6-407" fmla="*/ 557360 w 560550"/>
              <a:gd name="connsiteY6-408" fmla="*/ 480662 h 493591"/>
              <a:gd name="connsiteX7-409" fmla="*/ 557111 w 560550"/>
              <a:gd name="connsiteY7-410" fmla="*/ 481348 h 493591"/>
              <a:gd name="connsiteX8-411" fmla="*/ 527738 w 560550"/>
              <a:gd name="connsiteY8-412" fmla="*/ 493568 h 493591"/>
              <a:gd name="connsiteX9-413" fmla="*/ 496688 w 560550"/>
              <a:gd name="connsiteY9-414" fmla="*/ 492722 h 493591"/>
              <a:gd name="connsiteX10-415" fmla="*/ 266629 w 560550"/>
              <a:gd name="connsiteY10-416" fmla="*/ 479903 h 493591"/>
              <a:gd name="connsiteX11-417" fmla="*/ 40497 w 560550"/>
              <a:gd name="connsiteY11-418" fmla="*/ 492105 h 493591"/>
              <a:gd name="connsiteX12-419" fmla="*/ 32832 w 560550"/>
              <a:gd name="connsiteY12-420" fmla="*/ 492314 h 493591"/>
              <a:gd name="connsiteX13-421" fmla="*/ 3210 w 560550"/>
              <a:gd name="connsiteY13-422" fmla="*/ 479408 h 493591"/>
              <a:gd name="connsiteX14-423" fmla="*/ 2740 w 560550"/>
              <a:gd name="connsiteY14-424" fmla="*/ 478849 h 493591"/>
              <a:gd name="connsiteX15-425" fmla="*/ 6844 w 560550"/>
              <a:gd name="connsiteY15-426" fmla="*/ 447301 h 493591"/>
              <a:gd name="connsiteX16-427" fmla="*/ 23102 w 560550"/>
              <a:gd name="connsiteY16-428" fmla="*/ 420834 h 493591"/>
              <a:gd name="connsiteX17-429" fmla="*/ 149231 w 560550"/>
              <a:gd name="connsiteY17-430" fmla="*/ 228009 h 493591"/>
              <a:gd name="connsiteX18-431" fmla="*/ 251731 w 560550"/>
              <a:gd name="connsiteY18-432" fmla="*/ 26070 h 493591"/>
              <a:gd name="connsiteX19-433" fmla="*/ 255383 w 560550"/>
              <a:gd name="connsiteY19-434" fmla="*/ 19328 h 493591"/>
              <a:gd name="connsiteX20-435" fmla="*/ 281371 w 560550"/>
              <a:gd name="connsiteY20-436" fmla="*/ 127 h 493591"/>
              <a:gd name="connsiteX21-437" fmla="*/ 282090 w 560550"/>
              <a:gd name="connsiteY21-438" fmla="*/ 0 h 493591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  <a:cxn ang="0">
                <a:pos x="connsiteX10-21" y="connsiteY10-22"/>
              </a:cxn>
              <a:cxn ang="0">
                <a:pos x="connsiteX11-23" y="connsiteY11-24"/>
              </a:cxn>
              <a:cxn ang="0">
                <a:pos x="connsiteX12-25" y="connsiteY12-26"/>
              </a:cxn>
              <a:cxn ang="0">
                <a:pos x="connsiteX13-27" y="connsiteY13-28"/>
              </a:cxn>
              <a:cxn ang="0">
                <a:pos x="connsiteX14-29" y="connsiteY14-30"/>
              </a:cxn>
              <a:cxn ang="0">
                <a:pos x="connsiteX15-31" y="connsiteY15-32"/>
              </a:cxn>
              <a:cxn ang="0">
                <a:pos x="connsiteX16-33" y="connsiteY16-34"/>
              </a:cxn>
              <a:cxn ang="0">
                <a:pos x="connsiteX17-35" y="connsiteY17-36"/>
              </a:cxn>
              <a:cxn ang="0">
                <a:pos x="connsiteX18-37" y="connsiteY18-38"/>
              </a:cxn>
              <a:cxn ang="0">
                <a:pos x="connsiteX19-39" y="connsiteY19-40"/>
              </a:cxn>
              <a:cxn ang="0">
                <a:pos x="connsiteX20-41" y="connsiteY20-42"/>
              </a:cxn>
              <a:cxn ang="0">
                <a:pos x="connsiteX21-43" y="connsiteY21-44"/>
              </a:cxn>
            </a:cxnLst>
            <a:rect l="l" t="t" r="r" b="b"/>
            <a:pathLst>
              <a:path w="560550" h="493591">
                <a:moveTo>
                  <a:pt x="282090" y="0"/>
                </a:moveTo>
                <a:cubicBezTo>
                  <a:pt x="291235" y="0"/>
                  <a:pt x="300381" y="6443"/>
                  <a:pt x="307359" y="19328"/>
                </a:cubicBezTo>
                <a:lnTo>
                  <a:pt x="322151" y="46641"/>
                </a:lnTo>
                <a:cubicBezTo>
                  <a:pt x="341937" y="85466"/>
                  <a:pt x="388148" y="186382"/>
                  <a:pt x="426075" y="252279"/>
                </a:cubicBezTo>
                <a:cubicBezTo>
                  <a:pt x="464002" y="318176"/>
                  <a:pt x="528438" y="409309"/>
                  <a:pt x="549713" y="442022"/>
                </a:cubicBezTo>
                <a:lnTo>
                  <a:pt x="553726" y="448555"/>
                </a:lnTo>
                <a:cubicBezTo>
                  <a:pt x="561598" y="461368"/>
                  <a:pt x="562451" y="472766"/>
                  <a:pt x="557360" y="480662"/>
                </a:cubicBezTo>
                <a:cubicBezTo>
                  <a:pt x="557347" y="480929"/>
                  <a:pt x="557231" y="481140"/>
                  <a:pt x="557111" y="481348"/>
                </a:cubicBezTo>
                <a:cubicBezTo>
                  <a:pt x="552538" y="489268"/>
                  <a:pt x="542386" y="493968"/>
                  <a:pt x="527738" y="493568"/>
                </a:cubicBezTo>
                <a:lnTo>
                  <a:pt x="496688" y="492722"/>
                </a:lnTo>
                <a:cubicBezTo>
                  <a:pt x="453170" y="490445"/>
                  <a:pt x="342661" y="480006"/>
                  <a:pt x="266629" y="479903"/>
                </a:cubicBezTo>
                <a:cubicBezTo>
                  <a:pt x="190597" y="479800"/>
                  <a:pt x="79463" y="490037"/>
                  <a:pt x="40497" y="492105"/>
                </a:cubicBezTo>
                <a:lnTo>
                  <a:pt x="32832" y="492314"/>
                </a:lnTo>
                <a:cubicBezTo>
                  <a:pt x="17800" y="492724"/>
                  <a:pt x="7502" y="487764"/>
                  <a:pt x="3210" y="479408"/>
                </a:cubicBezTo>
                <a:cubicBezTo>
                  <a:pt x="2985" y="479262"/>
                  <a:pt x="2860" y="479056"/>
                  <a:pt x="2740" y="478849"/>
                </a:cubicBezTo>
                <a:cubicBezTo>
                  <a:pt x="-1833" y="470928"/>
                  <a:pt x="-826" y="459787"/>
                  <a:pt x="6844" y="447301"/>
                </a:cubicBezTo>
                <a:lnTo>
                  <a:pt x="23102" y="420834"/>
                </a:lnTo>
                <a:cubicBezTo>
                  <a:pt x="46833" y="384285"/>
                  <a:pt x="111126" y="293803"/>
                  <a:pt x="149231" y="228009"/>
                </a:cubicBezTo>
                <a:cubicBezTo>
                  <a:pt x="187336" y="162215"/>
                  <a:pt x="234039" y="60850"/>
                  <a:pt x="251731" y="26070"/>
                </a:cubicBezTo>
                <a:lnTo>
                  <a:pt x="255383" y="19328"/>
                </a:lnTo>
                <a:cubicBezTo>
                  <a:pt x="262543" y="6104"/>
                  <a:pt x="271988" y="-334"/>
                  <a:pt x="281371" y="127"/>
                </a:cubicBezTo>
                <a:cubicBezTo>
                  <a:pt x="281609" y="5"/>
                  <a:pt x="281850" y="0"/>
                  <a:pt x="282090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endParaRPr lang="zh-CN" altLang="en-US" strike="noStrike" noProof="1">
              <a:solidFill>
                <a:srgbClr val="FFFFFF"/>
              </a:solidFill>
              <a:latin typeface="黑体" panose="02010609060101010101" charset="-122"/>
              <a:ea typeface="黑体" panose="02010609060101010101" charset="-122"/>
              <a:cs typeface="Arial" panose="020B0604020202020204" pitchFamily="34" charset="0"/>
            </a:endParaRPr>
          </a:p>
        </p:txBody>
      </p:sp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9824484" y="365125"/>
            <a:ext cx="1529316" cy="5811838"/>
          </a:xfrm>
        </p:spPr>
        <p:txBody>
          <a:bodyPr vert="eaVert">
            <a:normAutofit/>
          </a:bodyPr>
          <a:lstStyle>
            <a:lvl1pPr>
              <a:defRPr sz="36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8879958" cy="5811838"/>
          </a:xfrm>
        </p:spPr>
        <p:txBody>
          <a:bodyPr vert="eaVert"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10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/>
            </a:lvl1pPr>
          </a:lstStyle>
          <a:p>
            <a:pPr fontAlgn="auto"/>
            <a:fld id="{760FBDFE-C587-4B4C-A407-44438C67B59E}" type="datetimeFigureOut">
              <a:rPr lang="zh-CN" altLang="en-US" strike="noStrike" noProof="1" smtClean="0">
                <a:latin typeface="+mn-lt"/>
                <a:ea typeface="+mn-ea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11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/>
            </a:lvl1pPr>
          </a:lstStyle>
          <a:p>
            <a:pPr fontAlgn="auto"/>
            <a:endParaRPr lang="zh-CN" altLang="en-US" strike="noStrike" noProof="1"/>
          </a:p>
        </p:txBody>
      </p:sp>
      <p:sp>
        <p:nvSpPr>
          <p:cNvPr id="12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smtClean="0"/>
            </a:lvl1pPr>
          </a:lstStyle>
          <a:p>
            <a:pPr fontAlgn="auto"/>
            <a:fld id="{49AE70B2-8BF9-45C0-BB95-33D1B9D3A854}" type="slidenum">
              <a:rPr lang="zh-CN" altLang="en-US" strike="noStrike" noProof="1" smtClean="0">
                <a:latin typeface="+mn-lt"/>
                <a:ea typeface="+mn-ea"/>
                <a:cs typeface="+mn-cs"/>
              </a:rPr>
            </a:fld>
            <a:endParaRPr lang="zh-CN" altLang="en-US" strike="noStrike" noProof="1"/>
          </a:p>
        </p:txBody>
      </p:sp>
    </p:spTree>
  </p:cSld>
  <p:clrMapOvr>
    <a:masterClrMapping/>
  </p:clrMapOvr>
  <p:hf sldNum="0"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内容占位符 6"/>
          <p:cNvSpPr>
            <a:spLocks noGrp="1"/>
          </p:cNvSpPr>
          <p:nvPr>
            <p:ph sz="quarter" idx="13"/>
          </p:nvPr>
        </p:nvSpPr>
        <p:spPr>
          <a:xfrm>
            <a:off x="838200" y="551543"/>
            <a:ext cx="10515600" cy="5558971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2" name="日期占位符 1"/>
          <p:cNvSpPr>
            <a:spLocks noGrp="1"/>
          </p:cNvSpPr>
          <p:nvPr>
            <p:ph type="dt" sz="half" idx="14"/>
          </p:nvPr>
        </p:nvSpPr>
        <p:spPr/>
        <p:txBody>
          <a:bodyPr/>
          <a:p>
            <a:pPr fontAlgn="auto"/>
            <a:fld id="{760FBDFE-C587-4B4C-A407-44438C67B59E}" type="datetimeFigureOut">
              <a:rPr lang="zh-CN" altLang="en-US" strike="noStrike" noProof="1" smtClean="0">
                <a:latin typeface="+mn-lt"/>
                <a:ea typeface="+mn-ea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5"/>
          </p:nvPr>
        </p:nvSpPr>
        <p:spPr/>
        <p:txBody>
          <a:bodyPr/>
          <a:p>
            <a:pPr fontAlgn="auto"/>
            <a:endParaRPr lang="zh-CN" altLang="en-US" strike="noStrike" noProof="1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6"/>
          </p:nvPr>
        </p:nvSpPr>
        <p:spPr/>
        <p:txBody>
          <a:bodyPr/>
          <a:p>
            <a:pPr fontAlgn="auto"/>
            <a:fld id="{49AE70B2-8BF9-45C0-BB95-33D1B9D3A854}" type="slidenum">
              <a:rPr lang="zh-CN" altLang="en-US" strike="noStrike" noProof="1" smtClean="0">
                <a:latin typeface="+mn-lt"/>
                <a:ea typeface="+mn-ea"/>
                <a:cs typeface="+mn-cs"/>
              </a:rPr>
            </a:fld>
            <a:endParaRPr lang="zh-CN" altLang="en-US" strike="noStrike" noProof="1"/>
          </a:p>
        </p:txBody>
      </p:sp>
    </p:spTree>
  </p:cSld>
  <p:clrMapOvr>
    <a:masterClrMapping/>
  </p:clrMapOvr>
  <p:hf sldNum="0"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任意多边形: 形状 45"/>
          <p:cNvSpPr/>
          <p:nvPr>
            <p:custDataLst>
              <p:tags r:id="rId2"/>
            </p:custDataLst>
          </p:nvPr>
        </p:nvSpPr>
        <p:spPr>
          <a:xfrm>
            <a:off x="0" y="-6350"/>
            <a:ext cx="1173163" cy="1162050"/>
          </a:xfrm>
          <a:custGeom>
            <a:avLst/>
            <a:gdLst>
              <a:gd name="connsiteX0" fmla="*/ 0 w 1172915"/>
              <a:gd name="connsiteY0" fmla="*/ 0 h 1162285"/>
              <a:gd name="connsiteX1" fmla="*/ 1172915 w 1172915"/>
              <a:gd name="connsiteY1" fmla="*/ 0 h 1162285"/>
              <a:gd name="connsiteX2" fmla="*/ 1167422 w 1172915"/>
              <a:gd name="connsiteY2" fmla="*/ 108787 h 1162285"/>
              <a:gd name="connsiteX3" fmla="*/ 0 w 1172915"/>
              <a:gd name="connsiteY3" fmla="*/ 1162285 h 11622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72915" h="1162285">
                <a:moveTo>
                  <a:pt x="0" y="0"/>
                </a:moveTo>
                <a:lnTo>
                  <a:pt x="1172915" y="0"/>
                </a:lnTo>
                <a:lnTo>
                  <a:pt x="1167422" y="108787"/>
                </a:lnTo>
                <a:cubicBezTo>
                  <a:pt x="1107328" y="700521"/>
                  <a:pt x="607589" y="1162285"/>
                  <a:pt x="0" y="1162285"/>
                </a:cubicBezTo>
                <a:close/>
              </a:path>
            </a:pathLst>
          </a:custGeom>
          <a:solidFill>
            <a:srgbClr val="F7F7F7"/>
          </a:solidFill>
          <a:ln>
            <a:noFill/>
          </a:ln>
          <a:effectLst>
            <a:outerShdw blurRad="330200" dist="38100" dir="2700000" algn="tl" rotWithShape="0">
              <a:prstClr val="black">
                <a:alpha val="2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buFontTx/>
              <a:buNone/>
              <a:defRPr/>
            </a:pPr>
            <a:endParaRPr lang="zh-CN" altLang="en-US" strike="noStrike" noProof="1">
              <a:latin typeface="黑体" panose="02010609060101010101" charset="-122"/>
              <a:ea typeface="黑体" panose="02010609060101010101" charset="-122"/>
              <a:cs typeface="Arial" panose="020B0604020202020204" pitchFamily="34" charset="0"/>
            </a:endParaRPr>
          </a:p>
        </p:txBody>
      </p:sp>
      <p:sp>
        <p:nvSpPr>
          <p:cNvPr id="5" name="任意多边形: 形状 46"/>
          <p:cNvSpPr/>
          <p:nvPr>
            <p:custDataLst>
              <p:tags r:id="rId3"/>
            </p:custDataLst>
          </p:nvPr>
        </p:nvSpPr>
        <p:spPr>
          <a:xfrm>
            <a:off x="0" y="-6350"/>
            <a:ext cx="1036638" cy="1036638"/>
          </a:xfrm>
          <a:custGeom>
            <a:avLst/>
            <a:gdLst>
              <a:gd name="connsiteX0" fmla="*/ 0 w 1036320"/>
              <a:gd name="connsiteY0" fmla="*/ 0 h 1036320"/>
              <a:gd name="connsiteX1" fmla="*/ 1036320 w 1036320"/>
              <a:gd name="connsiteY1" fmla="*/ 0 h 1036320"/>
              <a:gd name="connsiteX2" fmla="*/ 0 w 1036320"/>
              <a:gd name="connsiteY2" fmla="*/ 1036320 h 10363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036320" h="1036320">
                <a:moveTo>
                  <a:pt x="0" y="0"/>
                </a:moveTo>
                <a:lnTo>
                  <a:pt x="1036320" y="0"/>
                </a:lnTo>
                <a:cubicBezTo>
                  <a:pt x="1036320" y="572344"/>
                  <a:pt x="572344" y="1036320"/>
                  <a:pt x="0" y="103632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buFontTx/>
              <a:buNone/>
              <a:defRPr/>
            </a:pPr>
            <a:endParaRPr lang="zh-CN" altLang="en-US" strike="noStrike" noProof="1">
              <a:latin typeface="黑体" panose="02010609060101010101" charset="-122"/>
              <a:ea typeface="黑体" panose="02010609060101010101" charset="-122"/>
              <a:cs typeface="Arial" panose="020B0604020202020204" pitchFamily="34" charset="0"/>
            </a:endParaRPr>
          </a:p>
        </p:txBody>
      </p:sp>
      <p:sp>
        <p:nvSpPr>
          <p:cNvPr id="6" name="KSO_Shape"/>
          <p:cNvSpPr/>
          <p:nvPr>
            <p:custDataLst>
              <p:tags r:id="rId4"/>
            </p:custDataLst>
          </p:nvPr>
        </p:nvSpPr>
        <p:spPr>
          <a:xfrm rot="6188927">
            <a:off x="784225" y="434975"/>
            <a:ext cx="88900" cy="79375"/>
          </a:xfrm>
          <a:custGeom>
            <a:avLst/>
            <a:gdLst>
              <a:gd name="connsiteX0" fmla="*/ 282090 w 560550"/>
              <a:gd name="connsiteY0" fmla="*/ 0 h 493591"/>
              <a:gd name="connsiteX1" fmla="*/ 307359 w 560550"/>
              <a:gd name="connsiteY1" fmla="*/ 19328 h 493591"/>
              <a:gd name="connsiteX2" fmla="*/ 322151 w 560550"/>
              <a:gd name="connsiteY2" fmla="*/ 46641 h 493591"/>
              <a:gd name="connsiteX3" fmla="*/ 422483 w 560550"/>
              <a:gd name="connsiteY3" fmla="*/ 244308 h 493591"/>
              <a:gd name="connsiteX4" fmla="*/ 421839 w 560550"/>
              <a:gd name="connsiteY4" fmla="*/ 243943 h 493591"/>
              <a:gd name="connsiteX5" fmla="*/ 426075 w 560550"/>
              <a:gd name="connsiteY5" fmla="*/ 252279 h 493591"/>
              <a:gd name="connsiteX6" fmla="*/ 549713 w 560550"/>
              <a:gd name="connsiteY6" fmla="*/ 442022 h 493591"/>
              <a:gd name="connsiteX7" fmla="*/ 553726 w 560550"/>
              <a:gd name="connsiteY7" fmla="*/ 448555 h 493591"/>
              <a:gd name="connsiteX8" fmla="*/ 557360 w 560550"/>
              <a:gd name="connsiteY8" fmla="*/ 480662 h 493591"/>
              <a:gd name="connsiteX9" fmla="*/ 557111 w 560550"/>
              <a:gd name="connsiteY9" fmla="*/ 481348 h 493591"/>
              <a:gd name="connsiteX10" fmla="*/ 527738 w 560550"/>
              <a:gd name="connsiteY10" fmla="*/ 493568 h 493591"/>
              <a:gd name="connsiteX11" fmla="*/ 496688 w 560550"/>
              <a:gd name="connsiteY11" fmla="*/ 492722 h 493591"/>
              <a:gd name="connsiteX12" fmla="*/ 275338 w 560550"/>
              <a:gd name="connsiteY12" fmla="*/ 480778 h 493591"/>
              <a:gd name="connsiteX13" fmla="*/ 275975 w 560550"/>
              <a:gd name="connsiteY13" fmla="*/ 480403 h 493591"/>
              <a:gd name="connsiteX14" fmla="*/ 266629 w 560550"/>
              <a:gd name="connsiteY14" fmla="*/ 479903 h 493591"/>
              <a:gd name="connsiteX15" fmla="*/ 40497 w 560550"/>
              <a:gd name="connsiteY15" fmla="*/ 492105 h 493591"/>
              <a:gd name="connsiteX16" fmla="*/ 32832 w 560550"/>
              <a:gd name="connsiteY16" fmla="*/ 492314 h 493591"/>
              <a:gd name="connsiteX17" fmla="*/ 3210 w 560550"/>
              <a:gd name="connsiteY17" fmla="*/ 479408 h 493591"/>
              <a:gd name="connsiteX18" fmla="*/ 2740 w 560550"/>
              <a:gd name="connsiteY18" fmla="*/ 478849 h 493591"/>
              <a:gd name="connsiteX19" fmla="*/ 6844 w 560550"/>
              <a:gd name="connsiteY19" fmla="*/ 447301 h 493591"/>
              <a:gd name="connsiteX20" fmla="*/ 23102 w 560550"/>
              <a:gd name="connsiteY20" fmla="*/ 420834 h 493591"/>
              <a:gd name="connsiteX21" fmla="*/ 144121 w 560550"/>
              <a:gd name="connsiteY21" fmla="*/ 235111 h 493591"/>
              <a:gd name="connsiteX22" fmla="*/ 144127 w 560550"/>
              <a:gd name="connsiteY22" fmla="*/ 235851 h 493591"/>
              <a:gd name="connsiteX23" fmla="*/ 149231 w 560550"/>
              <a:gd name="connsiteY23" fmla="*/ 228009 h 493591"/>
              <a:gd name="connsiteX24" fmla="*/ 251731 w 560550"/>
              <a:gd name="connsiteY24" fmla="*/ 26070 h 493591"/>
              <a:gd name="connsiteX25" fmla="*/ 255383 w 560550"/>
              <a:gd name="connsiteY25" fmla="*/ 19328 h 493591"/>
              <a:gd name="connsiteX26" fmla="*/ 281371 w 560550"/>
              <a:gd name="connsiteY26" fmla="*/ 127 h 493591"/>
              <a:gd name="connsiteX27" fmla="*/ 282090 w 560550"/>
              <a:gd name="connsiteY27" fmla="*/ 0 h 493591"/>
              <a:gd name="connsiteX0-1" fmla="*/ 282090 w 560550"/>
              <a:gd name="connsiteY0-2" fmla="*/ 0 h 493591"/>
              <a:gd name="connsiteX1-3" fmla="*/ 307359 w 560550"/>
              <a:gd name="connsiteY1-4" fmla="*/ 19328 h 493591"/>
              <a:gd name="connsiteX2-5" fmla="*/ 322151 w 560550"/>
              <a:gd name="connsiteY2-6" fmla="*/ 46641 h 493591"/>
              <a:gd name="connsiteX3-7" fmla="*/ 422483 w 560550"/>
              <a:gd name="connsiteY3-8" fmla="*/ 244308 h 493591"/>
              <a:gd name="connsiteX4-9" fmla="*/ 426075 w 560550"/>
              <a:gd name="connsiteY4-10" fmla="*/ 252279 h 493591"/>
              <a:gd name="connsiteX5-11" fmla="*/ 549713 w 560550"/>
              <a:gd name="connsiteY5-12" fmla="*/ 442022 h 493591"/>
              <a:gd name="connsiteX6-13" fmla="*/ 553726 w 560550"/>
              <a:gd name="connsiteY6-14" fmla="*/ 448555 h 493591"/>
              <a:gd name="connsiteX7-15" fmla="*/ 557360 w 560550"/>
              <a:gd name="connsiteY7-16" fmla="*/ 480662 h 493591"/>
              <a:gd name="connsiteX8-17" fmla="*/ 557111 w 560550"/>
              <a:gd name="connsiteY8-18" fmla="*/ 481348 h 493591"/>
              <a:gd name="connsiteX9-19" fmla="*/ 527738 w 560550"/>
              <a:gd name="connsiteY9-20" fmla="*/ 493568 h 493591"/>
              <a:gd name="connsiteX10-21" fmla="*/ 496688 w 560550"/>
              <a:gd name="connsiteY10-22" fmla="*/ 492722 h 493591"/>
              <a:gd name="connsiteX11-23" fmla="*/ 275338 w 560550"/>
              <a:gd name="connsiteY11-24" fmla="*/ 480778 h 493591"/>
              <a:gd name="connsiteX12-25" fmla="*/ 275975 w 560550"/>
              <a:gd name="connsiteY12-26" fmla="*/ 480403 h 493591"/>
              <a:gd name="connsiteX13-27" fmla="*/ 266629 w 560550"/>
              <a:gd name="connsiteY13-28" fmla="*/ 479903 h 493591"/>
              <a:gd name="connsiteX14-29" fmla="*/ 40497 w 560550"/>
              <a:gd name="connsiteY14-30" fmla="*/ 492105 h 493591"/>
              <a:gd name="connsiteX15-31" fmla="*/ 32832 w 560550"/>
              <a:gd name="connsiteY15-32" fmla="*/ 492314 h 493591"/>
              <a:gd name="connsiteX16-33" fmla="*/ 3210 w 560550"/>
              <a:gd name="connsiteY16-34" fmla="*/ 479408 h 493591"/>
              <a:gd name="connsiteX17-35" fmla="*/ 2740 w 560550"/>
              <a:gd name="connsiteY17-36" fmla="*/ 478849 h 493591"/>
              <a:gd name="connsiteX18-37" fmla="*/ 6844 w 560550"/>
              <a:gd name="connsiteY18-38" fmla="*/ 447301 h 493591"/>
              <a:gd name="connsiteX19-39" fmla="*/ 23102 w 560550"/>
              <a:gd name="connsiteY19-40" fmla="*/ 420834 h 493591"/>
              <a:gd name="connsiteX20-41" fmla="*/ 144121 w 560550"/>
              <a:gd name="connsiteY20-42" fmla="*/ 235111 h 493591"/>
              <a:gd name="connsiteX21-43" fmla="*/ 144127 w 560550"/>
              <a:gd name="connsiteY21-44" fmla="*/ 235851 h 493591"/>
              <a:gd name="connsiteX22-45" fmla="*/ 149231 w 560550"/>
              <a:gd name="connsiteY22-46" fmla="*/ 228009 h 493591"/>
              <a:gd name="connsiteX23-47" fmla="*/ 251731 w 560550"/>
              <a:gd name="connsiteY23-48" fmla="*/ 26070 h 493591"/>
              <a:gd name="connsiteX24-49" fmla="*/ 255383 w 560550"/>
              <a:gd name="connsiteY24-50" fmla="*/ 19328 h 493591"/>
              <a:gd name="connsiteX25-51" fmla="*/ 281371 w 560550"/>
              <a:gd name="connsiteY25-52" fmla="*/ 127 h 493591"/>
              <a:gd name="connsiteX26-53" fmla="*/ 282090 w 560550"/>
              <a:gd name="connsiteY26-54" fmla="*/ 0 h 493591"/>
              <a:gd name="connsiteX0-55" fmla="*/ 282090 w 560550"/>
              <a:gd name="connsiteY0-56" fmla="*/ 0 h 493591"/>
              <a:gd name="connsiteX1-57" fmla="*/ 307359 w 560550"/>
              <a:gd name="connsiteY1-58" fmla="*/ 19328 h 493591"/>
              <a:gd name="connsiteX2-59" fmla="*/ 322151 w 560550"/>
              <a:gd name="connsiteY2-60" fmla="*/ 46641 h 493591"/>
              <a:gd name="connsiteX3-61" fmla="*/ 426075 w 560550"/>
              <a:gd name="connsiteY3-62" fmla="*/ 252279 h 493591"/>
              <a:gd name="connsiteX4-63" fmla="*/ 549713 w 560550"/>
              <a:gd name="connsiteY4-64" fmla="*/ 442022 h 493591"/>
              <a:gd name="connsiteX5-65" fmla="*/ 553726 w 560550"/>
              <a:gd name="connsiteY5-66" fmla="*/ 448555 h 493591"/>
              <a:gd name="connsiteX6-67" fmla="*/ 557360 w 560550"/>
              <a:gd name="connsiteY6-68" fmla="*/ 480662 h 493591"/>
              <a:gd name="connsiteX7-69" fmla="*/ 557111 w 560550"/>
              <a:gd name="connsiteY7-70" fmla="*/ 481348 h 493591"/>
              <a:gd name="connsiteX8-71" fmla="*/ 527738 w 560550"/>
              <a:gd name="connsiteY8-72" fmla="*/ 493568 h 493591"/>
              <a:gd name="connsiteX9-73" fmla="*/ 496688 w 560550"/>
              <a:gd name="connsiteY9-74" fmla="*/ 492722 h 493591"/>
              <a:gd name="connsiteX10-75" fmla="*/ 275338 w 560550"/>
              <a:gd name="connsiteY10-76" fmla="*/ 480778 h 493591"/>
              <a:gd name="connsiteX11-77" fmla="*/ 275975 w 560550"/>
              <a:gd name="connsiteY11-78" fmla="*/ 480403 h 493591"/>
              <a:gd name="connsiteX12-79" fmla="*/ 266629 w 560550"/>
              <a:gd name="connsiteY12-80" fmla="*/ 479903 h 493591"/>
              <a:gd name="connsiteX13-81" fmla="*/ 40497 w 560550"/>
              <a:gd name="connsiteY13-82" fmla="*/ 492105 h 493591"/>
              <a:gd name="connsiteX14-83" fmla="*/ 32832 w 560550"/>
              <a:gd name="connsiteY14-84" fmla="*/ 492314 h 493591"/>
              <a:gd name="connsiteX15-85" fmla="*/ 3210 w 560550"/>
              <a:gd name="connsiteY15-86" fmla="*/ 479408 h 493591"/>
              <a:gd name="connsiteX16-87" fmla="*/ 2740 w 560550"/>
              <a:gd name="connsiteY16-88" fmla="*/ 478849 h 493591"/>
              <a:gd name="connsiteX17-89" fmla="*/ 6844 w 560550"/>
              <a:gd name="connsiteY17-90" fmla="*/ 447301 h 493591"/>
              <a:gd name="connsiteX18-91" fmla="*/ 23102 w 560550"/>
              <a:gd name="connsiteY18-92" fmla="*/ 420834 h 493591"/>
              <a:gd name="connsiteX19-93" fmla="*/ 144121 w 560550"/>
              <a:gd name="connsiteY19-94" fmla="*/ 235111 h 493591"/>
              <a:gd name="connsiteX20-95" fmla="*/ 144127 w 560550"/>
              <a:gd name="connsiteY20-96" fmla="*/ 235851 h 493591"/>
              <a:gd name="connsiteX21-97" fmla="*/ 149231 w 560550"/>
              <a:gd name="connsiteY21-98" fmla="*/ 228009 h 493591"/>
              <a:gd name="connsiteX22-99" fmla="*/ 251731 w 560550"/>
              <a:gd name="connsiteY22-100" fmla="*/ 26070 h 493591"/>
              <a:gd name="connsiteX23-101" fmla="*/ 255383 w 560550"/>
              <a:gd name="connsiteY23-102" fmla="*/ 19328 h 493591"/>
              <a:gd name="connsiteX24-103" fmla="*/ 281371 w 560550"/>
              <a:gd name="connsiteY24-104" fmla="*/ 127 h 493591"/>
              <a:gd name="connsiteX25-105" fmla="*/ 282090 w 560550"/>
              <a:gd name="connsiteY25-106" fmla="*/ 0 h 493591"/>
              <a:gd name="connsiteX0-107" fmla="*/ 282090 w 560550"/>
              <a:gd name="connsiteY0-108" fmla="*/ 0 h 493591"/>
              <a:gd name="connsiteX1-109" fmla="*/ 307359 w 560550"/>
              <a:gd name="connsiteY1-110" fmla="*/ 19328 h 493591"/>
              <a:gd name="connsiteX2-111" fmla="*/ 322151 w 560550"/>
              <a:gd name="connsiteY2-112" fmla="*/ 46641 h 493591"/>
              <a:gd name="connsiteX3-113" fmla="*/ 426075 w 560550"/>
              <a:gd name="connsiteY3-114" fmla="*/ 252279 h 493591"/>
              <a:gd name="connsiteX4-115" fmla="*/ 549713 w 560550"/>
              <a:gd name="connsiteY4-116" fmla="*/ 442022 h 493591"/>
              <a:gd name="connsiteX5-117" fmla="*/ 553726 w 560550"/>
              <a:gd name="connsiteY5-118" fmla="*/ 448555 h 493591"/>
              <a:gd name="connsiteX6-119" fmla="*/ 557360 w 560550"/>
              <a:gd name="connsiteY6-120" fmla="*/ 480662 h 493591"/>
              <a:gd name="connsiteX7-121" fmla="*/ 557111 w 560550"/>
              <a:gd name="connsiteY7-122" fmla="*/ 481348 h 493591"/>
              <a:gd name="connsiteX8-123" fmla="*/ 527738 w 560550"/>
              <a:gd name="connsiteY8-124" fmla="*/ 493568 h 493591"/>
              <a:gd name="connsiteX9-125" fmla="*/ 496688 w 560550"/>
              <a:gd name="connsiteY9-126" fmla="*/ 492722 h 493591"/>
              <a:gd name="connsiteX10-127" fmla="*/ 275338 w 560550"/>
              <a:gd name="connsiteY10-128" fmla="*/ 480778 h 493591"/>
              <a:gd name="connsiteX11-129" fmla="*/ 275975 w 560550"/>
              <a:gd name="connsiteY11-130" fmla="*/ 480403 h 493591"/>
              <a:gd name="connsiteX12-131" fmla="*/ 266629 w 560550"/>
              <a:gd name="connsiteY12-132" fmla="*/ 479903 h 493591"/>
              <a:gd name="connsiteX13-133" fmla="*/ 40497 w 560550"/>
              <a:gd name="connsiteY13-134" fmla="*/ 492105 h 493591"/>
              <a:gd name="connsiteX14-135" fmla="*/ 32832 w 560550"/>
              <a:gd name="connsiteY14-136" fmla="*/ 492314 h 493591"/>
              <a:gd name="connsiteX15-137" fmla="*/ 3210 w 560550"/>
              <a:gd name="connsiteY15-138" fmla="*/ 479408 h 493591"/>
              <a:gd name="connsiteX16-139" fmla="*/ 2740 w 560550"/>
              <a:gd name="connsiteY16-140" fmla="*/ 478849 h 493591"/>
              <a:gd name="connsiteX17-141" fmla="*/ 6844 w 560550"/>
              <a:gd name="connsiteY17-142" fmla="*/ 447301 h 493591"/>
              <a:gd name="connsiteX18-143" fmla="*/ 23102 w 560550"/>
              <a:gd name="connsiteY18-144" fmla="*/ 420834 h 493591"/>
              <a:gd name="connsiteX19-145" fmla="*/ 144121 w 560550"/>
              <a:gd name="connsiteY19-146" fmla="*/ 235111 h 493591"/>
              <a:gd name="connsiteX20-147" fmla="*/ 144127 w 560550"/>
              <a:gd name="connsiteY20-148" fmla="*/ 235851 h 493591"/>
              <a:gd name="connsiteX21-149" fmla="*/ 149231 w 560550"/>
              <a:gd name="connsiteY21-150" fmla="*/ 228009 h 493591"/>
              <a:gd name="connsiteX22-151" fmla="*/ 251731 w 560550"/>
              <a:gd name="connsiteY22-152" fmla="*/ 26070 h 493591"/>
              <a:gd name="connsiteX23-153" fmla="*/ 255383 w 560550"/>
              <a:gd name="connsiteY23-154" fmla="*/ 19328 h 493591"/>
              <a:gd name="connsiteX24-155" fmla="*/ 281371 w 560550"/>
              <a:gd name="connsiteY24-156" fmla="*/ 127 h 493591"/>
              <a:gd name="connsiteX25-157" fmla="*/ 282090 w 560550"/>
              <a:gd name="connsiteY25-158" fmla="*/ 0 h 493591"/>
              <a:gd name="connsiteX0-159" fmla="*/ 282090 w 560550"/>
              <a:gd name="connsiteY0-160" fmla="*/ 0 h 493591"/>
              <a:gd name="connsiteX1-161" fmla="*/ 307359 w 560550"/>
              <a:gd name="connsiteY1-162" fmla="*/ 19328 h 493591"/>
              <a:gd name="connsiteX2-163" fmla="*/ 322151 w 560550"/>
              <a:gd name="connsiteY2-164" fmla="*/ 46641 h 493591"/>
              <a:gd name="connsiteX3-165" fmla="*/ 426075 w 560550"/>
              <a:gd name="connsiteY3-166" fmla="*/ 252279 h 493591"/>
              <a:gd name="connsiteX4-167" fmla="*/ 549713 w 560550"/>
              <a:gd name="connsiteY4-168" fmla="*/ 442022 h 493591"/>
              <a:gd name="connsiteX5-169" fmla="*/ 553726 w 560550"/>
              <a:gd name="connsiteY5-170" fmla="*/ 448555 h 493591"/>
              <a:gd name="connsiteX6-171" fmla="*/ 557360 w 560550"/>
              <a:gd name="connsiteY6-172" fmla="*/ 480662 h 493591"/>
              <a:gd name="connsiteX7-173" fmla="*/ 557111 w 560550"/>
              <a:gd name="connsiteY7-174" fmla="*/ 481348 h 493591"/>
              <a:gd name="connsiteX8-175" fmla="*/ 527738 w 560550"/>
              <a:gd name="connsiteY8-176" fmla="*/ 493568 h 493591"/>
              <a:gd name="connsiteX9-177" fmla="*/ 496688 w 560550"/>
              <a:gd name="connsiteY9-178" fmla="*/ 492722 h 493591"/>
              <a:gd name="connsiteX10-179" fmla="*/ 275338 w 560550"/>
              <a:gd name="connsiteY10-180" fmla="*/ 480778 h 493591"/>
              <a:gd name="connsiteX11-181" fmla="*/ 275975 w 560550"/>
              <a:gd name="connsiteY11-182" fmla="*/ 480403 h 493591"/>
              <a:gd name="connsiteX12-183" fmla="*/ 266629 w 560550"/>
              <a:gd name="connsiteY12-184" fmla="*/ 479903 h 493591"/>
              <a:gd name="connsiteX13-185" fmla="*/ 40497 w 560550"/>
              <a:gd name="connsiteY13-186" fmla="*/ 492105 h 493591"/>
              <a:gd name="connsiteX14-187" fmla="*/ 32832 w 560550"/>
              <a:gd name="connsiteY14-188" fmla="*/ 492314 h 493591"/>
              <a:gd name="connsiteX15-189" fmla="*/ 3210 w 560550"/>
              <a:gd name="connsiteY15-190" fmla="*/ 479408 h 493591"/>
              <a:gd name="connsiteX16-191" fmla="*/ 2740 w 560550"/>
              <a:gd name="connsiteY16-192" fmla="*/ 478849 h 493591"/>
              <a:gd name="connsiteX17-193" fmla="*/ 6844 w 560550"/>
              <a:gd name="connsiteY17-194" fmla="*/ 447301 h 493591"/>
              <a:gd name="connsiteX18-195" fmla="*/ 23102 w 560550"/>
              <a:gd name="connsiteY18-196" fmla="*/ 420834 h 493591"/>
              <a:gd name="connsiteX19-197" fmla="*/ 144121 w 560550"/>
              <a:gd name="connsiteY19-198" fmla="*/ 235111 h 493591"/>
              <a:gd name="connsiteX20-199" fmla="*/ 149231 w 560550"/>
              <a:gd name="connsiteY20-200" fmla="*/ 228009 h 493591"/>
              <a:gd name="connsiteX21-201" fmla="*/ 251731 w 560550"/>
              <a:gd name="connsiteY21-202" fmla="*/ 26070 h 493591"/>
              <a:gd name="connsiteX22-203" fmla="*/ 255383 w 560550"/>
              <a:gd name="connsiteY22-204" fmla="*/ 19328 h 493591"/>
              <a:gd name="connsiteX23-205" fmla="*/ 281371 w 560550"/>
              <a:gd name="connsiteY23-206" fmla="*/ 127 h 493591"/>
              <a:gd name="connsiteX24-207" fmla="*/ 282090 w 560550"/>
              <a:gd name="connsiteY24-208" fmla="*/ 0 h 493591"/>
              <a:gd name="connsiteX0-209" fmla="*/ 282090 w 560550"/>
              <a:gd name="connsiteY0-210" fmla="*/ 0 h 493591"/>
              <a:gd name="connsiteX1-211" fmla="*/ 307359 w 560550"/>
              <a:gd name="connsiteY1-212" fmla="*/ 19328 h 493591"/>
              <a:gd name="connsiteX2-213" fmla="*/ 322151 w 560550"/>
              <a:gd name="connsiteY2-214" fmla="*/ 46641 h 493591"/>
              <a:gd name="connsiteX3-215" fmla="*/ 426075 w 560550"/>
              <a:gd name="connsiteY3-216" fmla="*/ 252279 h 493591"/>
              <a:gd name="connsiteX4-217" fmla="*/ 549713 w 560550"/>
              <a:gd name="connsiteY4-218" fmla="*/ 442022 h 493591"/>
              <a:gd name="connsiteX5-219" fmla="*/ 553726 w 560550"/>
              <a:gd name="connsiteY5-220" fmla="*/ 448555 h 493591"/>
              <a:gd name="connsiteX6-221" fmla="*/ 557360 w 560550"/>
              <a:gd name="connsiteY6-222" fmla="*/ 480662 h 493591"/>
              <a:gd name="connsiteX7-223" fmla="*/ 557111 w 560550"/>
              <a:gd name="connsiteY7-224" fmla="*/ 481348 h 493591"/>
              <a:gd name="connsiteX8-225" fmla="*/ 527738 w 560550"/>
              <a:gd name="connsiteY8-226" fmla="*/ 493568 h 493591"/>
              <a:gd name="connsiteX9-227" fmla="*/ 496688 w 560550"/>
              <a:gd name="connsiteY9-228" fmla="*/ 492722 h 493591"/>
              <a:gd name="connsiteX10-229" fmla="*/ 275338 w 560550"/>
              <a:gd name="connsiteY10-230" fmla="*/ 480778 h 493591"/>
              <a:gd name="connsiteX11-231" fmla="*/ 275975 w 560550"/>
              <a:gd name="connsiteY11-232" fmla="*/ 480403 h 493591"/>
              <a:gd name="connsiteX12-233" fmla="*/ 266629 w 560550"/>
              <a:gd name="connsiteY12-234" fmla="*/ 479903 h 493591"/>
              <a:gd name="connsiteX13-235" fmla="*/ 40497 w 560550"/>
              <a:gd name="connsiteY13-236" fmla="*/ 492105 h 493591"/>
              <a:gd name="connsiteX14-237" fmla="*/ 32832 w 560550"/>
              <a:gd name="connsiteY14-238" fmla="*/ 492314 h 493591"/>
              <a:gd name="connsiteX15-239" fmla="*/ 3210 w 560550"/>
              <a:gd name="connsiteY15-240" fmla="*/ 479408 h 493591"/>
              <a:gd name="connsiteX16-241" fmla="*/ 2740 w 560550"/>
              <a:gd name="connsiteY16-242" fmla="*/ 478849 h 493591"/>
              <a:gd name="connsiteX17-243" fmla="*/ 6844 w 560550"/>
              <a:gd name="connsiteY17-244" fmla="*/ 447301 h 493591"/>
              <a:gd name="connsiteX18-245" fmla="*/ 23102 w 560550"/>
              <a:gd name="connsiteY18-246" fmla="*/ 420834 h 493591"/>
              <a:gd name="connsiteX19-247" fmla="*/ 149231 w 560550"/>
              <a:gd name="connsiteY19-248" fmla="*/ 228009 h 493591"/>
              <a:gd name="connsiteX20-249" fmla="*/ 251731 w 560550"/>
              <a:gd name="connsiteY20-250" fmla="*/ 26070 h 493591"/>
              <a:gd name="connsiteX21-251" fmla="*/ 255383 w 560550"/>
              <a:gd name="connsiteY21-252" fmla="*/ 19328 h 493591"/>
              <a:gd name="connsiteX22-253" fmla="*/ 281371 w 560550"/>
              <a:gd name="connsiteY22-254" fmla="*/ 127 h 493591"/>
              <a:gd name="connsiteX23-255" fmla="*/ 282090 w 560550"/>
              <a:gd name="connsiteY23-256" fmla="*/ 0 h 493591"/>
              <a:gd name="connsiteX0-257" fmla="*/ 282090 w 560550"/>
              <a:gd name="connsiteY0-258" fmla="*/ 0 h 493591"/>
              <a:gd name="connsiteX1-259" fmla="*/ 307359 w 560550"/>
              <a:gd name="connsiteY1-260" fmla="*/ 19328 h 493591"/>
              <a:gd name="connsiteX2-261" fmla="*/ 322151 w 560550"/>
              <a:gd name="connsiteY2-262" fmla="*/ 46641 h 493591"/>
              <a:gd name="connsiteX3-263" fmla="*/ 426075 w 560550"/>
              <a:gd name="connsiteY3-264" fmla="*/ 252279 h 493591"/>
              <a:gd name="connsiteX4-265" fmla="*/ 549713 w 560550"/>
              <a:gd name="connsiteY4-266" fmla="*/ 442022 h 493591"/>
              <a:gd name="connsiteX5-267" fmla="*/ 553726 w 560550"/>
              <a:gd name="connsiteY5-268" fmla="*/ 448555 h 493591"/>
              <a:gd name="connsiteX6-269" fmla="*/ 557360 w 560550"/>
              <a:gd name="connsiteY6-270" fmla="*/ 480662 h 493591"/>
              <a:gd name="connsiteX7-271" fmla="*/ 557111 w 560550"/>
              <a:gd name="connsiteY7-272" fmla="*/ 481348 h 493591"/>
              <a:gd name="connsiteX8-273" fmla="*/ 527738 w 560550"/>
              <a:gd name="connsiteY8-274" fmla="*/ 493568 h 493591"/>
              <a:gd name="connsiteX9-275" fmla="*/ 496688 w 560550"/>
              <a:gd name="connsiteY9-276" fmla="*/ 492722 h 493591"/>
              <a:gd name="connsiteX10-277" fmla="*/ 275338 w 560550"/>
              <a:gd name="connsiteY10-278" fmla="*/ 480778 h 493591"/>
              <a:gd name="connsiteX11-279" fmla="*/ 275975 w 560550"/>
              <a:gd name="connsiteY11-280" fmla="*/ 480403 h 493591"/>
              <a:gd name="connsiteX12-281" fmla="*/ 266629 w 560550"/>
              <a:gd name="connsiteY12-282" fmla="*/ 479903 h 493591"/>
              <a:gd name="connsiteX13-283" fmla="*/ 40497 w 560550"/>
              <a:gd name="connsiteY13-284" fmla="*/ 492105 h 493591"/>
              <a:gd name="connsiteX14-285" fmla="*/ 32832 w 560550"/>
              <a:gd name="connsiteY14-286" fmla="*/ 492314 h 493591"/>
              <a:gd name="connsiteX15-287" fmla="*/ 3210 w 560550"/>
              <a:gd name="connsiteY15-288" fmla="*/ 479408 h 493591"/>
              <a:gd name="connsiteX16-289" fmla="*/ 2740 w 560550"/>
              <a:gd name="connsiteY16-290" fmla="*/ 478849 h 493591"/>
              <a:gd name="connsiteX17-291" fmla="*/ 6844 w 560550"/>
              <a:gd name="connsiteY17-292" fmla="*/ 447301 h 493591"/>
              <a:gd name="connsiteX18-293" fmla="*/ 23102 w 560550"/>
              <a:gd name="connsiteY18-294" fmla="*/ 420834 h 493591"/>
              <a:gd name="connsiteX19-295" fmla="*/ 149231 w 560550"/>
              <a:gd name="connsiteY19-296" fmla="*/ 228009 h 493591"/>
              <a:gd name="connsiteX20-297" fmla="*/ 251731 w 560550"/>
              <a:gd name="connsiteY20-298" fmla="*/ 26070 h 493591"/>
              <a:gd name="connsiteX21-299" fmla="*/ 255383 w 560550"/>
              <a:gd name="connsiteY21-300" fmla="*/ 19328 h 493591"/>
              <a:gd name="connsiteX22-301" fmla="*/ 281371 w 560550"/>
              <a:gd name="connsiteY22-302" fmla="*/ 127 h 493591"/>
              <a:gd name="connsiteX23-303" fmla="*/ 282090 w 560550"/>
              <a:gd name="connsiteY23-304" fmla="*/ 0 h 493591"/>
              <a:gd name="connsiteX0-305" fmla="*/ 282090 w 560550"/>
              <a:gd name="connsiteY0-306" fmla="*/ 0 h 493591"/>
              <a:gd name="connsiteX1-307" fmla="*/ 307359 w 560550"/>
              <a:gd name="connsiteY1-308" fmla="*/ 19328 h 493591"/>
              <a:gd name="connsiteX2-309" fmla="*/ 322151 w 560550"/>
              <a:gd name="connsiteY2-310" fmla="*/ 46641 h 493591"/>
              <a:gd name="connsiteX3-311" fmla="*/ 426075 w 560550"/>
              <a:gd name="connsiteY3-312" fmla="*/ 252279 h 493591"/>
              <a:gd name="connsiteX4-313" fmla="*/ 549713 w 560550"/>
              <a:gd name="connsiteY4-314" fmla="*/ 442022 h 493591"/>
              <a:gd name="connsiteX5-315" fmla="*/ 553726 w 560550"/>
              <a:gd name="connsiteY5-316" fmla="*/ 448555 h 493591"/>
              <a:gd name="connsiteX6-317" fmla="*/ 557360 w 560550"/>
              <a:gd name="connsiteY6-318" fmla="*/ 480662 h 493591"/>
              <a:gd name="connsiteX7-319" fmla="*/ 557111 w 560550"/>
              <a:gd name="connsiteY7-320" fmla="*/ 481348 h 493591"/>
              <a:gd name="connsiteX8-321" fmla="*/ 527738 w 560550"/>
              <a:gd name="connsiteY8-322" fmla="*/ 493568 h 493591"/>
              <a:gd name="connsiteX9-323" fmla="*/ 496688 w 560550"/>
              <a:gd name="connsiteY9-324" fmla="*/ 492722 h 493591"/>
              <a:gd name="connsiteX10-325" fmla="*/ 275338 w 560550"/>
              <a:gd name="connsiteY10-326" fmla="*/ 480778 h 493591"/>
              <a:gd name="connsiteX11-327" fmla="*/ 266629 w 560550"/>
              <a:gd name="connsiteY11-328" fmla="*/ 479903 h 493591"/>
              <a:gd name="connsiteX12-329" fmla="*/ 40497 w 560550"/>
              <a:gd name="connsiteY12-330" fmla="*/ 492105 h 493591"/>
              <a:gd name="connsiteX13-331" fmla="*/ 32832 w 560550"/>
              <a:gd name="connsiteY13-332" fmla="*/ 492314 h 493591"/>
              <a:gd name="connsiteX14-333" fmla="*/ 3210 w 560550"/>
              <a:gd name="connsiteY14-334" fmla="*/ 479408 h 493591"/>
              <a:gd name="connsiteX15-335" fmla="*/ 2740 w 560550"/>
              <a:gd name="connsiteY15-336" fmla="*/ 478849 h 493591"/>
              <a:gd name="connsiteX16-337" fmla="*/ 6844 w 560550"/>
              <a:gd name="connsiteY16-338" fmla="*/ 447301 h 493591"/>
              <a:gd name="connsiteX17-339" fmla="*/ 23102 w 560550"/>
              <a:gd name="connsiteY17-340" fmla="*/ 420834 h 493591"/>
              <a:gd name="connsiteX18-341" fmla="*/ 149231 w 560550"/>
              <a:gd name="connsiteY18-342" fmla="*/ 228009 h 493591"/>
              <a:gd name="connsiteX19-343" fmla="*/ 251731 w 560550"/>
              <a:gd name="connsiteY19-344" fmla="*/ 26070 h 493591"/>
              <a:gd name="connsiteX20-345" fmla="*/ 255383 w 560550"/>
              <a:gd name="connsiteY20-346" fmla="*/ 19328 h 493591"/>
              <a:gd name="connsiteX21-347" fmla="*/ 281371 w 560550"/>
              <a:gd name="connsiteY21-348" fmla="*/ 127 h 493591"/>
              <a:gd name="connsiteX22-349" fmla="*/ 282090 w 560550"/>
              <a:gd name="connsiteY22-350" fmla="*/ 0 h 493591"/>
              <a:gd name="connsiteX0-351" fmla="*/ 282090 w 560550"/>
              <a:gd name="connsiteY0-352" fmla="*/ 0 h 493591"/>
              <a:gd name="connsiteX1-353" fmla="*/ 307359 w 560550"/>
              <a:gd name="connsiteY1-354" fmla="*/ 19328 h 493591"/>
              <a:gd name="connsiteX2-355" fmla="*/ 322151 w 560550"/>
              <a:gd name="connsiteY2-356" fmla="*/ 46641 h 493591"/>
              <a:gd name="connsiteX3-357" fmla="*/ 426075 w 560550"/>
              <a:gd name="connsiteY3-358" fmla="*/ 252279 h 493591"/>
              <a:gd name="connsiteX4-359" fmla="*/ 549713 w 560550"/>
              <a:gd name="connsiteY4-360" fmla="*/ 442022 h 493591"/>
              <a:gd name="connsiteX5-361" fmla="*/ 553726 w 560550"/>
              <a:gd name="connsiteY5-362" fmla="*/ 448555 h 493591"/>
              <a:gd name="connsiteX6-363" fmla="*/ 557360 w 560550"/>
              <a:gd name="connsiteY6-364" fmla="*/ 480662 h 493591"/>
              <a:gd name="connsiteX7-365" fmla="*/ 557111 w 560550"/>
              <a:gd name="connsiteY7-366" fmla="*/ 481348 h 493591"/>
              <a:gd name="connsiteX8-367" fmla="*/ 527738 w 560550"/>
              <a:gd name="connsiteY8-368" fmla="*/ 493568 h 493591"/>
              <a:gd name="connsiteX9-369" fmla="*/ 496688 w 560550"/>
              <a:gd name="connsiteY9-370" fmla="*/ 492722 h 493591"/>
              <a:gd name="connsiteX10-371" fmla="*/ 266629 w 560550"/>
              <a:gd name="connsiteY10-372" fmla="*/ 479903 h 493591"/>
              <a:gd name="connsiteX11-373" fmla="*/ 40497 w 560550"/>
              <a:gd name="connsiteY11-374" fmla="*/ 492105 h 493591"/>
              <a:gd name="connsiteX12-375" fmla="*/ 32832 w 560550"/>
              <a:gd name="connsiteY12-376" fmla="*/ 492314 h 493591"/>
              <a:gd name="connsiteX13-377" fmla="*/ 3210 w 560550"/>
              <a:gd name="connsiteY13-378" fmla="*/ 479408 h 493591"/>
              <a:gd name="connsiteX14-379" fmla="*/ 2740 w 560550"/>
              <a:gd name="connsiteY14-380" fmla="*/ 478849 h 493591"/>
              <a:gd name="connsiteX15-381" fmla="*/ 6844 w 560550"/>
              <a:gd name="connsiteY15-382" fmla="*/ 447301 h 493591"/>
              <a:gd name="connsiteX16-383" fmla="*/ 23102 w 560550"/>
              <a:gd name="connsiteY16-384" fmla="*/ 420834 h 493591"/>
              <a:gd name="connsiteX17-385" fmla="*/ 149231 w 560550"/>
              <a:gd name="connsiteY17-386" fmla="*/ 228009 h 493591"/>
              <a:gd name="connsiteX18-387" fmla="*/ 251731 w 560550"/>
              <a:gd name="connsiteY18-388" fmla="*/ 26070 h 493591"/>
              <a:gd name="connsiteX19-389" fmla="*/ 255383 w 560550"/>
              <a:gd name="connsiteY19-390" fmla="*/ 19328 h 493591"/>
              <a:gd name="connsiteX20-391" fmla="*/ 281371 w 560550"/>
              <a:gd name="connsiteY20-392" fmla="*/ 127 h 493591"/>
              <a:gd name="connsiteX21-393" fmla="*/ 282090 w 560550"/>
              <a:gd name="connsiteY21-394" fmla="*/ 0 h 493591"/>
              <a:gd name="connsiteX0-395" fmla="*/ 282090 w 560550"/>
              <a:gd name="connsiteY0-396" fmla="*/ 0 h 493591"/>
              <a:gd name="connsiteX1-397" fmla="*/ 307359 w 560550"/>
              <a:gd name="connsiteY1-398" fmla="*/ 19328 h 493591"/>
              <a:gd name="connsiteX2-399" fmla="*/ 322151 w 560550"/>
              <a:gd name="connsiteY2-400" fmla="*/ 46641 h 493591"/>
              <a:gd name="connsiteX3-401" fmla="*/ 426075 w 560550"/>
              <a:gd name="connsiteY3-402" fmla="*/ 252279 h 493591"/>
              <a:gd name="connsiteX4-403" fmla="*/ 549713 w 560550"/>
              <a:gd name="connsiteY4-404" fmla="*/ 442022 h 493591"/>
              <a:gd name="connsiteX5-405" fmla="*/ 553726 w 560550"/>
              <a:gd name="connsiteY5-406" fmla="*/ 448555 h 493591"/>
              <a:gd name="connsiteX6-407" fmla="*/ 557360 w 560550"/>
              <a:gd name="connsiteY6-408" fmla="*/ 480662 h 493591"/>
              <a:gd name="connsiteX7-409" fmla="*/ 557111 w 560550"/>
              <a:gd name="connsiteY7-410" fmla="*/ 481348 h 493591"/>
              <a:gd name="connsiteX8-411" fmla="*/ 527738 w 560550"/>
              <a:gd name="connsiteY8-412" fmla="*/ 493568 h 493591"/>
              <a:gd name="connsiteX9-413" fmla="*/ 496688 w 560550"/>
              <a:gd name="connsiteY9-414" fmla="*/ 492722 h 493591"/>
              <a:gd name="connsiteX10-415" fmla="*/ 266629 w 560550"/>
              <a:gd name="connsiteY10-416" fmla="*/ 479903 h 493591"/>
              <a:gd name="connsiteX11-417" fmla="*/ 40497 w 560550"/>
              <a:gd name="connsiteY11-418" fmla="*/ 492105 h 493591"/>
              <a:gd name="connsiteX12-419" fmla="*/ 32832 w 560550"/>
              <a:gd name="connsiteY12-420" fmla="*/ 492314 h 493591"/>
              <a:gd name="connsiteX13-421" fmla="*/ 3210 w 560550"/>
              <a:gd name="connsiteY13-422" fmla="*/ 479408 h 493591"/>
              <a:gd name="connsiteX14-423" fmla="*/ 2740 w 560550"/>
              <a:gd name="connsiteY14-424" fmla="*/ 478849 h 493591"/>
              <a:gd name="connsiteX15-425" fmla="*/ 6844 w 560550"/>
              <a:gd name="connsiteY15-426" fmla="*/ 447301 h 493591"/>
              <a:gd name="connsiteX16-427" fmla="*/ 23102 w 560550"/>
              <a:gd name="connsiteY16-428" fmla="*/ 420834 h 493591"/>
              <a:gd name="connsiteX17-429" fmla="*/ 149231 w 560550"/>
              <a:gd name="connsiteY17-430" fmla="*/ 228009 h 493591"/>
              <a:gd name="connsiteX18-431" fmla="*/ 251731 w 560550"/>
              <a:gd name="connsiteY18-432" fmla="*/ 26070 h 493591"/>
              <a:gd name="connsiteX19-433" fmla="*/ 255383 w 560550"/>
              <a:gd name="connsiteY19-434" fmla="*/ 19328 h 493591"/>
              <a:gd name="connsiteX20-435" fmla="*/ 281371 w 560550"/>
              <a:gd name="connsiteY20-436" fmla="*/ 127 h 493591"/>
              <a:gd name="connsiteX21-437" fmla="*/ 282090 w 560550"/>
              <a:gd name="connsiteY21-438" fmla="*/ 0 h 493591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  <a:cxn ang="0">
                <a:pos x="connsiteX10-21" y="connsiteY10-22"/>
              </a:cxn>
              <a:cxn ang="0">
                <a:pos x="connsiteX11-23" y="connsiteY11-24"/>
              </a:cxn>
              <a:cxn ang="0">
                <a:pos x="connsiteX12-25" y="connsiteY12-26"/>
              </a:cxn>
              <a:cxn ang="0">
                <a:pos x="connsiteX13-27" y="connsiteY13-28"/>
              </a:cxn>
              <a:cxn ang="0">
                <a:pos x="connsiteX14-29" y="connsiteY14-30"/>
              </a:cxn>
              <a:cxn ang="0">
                <a:pos x="connsiteX15-31" y="connsiteY15-32"/>
              </a:cxn>
              <a:cxn ang="0">
                <a:pos x="connsiteX16-33" y="connsiteY16-34"/>
              </a:cxn>
              <a:cxn ang="0">
                <a:pos x="connsiteX17-35" y="connsiteY17-36"/>
              </a:cxn>
              <a:cxn ang="0">
                <a:pos x="connsiteX18-37" y="connsiteY18-38"/>
              </a:cxn>
              <a:cxn ang="0">
                <a:pos x="connsiteX19-39" y="connsiteY19-40"/>
              </a:cxn>
              <a:cxn ang="0">
                <a:pos x="connsiteX20-41" y="connsiteY20-42"/>
              </a:cxn>
              <a:cxn ang="0">
                <a:pos x="connsiteX21-43" y="connsiteY21-44"/>
              </a:cxn>
            </a:cxnLst>
            <a:rect l="l" t="t" r="r" b="b"/>
            <a:pathLst>
              <a:path w="560550" h="493591">
                <a:moveTo>
                  <a:pt x="282090" y="0"/>
                </a:moveTo>
                <a:cubicBezTo>
                  <a:pt x="291235" y="0"/>
                  <a:pt x="300381" y="6443"/>
                  <a:pt x="307359" y="19328"/>
                </a:cubicBezTo>
                <a:lnTo>
                  <a:pt x="322151" y="46641"/>
                </a:lnTo>
                <a:cubicBezTo>
                  <a:pt x="341937" y="85466"/>
                  <a:pt x="388148" y="186382"/>
                  <a:pt x="426075" y="252279"/>
                </a:cubicBezTo>
                <a:cubicBezTo>
                  <a:pt x="464002" y="318176"/>
                  <a:pt x="528438" y="409309"/>
                  <a:pt x="549713" y="442022"/>
                </a:cubicBezTo>
                <a:lnTo>
                  <a:pt x="553726" y="448555"/>
                </a:lnTo>
                <a:cubicBezTo>
                  <a:pt x="561598" y="461368"/>
                  <a:pt x="562451" y="472766"/>
                  <a:pt x="557360" y="480662"/>
                </a:cubicBezTo>
                <a:cubicBezTo>
                  <a:pt x="557347" y="480929"/>
                  <a:pt x="557231" y="481140"/>
                  <a:pt x="557111" y="481348"/>
                </a:cubicBezTo>
                <a:cubicBezTo>
                  <a:pt x="552538" y="489268"/>
                  <a:pt x="542386" y="493968"/>
                  <a:pt x="527738" y="493568"/>
                </a:cubicBezTo>
                <a:lnTo>
                  <a:pt x="496688" y="492722"/>
                </a:lnTo>
                <a:cubicBezTo>
                  <a:pt x="453170" y="490445"/>
                  <a:pt x="342661" y="480006"/>
                  <a:pt x="266629" y="479903"/>
                </a:cubicBezTo>
                <a:cubicBezTo>
                  <a:pt x="190597" y="479800"/>
                  <a:pt x="79463" y="490037"/>
                  <a:pt x="40497" y="492105"/>
                </a:cubicBezTo>
                <a:lnTo>
                  <a:pt x="32832" y="492314"/>
                </a:lnTo>
                <a:cubicBezTo>
                  <a:pt x="17800" y="492724"/>
                  <a:pt x="7502" y="487764"/>
                  <a:pt x="3210" y="479408"/>
                </a:cubicBezTo>
                <a:cubicBezTo>
                  <a:pt x="2985" y="479262"/>
                  <a:pt x="2860" y="479056"/>
                  <a:pt x="2740" y="478849"/>
                </a:cubicBezTo>
                <a:cubicBezTo>
                  <a:pt x="-1833" y="470928"/>
                  <a:pt x="-826" y="459787"/>
                  <a:pt x="6844" y="447301"/>
                </a:cubicBezTo>
                <a:lnTo>
                  <a:pt x="23102" y="420834"/>
                </a:lnTo>
                <a:cubicBezTo>
                  <a:pt x="46833" y="384285"/>
                  <a:pt x="111126" y="293803"/>
                  <a:pt x="149231" y="228009"/>
                </a:cubicBezTo>
                <a:cubicBezTo>
                  <a:pt x="187336" y="162215"/>
                  <a:pt x="234039" y="60850"/>
                  <a:pt x="251731" y="26070"/>
                </a:cubicBezTo>
                <a:lnTo>
                  <a:pt x="255383" y="19328"/>
                </a:lnTo>
                <a:cubicBezTo>
                  <a:pt x="262543" y="6104"/>
                  <a:pt x="271988" y="-334"/>
                  <a:pt x="281371" y="127"/>
                </a:cubicBezTo>
                <a:cubicBezTo>
                  <a:pt x="281609" y="5"/>
                  <a:pt x="281850" y="0"/>
                  <a:pt x="282090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endParaRPr lang="zh-CN" altLang="en-US" strike="noStrike" noProof="1">
              <a:solidFill>
                <a:srgbClr val="FFFFFF"/>
              </a:solidFill>
              <a:latin typeface="黑体" panose="02010609060101010101" charset="-122"/>
              <a:ea typeface="黑体" panose="02010609060101010101" charset="-122"/>
              <a:cs typeface="Arial" panose="020B0604020202020204" pitchFamily="34" charset="0"/>
            </a:endParaRPr>
          </a:p>
        </p:txBody>
      </p:sp>
      <p:sp>
        <p:nvSpPr>
          <p:cNvPr id="7" name="KSO_Shape"/>
          <p:cNvSpPr/>
          <p:nvPr>
            <p:custDataLst>
              <p:tags r:id="rId5"/>
            </p:custDataLst>
          </p:nvPr>
        </p:nvSpPr>
        <p:spPr>
          <a:xfrm rot="7226800">
            <a:off x="745331" y="535781"/>
            <a:ext cx="88900" cy="77788"/>
          </a:xfrm>
          <a:custGeom>
            <a:avLst/>
            <a:gdLst>
              <a:gd name="connsiteX0" fmla="*/ 282090 w 560550"/>
              <a:gd name="connsiteY0" fmla="*/ 0 h 493591"/>
              <a:gd name="connsiteX1" fmla="*/ 307359 w 560550"/>
              <a:gd name="connsiteY1" fmla="*/ 19328 h 493591"/>
              <a:gd name="connsiteX2" fmla="*/ 322151 w 560550"/>
              <a:gd name="connsiteY2" fmla="*/ 46641 h 493591"/>
              <a:gd name="connsiteX3" fmla="*/ 422483 w 560550"/>
              <a:gd name="connsiteY3" fmla="*/ 244308 h 493591"/>
              <a:gd name="connsiteX4" fmla="*/ 421839 w 560550"/>
              <a:gd name="connsiteY4" fmla="*/ 243943 h 493591"/>
              <a:gd name="connsiteX5" fmla="*/ 426075 w 560550"/>
              <a:gd name="connsiteY5" fmla="*/ 252279 h 493591"/>
              <a:gd name="connsiteX6" fmla="*/ 549713 w 560550"/>
              <a:gd name="connsiteY6" fmla="*/ 442022 h 493591"/>
              <a:gd name="connsiteX7" fmla="*/ 553726 w 560550"/>
              <a:gd name="connsiteY7" fmla="*/ 448555 h 493591"/>
              <a:gd name="connsiteX8" fmla="*/ 557360 w 560550"/>
              <a:gd name="connsiteY8" fmla="*/ 480662 h 493591"/>
              <a:gd name="connsiteX9" fmla="*/ 557111 w 560550"/>
              <a:gd name="connsiteY9" fmla="*/ 481348 h 493591"/>
              <a:gd name="connsiteX10" fmla="*/ 527738 w 560550"/>
              <a:gd name="connsiteY10" fmla="*/ 493568 h 493591"/>
              <a:gd name="connsiteX11" fmla="*/ 496688 w 560550"/>
              <a:gd name="connsiteY11" fmla="*/ 492722 h 493591"/>
              <a:gd name="connsiteX12" fmla="*/ 275338 w 560550"/>
              <a:gd name="connsiteY12" fmla="*/ 480778 h 493591"/>
              <a:gd name="connsiteX13" fmla="*/ 275975 w 560550"/>
              <a:gd name="connsiteY13" fmla="*/ 480403 h 493591"/>
              <a:gd name="connsiteX14" fmla="*/ 266629 w 560550"/>
              <a:gd name="connsiteY14" fmla="*/ 479903 h 493591"/>
              <a:gd name="connsiteX15" fmla="*/ 40497 w 560550"/>
              <a:gd name="connsiteY15" fmla="*/ 492105 h 493591"/>
              <a:gd name="connsiteX16" fmla="*/ 32832 w 560550"/>
              <a:gd name="connsiteY16" fmla="*/ 492314 h 493591"/>
              <a:gd name="connsiteX17" fmla="*/ 3210 w 560550"/>
              <a:gd name="connsiteY17" fmla="*/ 479408 h 493591"/>
              <a:gd name="connsiteX18" fmla="*/ 2740 w 560550"/>
              <a:gd name="connsiteY18" fmla="*/ 478849 h 493591"/>
              <a:gd name="connsiteX19" fmla="*/ 6844 w 560550"/>
              <a:gd name="connsiteY19" fmla="*/ 447301 h 493591"/>
              <a:gd name="connsiteX20" fmla="*/ 23102 w 560550"/>
              <a:gd name="connsiteY20" fmla="*/ 420834 h 493591"/>
              <a:gd name="connsiteX21" fmla="*/ 144121 w 560550"/>
              <a:gd name="connsiteY21" fmla="*/ 235111 h 493591"/>
              <a:gd name="connsiteX22" fmla="*/ 144127 w 560550"/>
              <a:gd name="connsiteY22" fmla="*/ 235851 h 493591"/>
              <a:gd name="connsiteX23" fmla="*/ 149231 w 560550"/>
              <a:gd name="connsiteY23" fmla="*/ 228009 h 493591"/>
              <a:gd name="connsiteX24" fmla="*/ 251731 w 560550"/>
              <a:gd name="connsiteY24" fmla="*/ 26070 h 493591"/>
              <a:gd name="connsiteX25" fmla="*/ 255383 w 560550"/>
              <a:gd name="connsiteY25" fmla="*/ 19328 h 493591"/>
              <a:gd name="connsiteX26" fmla="*/ 281371 w 560550"/>
              <a:gd name="connsiteY26" fmla="*/ 127 h 493591"/>
              <a:gd name="connsiteX27" fmla="*/ 282090 w 560550"/>
              <a:gd name="connsiteY27" fmla="*/ 0 h 493591"/>
              <a:gd name="connsiteX0-1" fmla="*/ 282090 w 560550"/>
              <a:gd name="connsiteY0-2" fmla="*/ 0 h 493591"/>
              <a:gd name="connsiteX1-3" fmla="*/ 307359 w 560550"/>
              <a:gd name="connsiteY1-4" fmla="*/ 19328 h 493591"/>
              <a:gd name="connsiteX2-5" fmla="*/ 322151 w 560550"/>
              <a:gd name="connsiteY2-6" fmla="*/ 46641 h 493591"/>
              <a:gd name="connsiteX3-7" fmla="*/ 422483 w 560550"/>
              <a:gd name="connsiteY3-8" fmla="*/ 244308 h 493591"/>
              <a:gd name="connsiteX4-9" fmla="*/ 426075 w 560550"/>
              <a:gd name="connsiteY4-10" fmla="*/ 252279 h 493591"/>
              <a:gd name="connsiteX5-11" fmla="*/ 549713 w 560550"/>
              <a:gd name="connsiteY5-12" fmla="*/ 442022 h 493591"/>
              <a:gd name="connsiteX6-13" fmla="*/ 553726 w 560550"/>
              <a:gd name="connsiteY6-14" fmla="*/ 448555 h 493591"/>
              <a:gd name="connsiteX7-15" fmla="*/ 557360 w 560550"/>
              <a:gd name="connsiteY7-16" fmla="*/ 480662 h 493591"/>
              <a:gd name="connsiteX8-17" fmla="*/ 557111 w 560550"/>
              <a:gd name="connsiteY8-18" fmla="*/ 481348 h 493591"/>
              <a:gd name="connsiteX9-19" fmla="*/ 527738 w 560550"/>
              <a:gd name="connsiteY9-20" fmla="*/ 493568 h 493591"/>
              <a:gd name="connsiteX10-21" fmla="*/ 496688 w 560550"/>
              <a:gd name="connsiteY10-22" fmla="*/ 492722 h 493591"/>
              <a:gd name="connsiteX11-23" fmla="*/ 275338 w 560550"/>
              <a:gd name="connsiteY11-24" fmla="*/ 480778 h 493591"/>
              <a:gd name="connsiteX12-25" fmla="*/ 275975 w 560550"/>
              <a:gd name="connsiteY12-26" fmla="*/ 480403 h 493591"/>
              <a:gd name="connsiteX13-27" fmla="*/ 266629 w 560550"/>
              <a:gd name="connsiteY13-28" fmla="*/ 479903 h 493591"/>
              <a:gd name="connsiteX14-29" fmla="*/ 40497 w 560550"/>
              <a:gd name="connsiteY14-30" fmla="*/ 492105 h 493591"/>
              <a:gd name="connsiteX15-31" fmla="*/ 32832 w 560550"/>
              <a:gd name="connsiteY15-32" fmla="*/ 492314 h 493591"/>
              <a:gd name="connsiteX16-33" fmla="*/ 3210 w 560550"/>
              <a:gd name="connsiteY16-34" fmla="*/ 479408 h 493591"/>
              <a:gd name="connsiteX17-35" fmla="*/ 2740 w 560550"/>
              <a:gd name="connsiteY17-36" fmla="*/ 478849 h 493591"/>
              <a:gd name="connsiteX18-37" fmla="*/ 6844 w 560550"/>
              <a:gd name="connsiteY18-38" fmla="*/ 447301 h 493591"/>
              <a:gd name="connsiteX19-39" fmla="*/ 23102 w 560550"/>
              <a:gd name="connsiteY19-40" fmla="*/ 420834 h 493591"/>
              <a:gd name="connsiteX20-41" fmla="*/ 144121 w 560550"/>
              <a:gd name="connsiteY20-42" fmla="*/ 235111 h 493591"/>
              <a:gd name="connsiteX21-43" fmla="*/ 144127 w 560550"/>
              <a:gd name="connsiteY21-44" fmla="*/ 235851 h 493591"/>
              <a:gd name="connsiteX22-45" fmla="*/ 149231 w 560550"/>
              <a:gd name="connsiteY22-46" fmla="*/ 228009 h 493591"/>
              <a:gd name="connsiteX23-47" fmla="*/ 251731 w 560550"/>
              <a:gd name="connsiteY23-48" fmla="*/ 26070 h 493591"/>
              <a:gd name="connsiteX24-49" fmla="*/ 255383 w 560550"/>
              <a:gd name="connsiteY24-50" fmla="*/ 19328 h 493591"/>
              <a:gd name="connsiteX25-51" fmla="*/ 281371 w 560550"/>
              <a:gd name="connsiteY25-52" fmla="*/ 127 h 493591"/>
              <a:gd name="connsiteX26-53" fmla="*/ 282090 w 560550"/>
              <a:gd name="connsiteY26-54" fmla="*/ 0 h 493591"/>
              <a:gd name="connsiteX0-55" fmla="*/ 282090 w 560550"/>
              <a:gd name="connsiteY0-56" fmla="*/ 0 h 493591"/>
              <a:gd name="connsiteX1-57" fmla="*/ 307359 w 560550"/>
              <a:gd name="connsiteY1-58" fmla="*/ 19328 h 493591"/>
              <a:gd name="connsiteX2-59" fmla="*/ 322151 w 560550"/>
              <a:gd name="connsiteY2-60" fmla="*/ 46641 h 493591"/>
              <a:gd name="connsiteX3-61" fmla="*/ 426075 w 560550"/>
              <a:gd name="connsiteY3-62" fmla="*/ 252279 h 493591"/>
              <a:gd name="connsiteX4-63" fmla="*/ 549713 w 560550"/>
              <a:gd name="connsiteY4-64" fmla="*/ 442022 h 493591"/>
              <a:gd name="connsiteX5-65" fmla="*/ 553726 w 560550"/>
              <a:gd name="connsiteY5-66" fmla="*/ 448555 h 493591"/>
              <a:gd name="connsiteX6-67" fmla="*/ 557360 w 560550"/>
              <a:gd name="connsiteY6-68" fmla="*/ 480662 h 493591"/>
              <a:gd name="connsiteX7-69" fmla="*/ 557111 w 560550"/>
              <a:gd name="connsiteY7-70" fmla="*/ 481348 h 493591"/>
              <a:gd name="connsiteX8-71" fmla="*/ 527738 w 560550"/>
              <a:gd name="connsiteY8-72" fmla="*/ 493568 h 493591"/>
              <a:gd name="connsiteX9-73" fmla="*/ 496688 w 560550"/>
              <a:gd name="connsiteY9-74" fmla="*/ 492722 h 493591"/>
              <a:gd name="connsiteX10-75" fmla="*/ 275338 w 560550"/>
              <a:gd name="connsiteY10-76" fmla="*/ 480778 h 493591"/>
              <a:gd name="connsiteX11-77" fmla="*/ 275975 w 560550"/>
              <a:gd name="connsiteY11-78" fmla="*/ 480403 h 493591"/>
              <a:gd name="connsiteX12-79" fmla="*/ 266629 w 560550"/>
              <a:gd name="connsiteY12-80" fmla="*/ 479903 h 493591"/>
              <a:gd name="connsiteX13-81" fmla="*/ 40497 w 560550"/>
              <a:gd name="connsiteY13-82" fmla="*/ 492105 h 493591"/>
              <a:gd name="connsiteX14-83" fmla="*/ 32832 w 560550"/>
              <a:gd name="connsiteY14-84" fmla="*/ 492314 h 493591"/>
              <a:gd name="connsiteX15-85" fmla="*/ 3210 w 560550"/>
              <a:gd name="connsiteY15-86" fmla="*/ 479408 h 493591"/>
              <a:gd name="connsiteX16-87" fmla="*/ 2740 w 560550"/>
              <a:gd name="connsiteY16-88" fmla="*/ 478849 h 493591"/>
              <a:gd name="connsiteX17-89" fmla="*/ 6844 w 560550"/>
              <a:gd name="connsiteY17-90" fmla="*/ 447301 h 493591"/>
              <a:gd name="connsiteX18-91" fmla="*/ 23102 w 560550"/>
              <a:gd name="connsiteY18-92" fmla="*/ 420834 h 493591"/>
              <a:gd name="connsiteX19-93" fmla="*/ 144121 w 560550"/>
              <a:gd name="connsiteY19-94" fmla="*/ 235111 h 493591"/>
              <a:gd name="connsiteX20-95" fmla="*/ 144127 w 560550"/>
              <a:gd name="connsiteY20-96" fmla="*/ 235851 h 493591"/>
              <a:gd name="connsiteX21-97" fmla="*/ 149231 w 560550"/>
              <a:gd name="connsiteY21-98" fmla="*/ 228009 h 493591"/>
              <a:gd name="connsiteX22-99" fmla="*/ 251731 w 560550"/>
              <a:gd name="connsiteY22-100" fmla="*/ 26070 h 493591"/>
              <a:gd name="connsiteX23-101" fmla="*/ 255383 w 560550"/>
              <a:gd name="connsiteY23-102" fmla="*/ 19328 h 493591"/>
              <a:gd name="connsiteX24-103" fmla="*/ 281371 w 560550"/>
              <a:gd name="connsiteY24-104" fmla="*/ 127 h 493591"/>
              <a:gd name="connsiteX25-105" fmla="*/ 282090 w 560550"/>
              <a:gd name="connsiteY25-106" fmla="*/ 0 h 493591"/>
              <a:gd name="connsiteX0-107" fmla="*/ 282090 w 560550"/>
              <a:gd name="connsiteY0-108" fmla="*/ 0 h 493591"/>
              <a:gd name="connsiteX1-109" fmla="*/ 307359 w 560550"/>
              <a:gd name="connsiteY1-110" fmla="*/ 19328 h 493591"/>
              <a:gd name="connsiteX2-111" fmla="*/ 322151 w 560550"/>
              <a:gd name="connsiteY2-112" fmla="*/ 46641 h 493591"/>
              <a:gd name="connsiteX3-113" fmla="*/ 426075 w 560550"/>
              <a:gd name="connsiteY3-114" fmla="*/ 252279 h 493591"/>
              <a:gd name="connsiteX4-115" fmla="*/ 549713 w 560550"/>
              <a:gd name="connsiteY4-116" fmla="*/ 442022 h 493591"/>
              <a:gd name="connsiteX5-117" fmla="*/ 553726 w 560550"/>
              <a:gd name="connsiteY5-118" fmla="*/ 448555 h 493591"/>
              <a:gd name="connsiteX6-119" fmla="*/ 557360 w 560550"/>
              <a:gd name="connsiteY6-120" fmla="*/ 480662 h 493591"/>
              <a:gd name="connsiteX7-121" fmla="*/ 557111 w 560550"/>
              <a:gd name="connsiteY7-122" fmla="*/ 481348 h 493591"/>
              <a:gd name="connsiteX8-123" fmla="*/ 527738 w 560550"/>
              <a:gd name="connsiteY8-124" fmla="*/ 493568 h 493591"/>
              <a:gd name="connsiteX9-125" fmla="*/ 496688 w 560550"/>
              <a:gd name="connsiteY9-126" fmla="*/ 492722 h 493591"/>
              <a:gd name="connsiteX10-127" fmla="*/ 275338 w 560550"/>
              <a:gd name="connsiteY10-128" fmla="*/ 480778 h 493591"/>
              <a:gd name="connsiteX11-129" fmla="*/ 275975 w 560550"/>
              <a:gd name="connsiteY11-130" fmla="*/ 480403 h 493591"/>
              <a:gd name="connsiteX12-131" fmla="*/ 266629 w 560550"/>
              <a:gd name="connsiteY12-132" fmla="*/ 479903 h 493591"/>
              <a:gd name="connsiteX13-133" fmla="*/ 40497 w 560550"/>
              <a:gd name="connsiteY13-134" fmla="*/ 492105 h 493591"/>
              <a:gd name="connsiteX14-135" fmla="*/ 32832 w 560550"/>
              <a:gd name="connsiteY14-136" fmla="*/ 492314 h 493591"/>
              <a:gd name="connsiteX15-137" fmla="*/ 3210 w 560550"/>
              <a:gd name="connsiteY15-138" fmla="*/ 479408 h 493591"/>
              <a:gd name="connsiteX16-139" fmla="*/ 2740 w 560550"/>
              <a:gd name="connsiteY16-140" fmla="*/ 478849 h 493591"/>
              <a:gd name="connsiteX17-141" fmla="*/ 6844 w 560550"/>
              <a:gd name="connsiteY17-142" fmla="*/ 447301 h 493591"/>
              <a:gd name="connsiteX18-143" fmla="*/ 23102 w 560550"/>
              <a:gd name="connsiteY18-144" fmla="*/ 420834 h 493591"/>
              <a:gd name="connsiteX19-145" fmla="*/ 144121 w 560550"/>
              <a:gd name="connsiteY19-146" fmla="*/ 235111 h 493591"/>
              <a:gd name="connsiteX20-147" fmla="*/ 144127 w 560550"/>
              <a:gd name="connsiteY20-148" fmla="*/ 235851 h 493591"/>
              <a:gd name="connsiteX21-149" fmla="*/ 149231 w 560550"/>
              <a:gd name="connsiteY21-150" fmla="*/ 228009 h 493591"/>
              <a:gd name="connsiteX22-151" fmla="*/ 251731 w 560550"/>
              <a:gd name="connsiteY22-152" fmla="*/ 26070 h 493591"/>
              <a:gd name="connsiteX23-153" fmla="*/ 255383 w 560550"/>
              <a:gd name="connsiteY23-154" fmla="*/ 19328 h 493591"/>
              <a:gd name="connsiteX24-155" fmla="*/ 281371 w 560550"/>
              <a:gd name="connsiteY24-156" fmla="*/ 127 h 493591"/>
              <a:gd name="connsiteX25-157" fmla="*/ 282090 w 560550"/>
              <a:gd name="connsiteY25-158" fmla="*/ 0 h 493591"/>
              <a:gd name="connsiteX0-159" fmla="*/ 282090 w 560550"/>
              <a:gd name="connsiteY0-160" fmla="*/ 0 h 493591"/>
              <a:gd name="connsiteX1-161" fmla="*/ 307359 w 560550"/>
              <a:gd name="connsiteY1-162" fmla="*/ 19328 h 493591"/>
              <a:gd name="connsiteX2-163" fmla="*/ 322151 w 560550"/>
              <a:gd name="connsiteY2-164" fmla="*/ 46641 h 493591"/>
              <a:gd name="connsiteX3-165" fmla="*/ 426075 w 560550"/>
              <a:gd name="connsiteY3-166" fmla="*/ 252279 h 493591"/>
              <a:gd name="connsiteX4-167" fmla="*/ 549713 w 560550"/>
              <a:gd name="connsiteY4-168" fmla="*/ 442022 h 493591"/>
              <a:gd name="connsiteX5-169" fmla="*/ 553726 w 560550"/>
              <a:gd name="connsiteY5-170" fmla="*/ 448555 h 493591"/>
              <a:gd name="connsiteX6-171" fmla="*/ 557360 w 560550"/>
              <a:gd name="connsiteY6-172" fmla="*/ 480662 h 493591"/>
              <a:gd name="connsiteX7-173" fmla="*/ 557111 w 560550"/>
              <a:gd name="connsiteY7-174" fmla="*/ 481348 h 493591"/>
              <a:gd name="connsiteX8-175" fmla="*/ 527738 w 560550"/>
              <a:gd name="connsiteY8-176" fmla="*/ 493568 h 493591"/>
              <a:gd name="connsiteX9-177" fmla="*/ 496688 w 560550"/>
              <a:gd name="connsiteY9-178" fmla="*/ 492722 h 493591"/>
              <a:gd name="connsiteX10-179" fmla="*/ 275338 w 560550"/>
              <a:gd name="connsiteY10-180" fmla="*/ 480778 h 493591"/>
              <a:gd name="connsiteX11-181" fmla="*/ 275975 w 560550"/>
              <a:gd name="connsiteY11-182" fmla="*/ 480403 h 493591"/>
              <a:gd name="connsiteX12-183" fmla="*/ 266629 w 560550"/>
              <a:gd name="connsiteY12-184" fmla="*/ 479903 h 493591"/>
              <a:gd name="connsiteX13-185" fmla="*/ 40497 w 560550"/>
              <a:gd name="connsiteY13-186" fmla="*/ 492105 h 493591"/>
              <a:gd name="connsiteX14-187" fmla="*/ 32832 w 560550"/>
              <a:gd name="connsiteY14-188" fmla="*/ 492314 h 493591"/>
              <a:gd name="connsiteX15-189" fmla="*/ 3210 w 560550"/>
              <a:gd name="connsiteY15-190" fmla="*/ 479408 h 493591"/>
              <a:gd name="connsiteX16-191" fmla="*/ 2740 w 560550"/>
              <a:gd name="connsiteY16-192" fmla="*/ 478849 h 493591"/>
              <a:gd name="connsiteX17-193" fmla="*/ 6844 w 560550"/>
              <a:gd name="connsiteY17-194" fmla="*/ 447301 h 493591"/>
              <a:gd name="connsiteX18-195" fmla="*/ 23102 w 560550"/>
              <a:gd name="connsiteY18-196" fmla="*/ 420834 h 493591"/>
              <a:gd name="connsiteX19-197" fmla="*/ 144121 w 560550"/>
              <a:gd name="connsiteY19-198" fmla="*/ 235111 h 493591"/>
              <a:gd name="connsiteX20-199" fmla="*/ 149231 w 560550"/>
              <a:gd name="connsiteY20-200" fmla="*/ 228009 h 493591"/>
              <a:gd name="connsiteX21-201" fmla="*/ 251731 w 560550"/>
              <a:gd name="connsiteY21-202" fmla="*/ 26070 h 493591"/>
              <a:gd name="connsiteX22-203" fmla="*/ 255383 w 560550"/>
              <a:gd name="connsiteY22-204" fmla="*/ 19328 h 493591"/>
              <a:gd name="connsiteX23-205" fmla="*/ 281371 w 560550"/>
              <a:gd name="connsiteY23-206" fmla="*/ 127 h 493591"/>
              <a:gd name="connsiteX24-207" fmla="*/ 282090 w 560550"/>
              <a:gd name="connsiteY24-208" fmla="*/ 0 h 493591"/>
              <a:gd name="connsiteX0-209" fmla="*/ 282090 w 560550"/>
              <a:gd name="connsiteY0-210" fmla="*/ 0 h 493591"/>
              <a:gd name="connsiteX1-211" fmla="*/ 307359 w 560550"/>
              <a:gd name="connsiteY1-212" fmla="*/ 19328 h 493591"/>
              <a:gd name="connsiteX2-213" fmla="*/ 322151 w 560550"/>
              <a:gd name="connsiteY2-214" fmla="*/ 46641 h 493591"/>
              <a:gd name="connsiteX3-215" fmla="*/ 426075 w 560550"/>
              <a:gd name="connsiteY3-216" fmla="*/ 252279 h 493591"/>
              <a:gd name="connsiteX4-217" fmla="*/ 549713 w 560550"/>
              <a:gd name="connsiteY4-218" fmla="*/ 442022 h 493591"/>
              <a:gd name="connsiteX5-219" fmla="*/ 553726 w 560550"/>
              <a:gd name="connsiteY5-220" fmla="*/ 448555 h 493591"/>
              <a:gd name="connsiteX6-221" fmla="*/ 557360 w 560550"/>
              <a:gd name="connsiteY6-222" fmla="*/ 480662 h 493591"/>
              <a:gd name="connsiteX7-223" fmla="*/ 557111 w 560550"/>
              <a:gd name="connsiteY7-224" fmla="*/ 481348 h 493591"/>
              <a:gd name="connsiteX8-225" fmla="*/ 527738 w 560550"/>
              <a:gd name="connsiteY8-226" fmla="*/ 493568 h 493591"/>
              <a:gd name="connsiteX9-227" fmla="*/ 496688 w 560550"/>
              <a:gd name="connsiteY9-228" fmla="*/ 492722 h 493591"/>
              <a:gd name="connsiteX10-229" fmla="*/ 275338 w 560550"/>
              <a:gd name="connsiteY10-230" fmla="*/ 480778 h 493591"/>
              <a:gd name="connsiteX11-231" fmla="*/ 275975 w 560550"/>
              <a:gd name="connsiteY11-232" fmla="*/ 480403 h 493591"/>
              <a:gd name="connsiteX12-233" fmla="*/ 266629 w 560550"/>
              <a:gd name="connsiteY12-234" fmla="*/ 479903 h 493591"/>
              <a:gd name="connsiteX13-235" fmla="*/ 40497 w 560550"/>
              <a:gd name="connsiteY13-236" fmla="*/ 492105 h 493591"/>
              <a:gd name="connsiteX14-237" fmla="*/ 32832 w 560550"/>
              <a:gd name="connsiteY14-238" fmla="*/ 492314 h 493591"/>
              <a:gd name="connsiteX15-239" fmla="*/ 3210 w 560550"/>
              <a:gd name="connsiteY15-240" fmla="*/ 479408 h 493591"/>
              <a:gd name="connsiteX16-241" fmla="*/ 2740 w 560550"/>
              <a:gd name="connsiteY16-242" fmla="*/ 478849 h 493591"/>
              <a:gd name="connsiteX17-243" fmla="*/ 6844 w 560550"/>
              <a:gd name="connsiteY17-244" fmla="*/ 447301 h 493591"/>
              <a:gd name="connsiteX18-245" fmla="*/ 23102 w 560550"/>
              <a:gd name="connsiteY18-246" fmla="*/ 420834 h 493591"/>
              <a:gd name="connsiteX19-247" fmla="*/ 149231 w 560550"/>
              <a:gd name="connsiteY19-248" fmla="*/ 228009 h 493591"/>
              <a:gd name="connsiteX20-249" fmla="*/ 251731 w 560550"/>
              <a:gd name="connsiteY20-250" fmla="*/ 26070 h 493591"/>
              <a:gd name="connsiteX21-251" fmla="*/ 255383 w 560550"/>
              <a:gd name="connsiteY21-252" fmla="*/ 19328 h 493591"/>
              <a:gd name="connsiteX22-253" fmla="*/ 281371 w 560550"/>
              <a:gd name="connsiteY22-254" fmla="*/ 127 h 493591"/>
              <a:gd name="connsiteX23-255" fmla="*/ 282090 w 560550"/>
              <a:gd name="connsiteY23-256" fmla="*/ 0 h 493591"/>
              <a:gd name="connsiteX0-257" fmla="*/ 282090 w 560550"/>
              <a:gd name="connsiteY0-258" fmla="*/ 0 h 493591"/>
              <a:gd name="connsiteX1-259" fmla="*/ 307359 w 560550"/>
              <a:gd name="connsiteY1-260" fmla="*/ 19328 h 493591"/>
              <a:gd name="connsiteX2-261" fmla="*/ 322151 w 560550"/>
              <a:gd name="connsiteY2-262" fmla="*/ 46641 h 493591"/>
              <a:gd name="connsiteX3-263" fmla="*/ 426075 w 560550"/>
              <a:gd name="connsiteY3-264" fmla="*/ 252279 h 493591"/>
              <a:gd name="connsiteX4-265" fmla="*/ 549713 w 560550"/>
              <a:gd name="connsiteY4-266" fmla="*/ 442022 h 493591"/>
              <a:gd name="connsiteX5-267" fmla="*/ 553726 w 560550"/>
              <a:gd name="connsiteY5-268" fmla="*/ 448555 h 493591"/>
              <a:gd name="connsiteX6-269" fmla="*/ 557360 w 560550"/>
              <a:gd name="connsiteY6-270" fmla="*/ 480662 h 493591"/>
              <a:gd name="connsiteX7-271" fmla="*/ 557111 w 560550"/>
              <a:gd name="connsiteY7-272" fmla="*/ 481348 h 493591"/>
              <a:gd name="connsiteX8-273" fmla="*/ 527738 w 560550"/>
              <a:gd name="connsiteY8-274" fmla="*/ 493568 h 493591"/>
              <a:gd name="connsiteX9-275" fmla="*/ 496688 w 560550"/>
              <a:gd name="connsiteY9-276" fmla="*/ 492722 h 493591"/>
              <a:gd name="connsiteX10-277" fmla="*/ 275338 w 560550"/>
              <a:gd name="connsiteY10-278" fmla="*/ 480778 h 493591"/>
              <a:gd name="connsiteX11-279" fmla="*/ 275975 w 560550"/>
              <a:gd name="connsiteY11-280" fmla="*/ 480403 h 493591"/>
              <a:gd name="connsiteX12-281" fmla="*/ 266629 w 560550"/>
              <a:gd name="connsiteY12-282" fmla="*/ 479903 h 493591"/>
              <a:gd name="connsiteX13-283" fmla="*/ 40497 w 560550"/>
              <a:gd name="connsiteY13-284" fmla="*/ 492105 h 493591"/>
              <a:gd name="connsiteX14-285" fmla="*/ 32832 w 560550"/>
              <a:gd name="connsiteY14-286" fmla="*/ 492314 h 493591"/>
              <a:gd name="connsiteX15-287" fmla="*/ 3210 w 560550"/>
              <a:gd name="connsiteY15-288" fmla="*/ 479408 h 493591"/>
              <a:gd name="connsiteX16-289" fmla="*/ 2740 w 560550"/>
              <a:gd name="connsiteY16-290" fmla="*/ 478849 h 493591"/>
              <a:gd name="connsiteX17-291" fmla="*/ 6844 w 560550"/>
              <a:gd name="connsiteY17-292" fmla="*/ 447301 h 493591"/>
              <a:gd name="connsiteX18-293" fmla="*/ 23102 w 560550"/>
              <a:gd name="connsiteY18-294" fmla="*/ 420834 h 493591"/>
              <a:gd name="connsiteX19-295" fmla="*/ 149231 w 560550"/>
              <a:gd name="connsiteY19-296" fmla="*/ 228009 h 493591"/>
              <a:gd name="connsiteX20-297" fmla="*/ 251731 w 560550"/>
              <a:gd name="connsiteY20-298" fmla="*/ 26070 h 493591"/>
              <a:gd name="connsiteX21-299" fmla="*/ 255383 w 560550"/>
              <a:gd name="connsiteY21-300" fmla="*/ 19328 h 493591"/>
              <a:gd name="connsiteX22-301" fmla="*/ 281371 w 560550"/>
              <a:gd name="connsiteY22-302" fmla="*/ 127 h 493591"/>
              <a:gd name="connsiteX23-303" fmla="*/ 282090 w 560550"/>
              <a:gd name="connsiteY23-304" fmla="*/ 0 h 493591"/>
              <a:gd name="connsiteX0-305" fmla="*/ 282090 w 560550"/>
              <a:gd name="connsiteY0-306" fmla="*/ 0 h 493591"/>
              <a:gd name="connsiteX1-307" fmla="*/ 307359 w 560550"/>
              <a:gd name="connsiteY1-308" fmla="*/ 19328 h 493591"/>
              <a:gd name="connsiteX2-309" fmla="*/ 322151 w 560550"/>
              <a:gd name="connsiteY2-310" fmla="*/ 46641 h 493591"/>
              <a:gd name="connsiteX3-311" fmla="*/ 426075 w 560550"/>
              <a:gd name="connsiteY3-312" fmla="*/ 252279 h 493591"/>
              <a:gd name="connsiteX4-313" fmla="*/ 549713 w 560550"/>
              <a:gd name="connsiteY4-314" fmla="*/ 442022 h 493591"/>
              <a:gd name="connsiteX5-315" fmla="*/ 553726 w 560550"/>
              <a:gd name="connsiteY5-316" fmla="*/ 448555 h 493591"/>
              <a:gd name="connsiteX6-317" fmla="*/ 557360 w 560550"/>
              <a:gd name="connsiteY6-318" fmla="*/ 480662 h 493591"/>
              <a:gd name="connsiteX7-319" fmla="*/ 557111 w 560550"/>
              <a:gd name="connsiteY7-320" fmla="*/ 481348 h 493591"/>
              <a:gd name="connsiteX8-321" fmla="*/ 527738 w 560550"/>
              <a:gd name="connsiteY8-322" fmla="*/ 493568 h 493591"/>
              <a:gd name="connsiteX9-323" fmla="*/ 496688 w 560550"/>
              <a:gd name="connsiteY9-324" fmla="*/ 492722 h 493591"/>
              <a:gd name="connsiteX10-325" fmla="*/ 275338 w 560550"/>
              <a:gd name="connsiteY10-326" fmla="*/ 480778 h 493591"/>
              <a:gd name="connsiteX11-327" fmla="*/ 266629 w 560550"/>
              <a:gd name="connsiteY11-328" fmla="*/ 479903 h 493591"/>
              <a:gd name="connsiteX12-329" fmla="*/ 40497 w 560550"/>
              <a:gd name="connsiteY12-330" fmla="*/ 492105 h 493591"/>
              <a:gd name="connsiteX13-331" fmla="*/ 32832 w 560550"/>
              <a:gd name="connsiteY13-332" fmla="*/ 492314 h 493591"/>
              <a:gd name="connsiteX14-333" fmla="*/ 3210 w 560550"/>
              <a:gd name="connsiteY14-334" fmla="*/ 479408 h 493591"/>
              <a:gd name="connsiteX15-335" fmla="*/ 2740 w 560550"/>
              <a:gd name="connsiteY15-336" fmla="*/ 478849 h 493591"/>
              <a:gd name="connsiteX16-337" fmla="*/ 6844 w 560550"/>
              <a:gd name="connsiteY16-338" fmla="*/ 447301 h 493591"/>
              <a:gd name="connsiteX17-339" fmla="*/ 23102 w 560550"/>
              <a:gd name="connsiteY17-340" fmla="*/ 420834 h 493591"/>
              <a:gd name="connsiteX18-341" fmla="*/ 149231 w 560550"/>
              <a:gd name="connsiteY18-342" fmla="*/ 228009 h 493591"/>
              <a:gd name="connsiteX19-343" fmla="*/ 251731 w 560550"/>
              <a:gd name="connsiteY19-344" fmla="*/ 26070 h 493591"/>
              <a:gd name="connsiteX20-345" fmla="*/ 255383 w 560550"/>
              <a:gd name="connsiteY20-346" fmla="*/ 19328 h 493591"/>
              <a:gd name="connsiteX21-347" fmla="*/ 281371 w 560550"/>
              <a:gd name="connsiteY21-348" fmla="*/ 127 h 493591"/>
              <a:gd name="connsiteX22-349" fmla="*/ 282090 w 560550"/>
              <a:gd name="connsiteY22-350" fmla="*/ 0 h 493591"/>
              <a:gd name="connsiteX0-351" fmla="*/ 282090 w 560550"/>
              <a:gd name="connsiteY0-352" fmla="*/ 0 h 493591"/>
              <a:gd name="connsiteX1-353" fmla="*/ 307359 w 560550"/>
              <a:gd name="connsiteY1-354" fmla="*/ 19328 h 493591"/>
              <a:gd name="connsiteX2-355" fmla="*/ 322151 w 560550"/>
              <a:gd name="connsiteY2-356" fmla="*/ 46641 h 493591"/>
              <a:gd name="connsiteX3-357" fmla="*/ 426075 w 560550"/>
              <a:gd name="connsiteY3-358" fmla="*/ 252279 h 493591"/>
              <a:gd name="connsiteX4-359" fmla="*/ 549713 w 560550"/>
              <a:gd name="connsiteY4-360" fmla="*/ 442022 h 493591"/>
              <a:gd name="connsiteX5-361" fmla="*/ 553726 w 560550"/>
              <a:gd name="connsiteY5-362" fmla="*/ 448555 h 493591"/>
              <a:gd name="connsiteX6-363" fmla="*/ 557360 w 560550"/>
              <a:gd name="connsiteY6-364" fmla="*/ 480662 h 493591"/>
              <a:gd name="connsiteX7-365" fmla="*/ 557111 w 560550"/>
              <a:gd name="connsiteY7-366" fmla="*/ 481348 h 493591"/>
              <a:gd name="connsiteX8-367" fmla="*/ 527738 w 560550"/>
              <a:gd name="connsiteY8-368" fmla="*/ 493568 h 493591"/>
              <a:gd name="connsiteX9-369" fmla="*/ 496688 w 560550"/>
              <a:gd name="connsiteY9-370" fmla="*/ 492722 h 493591"/>
              <a:gd name="connsiteX10-371" fmla="*/ 266629 w 560550"/>
              <a:gd name="connsiteY10-372" fmla="*/ 479903 h 493591"/>
              <a:gd name="connsiteX11-373" fmla="*/ 40497 w 560550"/>
              <a:gd name="connsiteY11-374" fmla="*/ 492105 h 493591"/>
              <a:gd name="connsiteX12-375" fmla="*/ 32832 w 560550"/>
              <a:gd name="connsiteY12-376" fmla="*/ 492314 h 493591"/>
              <a:gd name="connsiteX13-377" fmla="*/ 3210 w 560550"/>
              <a:gd name="connsiteY13-378" fmla="*/ 479408 h 493591"/>
              <a:gd name="connsiteX14-379" fmla="*/ 2740 w 560550"/>
              <a:gd name="connsiteY14-380" fmla="*/ 478849 h 493591"/>
              <a:gd name="connsiteX15-381" fmla="*/ 6844 w 560550"/>
              <a:gd name="connsiteY15-382" fmla="*/ 447301 h 493591"/>
              <a:gd name="connsiteX16-383" fmla="*/ 23102 w 560550"/>
              <a:gd name="connsiteY16-384" fmla="*/ 420834 h 493591"/>
              <a:gd name="connsiteX17-385" fmla="*/ 149231 w 560550"/>
              <a:gd name="connsiteY17-386" fmla="*/ 228009 h 493591"/>
              <a:gd name="connsiteX18-387" fmla="*/ 251731 w 560550"/>
              <a:gd name="connsiteY18-388" fmla="*/ 26070 h 493591"/>
              <a:gd name="connsiteX19-389" fmla="*/ 255383 w 560550"/>
              <a:gd name="connsiteY19-390" fmla="*/ 19328 h 493591"/>
              <a:gd name="connsiteX20-391" fmla="*/ 281371 w 560550"/>
              <a:gd name="connsiteY20-392" fmla="*/ 127 h 493591"/>
              <a:gd name="connsiteX21-393" fmla="*/ 282090 w 560550"/>
              <a:gd name="connsiteY21-394" fmla="*/ 0 h 493591"/>
              <a:gd name="connsiteX0-395" fmla="*/ 282090 w 560550"/>
              <a:gd name="connsiteY0-396" fmla="*/ 0 h 493591"/>
              <a:gd name="connsiteX1-397" fmla="*/ 307359 w 560550"/>
              <a:gd name="connsiteY1-398" fmla="*/ 19328 h 493591"/>
              <a:gd name="connsiteX2-399" fmla="*/ 322151 w 560550"/>
              <a:gd name="connsiteY2-400" fmla="*/ 46641 h 493591"/>
              <a:gd name="connsiteX3-401" fmla="*/ 426075 w 560550"/>
              <a:gd name="connsiteY3-402" fmla="*/ 252279 h 493591"/>
              <a:gd name="connsiteX4-403" fmla="*/ 549713 w 560550"/>
              <a:gd name="connsiteY4-404" fmla="*/ 442022 h 493591"/>
              <a:gd name="connsiteX5-405" fmla="*/ 553726 w 560550"/>
              <a:gd name="connsiteY5-406" fmla="*/ 448555 h 493591"/>
              <a:gd name="connsiteX6-407" fmla="*/ 557360 w 560550"/>
              <a:gd name="connsiteY6-408" fmla="*/ 480662 h 493591"/>
              <a:gd name="connsiteX7-409" fmla="*/ 557111 w 560550"/>
              <a:gd name="connsiteY7-410" fmla="*/ 481348 h 493591"/>
              <a:gd name="connsiteX8-411" fmla="*/ 527738 w 560550"/>
              <a:gd name="connsiteY8-412" fmla="*/ 493568 h 493591"/>
              <a:gd name="connsiteX9-413" fmla="*/ 496688 w 560550"/>
              <a:gd name="connsiteY9-414" fmla="*/ 492722 h 493591"/>
              <a:gd name="connsiteX10-415" fmla="*/ 266629 w 560550"/>
              <a:gd name="connsiteY10-416" fmla="*/ 479903 h 493591"/>
              <a:gd name="connsiteX11-417" fmla="*/ 40497 w 560550"/>
              <a:gd name="connsiteY11-418" fmla="*/ 492105 h 493591"/>
              <a:gd name="connsiteX12-419" fmla="*/ 32832 w 560550"/>
              <a:gd name="connsiteY12-420" fmla="*/ 492314 h 493591"/>
              <a:gd name="connsiteX13-421" fmla="*/ 3210 w 560550"/>
              <a:gd name="connsiteY13-422" fmla="*/ 479408 h 493591"/>
              <a:gd name="connsiteX14-423" fmla="*/ 2740 w 560550"/>
              <a:gd name="connsiteY14-424" fmla="*/ 478849 h 493591"/>
              <a:gd name="connsiteX15-425" fmla="*/ 6844 w 560550"/>
              <a:gd name="connsiteY15-426" fmla="*/ 447301 h 493591"/>
              <a:gd name="connsiteX16-427" fmla="*/ 23102 w 560550"/>
              <a:gd name="connsiteY16-428" fmla="*/ 420834 h 493591"/>
              <a:gd name="connsiteX17-429" fmla="*/ 149231 w 560550"/>
              <a:gd name="connsiteY17-430" fmla="*/ 228009 h 493591"/>
              <a:gd name="connsiteX18-431" fmla="*/ 251731 w 560550"/>
              <a:gd name="connsiteY18-432" fmla="*/ 26070 h 493591"/>
              <a:gd name="connsiteX19-433" fmla="*/ 255383 w 560550"/>
              <a:gd name="connsiteY19-434" fmla="*/ 19328 h 493591"/>
              <a:gd name="connsiteX20-435" fmla="*/ 281371 w 560550"/>
              <a:gd name="connsiteY20-436" fmla="*/ 127 h 493591"/>
              <a:gd name="connsiteX21-437" fmla="*/ 282090 w 560550"/>
              <a:gd name="connsiteY21-438" fmla="*/ 0 h 493591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  <a:cxn ang="0">
                <a:pos x="connsiteX10-21" y="connsiteY10-22"/>
              </a:cxn>
              <a:cxn ang="0">
                <a:pos x="connsiteX11-23" y="connsiteY11-24"/>
              </a:cxn>
              <a:cxn ang="0">
                <a:pos x="connsiteX12-25" y="connsiteY12-26"/>
              </a:cxn>
              <a:cxn ang="0">
                <a:pos x="connsiteX13-27" y="connsiteY13-28"/>
              </a:cxn>
              <a:cxn ang="0">
                <a:pos x="connsiteX14-29" y="connsiteY14-30"/>
              </a:cxn>
              <a:cxn ang="0">
                <a:pos x="connsiteX15-31" y="connsiteY15-32"/>
              </a:cxn>
              <a:cxn ang="0">
                <a:pos x="connsiteX16-33" y="connsiteY16-34"/>
              </a:cxn>
              <a:cxn ang="0">
                <a:pos x="connsiteX17-35" y="connsiteY17-36"/>
              </a:cxn>
              <a:cxn ang="0">
                <a:pos x="connsiteX18-37" y="connsiteY18-38"/>
              </a:cxn>
              <a:cxn ang="0">
                <a:pos x="connsiteX19-39" y="connsiteY19-40"/>
              </a:cxn>
              <a:cxn ang="0">
                <a:pos x="connsiteX20-41" y="connsiteY20-42"/>
              </a:cxn>
              <a:cxn ang="0">
                <a:pos x="connsiteX21-43" y="connsiteY21-44"/>
              </a:cxn>
            </a:cxnLst>
            <a:rect l="l" t="t" r="r" b="b"/>
            <a:pathLst>
              <a:path w="560550" h="493591">
                <a:moveTo>
                  <a:pt x="282090" y="0"/>
                </a:moveTo>
                <a:cubicBezTo>
                  <a:pt x="291235" y="0"/>
                  <a:pt x="300381" y="6443"/>
                  <a:pt x="307359" y="19328"/>
                </a:cubicBezTo>
                <a:lnTo>
                  <a:pt x="322151" y="46641"/>
                </a:lnTo>
                <a:cubicBezTo>
                  <a:pt x="341937" y="85466"/>
                  <a:pt x="388148" y="186382"/>
                  <a:pt x="426075" y="252279"/>
                </a:cubicBezTo>
                <a:cubicBezTo>
                  <a:pt x="464002" y="318176"/>
                  <a:pt x="528438" y="409309"/>
                  <a:pt x="549713" y="442022"/>
                </a:cubicBezTo>
                <a:lnTo>
                  <a:pt x="553726" y="448555"/>
                </a:lnTo>
                <a:cubicBezTo>
                  <a:pt x="561598" y="461368"/>
                  <a:pt x="562451" y="472766"/>
                  <a:pt x="557360" y="480662"/>
                </a:cubicBezTo>
                <a:cubicBezTo>
                  <a:pt x="557347" y="480929"/>
                  <a:pt x="557231" y="481140"/>
                  <a:pt x="557111" y="481348"/>
                </a:cubicBezTo>
                <a:cubicBezTo>
                  <a:pt x="552538" y="489268"/>
                  <a:pt x="542386" y="493968"/>
                  <a:pt x="527738" y="493568"/>
                </a:cubicBezTo>
                <a:lnTo>
                  <a:pt x="496688" y="492722"/>
                </a:lnTo>
                <a:cubicBezTo>
                  <a:pt x="453170" y="490445"/>
                  <a:pt x="342661" y="480006"/>
                  <a:pt x="266629" y="479903"/>
                </a:cubicBezTo>
                <a:cubicBezTo>
                  <a:pt x="190597" y="479800"/>
                  <a:pt x="79463" y="490037"/>
                  <a:pt x="40497" y="492105"/>
                </a:cubicBezTo>
                <a:lnTo>
                  <a:pt x="32832" y="492314"/>
                </a:lnTo>
                <a:cubicBezTo>
                  <a:pt x="17800" y="492724"/>
                  <a:pt x="7502" y="487764"/>
                  <a:pt x="3210" y="479408"/>
                </a:cubicBezTo>
                <a:cubicBezTo>
                  <a:pt x="2985" y="479262"/>
                  <a:pt x="2860" y="479056"/>
                  <a:pt x="2740" y="478849"/>
                </a:cubicBezTo>
                <a:cubicBezTo>
                  <a:pt x="-1833" y="470928"/>
                  <a:pt x="-826" y="459787"/>
                  <a:pt x="6844" y="447301"/>
                </a:cubicBezTo>
                <a:lnTo>
                  <a:pt x="23102" y="420834"/>
                </a:lnTo>
                <a:cubicBezTo>
                  <a:pt x="46833" y="384285"/>
                  <a:pt x="111126" y="293803"/>
                  <a:pt x="149231" y="228009"/>
                </a:cubicBezTo>
                <a:cubicBezTo>
                  <a:pt x="187336" y="162215"/>
                  <a:pt x="234039" y="60850"/>
                  <a:pt x="251731" y="26070"/>
                </a:cubicBezTo>
                <a:lnTo>
                  <a:pt x="255383" y="19328"/>
                </a:lnTo>
                <a:cubicBezTo>
                  <a:pt x="262543" y="6104"/>
                  <a:pt x="271988" y="-334"/>
                  <a:pt x="281371" y="127"/>
                </a:cubicBezTo>
                <a:cubicBezTo>
                  <a:pt x="281609" y="5"/>
                  <a:pt x="281850" y="0"/>
                  <a:pt x="282090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endParaRPr lang="zh-CN" altLang="en-US" strike="noStrike" noProof="1">
              <a:solidFill>
                <a:srgbClr val="FFFFFF"/>
              </a:solidFill>
              <a:latin typeface="黑体" panose="02010609060101010101" charset="-122"/>
              <a:ea typeface="黑体" panose="02010609060101010101" charset="-122"/>
              <a:cs typeface="Arial" panose="020B0604020202020204" pitchFamily="34" charset="0"/>
            </a:endParaRPr>
          </a:p>
        </p:txBody>
      </p:sp>
      <p:sp>
        <p:nvSpPr>
          <p:cNvPr id="8" name="KSO_Shape"/>
          <p:cNvSpPr/>
          <p:nvPr>
            <p:custDataLst>
              <p:tags r:id="rId6"/>
            </p:custDataLst>
          </p:nvPr>
        </p:nvSpPr>
        <p:spPr>
          <a:xfrm rot="8126800">
            <a:off x="676275" y="620713"/>
            <a:ext cx="88900" cy="77788"/>
          </a:xfrm>
          <a:custGeom>
            <a:avLst/>
            <a:gdLst>
              <a:gd name="connsiteX0" fmla="*/ 282090 w 560550"/>
              <a:gd name="connsiteY0" fmla="*/ 0 h 493591"/>
              <a:gd name="connsiteX1" fmla="*/ 307359 w 560550"/>
              <a:gd name="connsiteY1" fmla="*/ 19328 h 493591"/>
              <a:gd name="connsiteX2" fmla="*/ 322151 w 560550"/>
              <a:gd name="connsiteY2" fmla="*/ 46641 h 493591"/>
              <a:gd name="connsiteX3" fmla="*/ 422483 w 560550"/>
              <a:gd name="connsiteY3" fmla="*/ 244308 h 493591"/>
              <a:gd name="connsiteX4" fmla="*/ 421839 w 560550"/>
              <a:gd name="connsiteY4" fmla="*/ 243943 h 493591"/>
              <a:gd name="connsiteX5" fmla="*/ 426075 w 560550"/>
              <a:gd name="connsiteY5" fmla="*/ 252279 h 493591"/>
              <a:gd name="connsiteX6" fmla="*/ 549713 w 560550"/>
              <a:gd name="connsiteY6" fmla="*/ 442022 h 493591"/>
              <a:gd name="connsiteX7" fmla="*/ 553726 w 560550"/>
              <a:gd name="connsiteY7" fmla="*/ 448555 h 493591"/>
              <a:gd name="connsiteX8" fmla="*/ 557360 w 560550"/>
              <a:gd name="connsiteY8" fmla="*/ 480662 h 493591"/>
              <a:gd name="connsiteX9" fmla="*/ 557111 w 560550"/>
              <a:gd name="connsiteY9" fmla="*/ 481348 h 493591"/>
              <a:gd name="connsiteX10" fmla="*/ 527738 w 560550"/>
              <a:gd name="connsiteY10" fmla="*/ 493568 h 493591"/>
              <a:gd name="connsiteX11" fmla="*/ 496688 w 560550"/>
              <a:gd name="connsiteY11" fmla="*/ 492722 h 493591"/>
              <a:gd name="connsiteX12" fmla="*/ 275338 w 560550"/>
              <a:gd name="connsiteY12" fmla="*/ 480778 h 493591"/>
              <a:gd name="connsiteX13" fmla="*/ 275975 w 560550"/>
              <a:gd name="connsiteY13" fmla="*/ 480403 h 493591"/>
              <a:gd name="connsiteX14" fmla="*/ 266629 w 560550"/>
              <a:gd name="connsiteY14" fmla="*/ 479903 h 493591"/>
              <a:gd name="connsiteX15" fmla="*/ 40497 w 560550"/>
              <a:gd name="connsiteY15" fmla="*/ 492105 h 493591"/>
              <a:gd name="connsiteX16" fmla="*/ 32832 w 560550"/>
              <a:gd name="connsiteY16" fmla="*/ 492314 h 493591"/>
              <a:gd name="connsiteX17" fmla="*/ 3210 w 560550"/>
              <a:gd name="connsiteY17" fmla="*/ 479408 h 493591"/>
              <a:gd name="connsiteX18" fmla="*/ 2740 w 560550"/>
              <a:gd name="connsiteY18" fmla="*/ 478849 h 493591"/>
              <a:gd name="connsiteX19" fmla="*/ 6844 w 560550"/>
              <a:gd name="connsiteY19" fmla="*/ 447301 h 493591"/>
              <a:gd name="connsiteX20" fmla="*/ 23102 w 560550"/>
              <a:gd name="connsiteY20" fmla="*/ 420834 h 493591"/>
              <a:gd name="connsiteX21" fmla="*/ 144121 w 560550"/>
              <a:gd name="connsiteY21" fmla="*/ 235111 h 493591"/>
              <a:gd name="connsiteX22" fmla="*/ 144127 w 560550"/>
              <a:gd name="connsiteY22" fmla="*/ 235851 h 493591"/>
              <a:gd name="connsiteX23" fmla="*/ 149231 w 560550"/>
              <a:gd name="connsiteY23" fmla="*/ 228009 h 493591"/>
              <a:gd name="connsiteX24" fmla="*/ 251731 w 560550"/>
              <a:gd name="connsiteY24" fmla="*/ 26070 h 493591"/>
              <a:gd name="connsiteX25" fmla="*/ 255383 w 560550"/>
              <a:gd name="connsiteY25" fmla="*/ 19328 h 493591"/>
              <a:gd name="connsiteX26" fmla="*/ 281371 w 560550"/>
              <a:gd name="connsiteY26" fmla="*/ 127 h 493591"/>
              <a:gd name="connsiteX27" fmla="*/ 282090 w 560550"/>
              <a:gd name="connsiteY27" fmla="*/ 0 h 493591"/>
              <a:gd name="connsiteX0-1" fmla="*/ 282090 w 560550"/>
              <a:gd name="connsiteY0-2" fmla="*/ 0 h 493591"/>
              <a:gd name="connsiteX1-3" fmla="*/ 307359 w 560550"/>
              <a:gd name="connsiteY1-4" fmla="*/ 19328 h 493591"/>
              <a:gd name="connsiteX2-5" fmla="*/ 322151 w 560550"/>
              <a:gd name="connsiteY2-6" fmla="*/ 46641 h 493591"/>
              <a:gd name="connsiteX3-7" fmla="*/ 422483 w 560550"/>
              <a:gd name="connsiteY3-8" fmla="*/ 244308 h 493591"/>
              <a:gd name="connsiteX4-9" fmla="*/ 426075 w 560550"/>
              <a:gd name="connsiteY4-10" fmla="*/ 252279 h 493591"/>
              <a:gd name="connsiteX5-11" fmla="*/ 549713 w 560550"/>
              <a:gd name="connsiteY5-12" fmla="*/ 442022 h 493591"/>
              <a:gd name="connsiteX6-13" fmla="*/ 553726 w 560550"/>
              <a:gd name="connsiteY6-14" fmla="*/ 448555 h 493591"/>
              <a:gd name="connsiteX7-15" fmla="*/ 557360 w 560550"/>
              <a:gd name="connsiteY7-16" fmla="*/ 480662 h 493591"/>
              <a:gd name="connsiteX8-17" fmla="*/ 557111 w 560550"/>
              <a:gd name="connsiteY8-18" fmla="*/ 481348 h 493591"/>
              <a:gd name="connsiteX9-19" fmla="*/ 527738 w 560550"/>
              <a:gd name="connsiteY9-20" fmla="*/ 493568 h 493591"/>
              <a:gd name="connsiteX10-21" fmla="*/ 496688 w 560550"/>
              <a:gd name="connsiteY10-22" fmla="*/ 492722 h 493591"/>
              <a:gd name="connsiteX11-23" fmla="*/ 275338 w 560550"/>
              <a:gd name="connsiteY11-24" fmla="*/ 480778 h 493591"/>
              <a:gd name="connsiteX12-25" fmla="*/ 275975 w 560550"/>
              <a:gd name="connsiteY12-26" fmla="*/ 480403 h 493591"/>
              <a:gd name="connsiteX13-27" fmla="*/ 266629 w 560550"/>
              <a:gd name="connsiteY13-28" fmla="*/ 479903 h 493591"/>
              <a:gd name="connsiteX14-29" fmla="*/ 40497 w 560550"/>
              <a:gd name="connsiteY14-30" fmla="*/ 492105 h 493591"/>
              <a:gd name="connsiteX15-31" fmla="*/ 32832 w 560550"/>
              <a:gd name="connsiteY15-32" fmla="*/ 492314 h 493591"/>
              <a:gd name="connsiteX16-33" fmla="*/ 3210 w 560550"/>
              <a:gd name="connsiteY16-34" fmla="*/ 479408 h 493591"/>
              <a:gd name="connsiteX17-35" fmla="*/ 2740 w 560550"/>
              <a:gd name="connsiteY17-36" fmla="*/ 478849 h 493591"/>
              <a:gd name="connsiteX18-37" fmla="*/ 6844 w 560550"/>
              <a:gd name="connsiteY18-38" fmla="*/ 447301 h 493591"/>
              <a:gd name="connsiteX19-39" fmla="*/ 23102 w 560550"/>
              <a:gd name="connsiteY19-40" fmla="*/ 420834 h 493591"/>
              <a:gd name="connsiteX20-41" fmla="*/ 144121 w 560550"/>
              <a:gd name="connsiteY20-42" fmla="*/ 235111 h 493591"/>
              <a:gd name="connsiteX21-43" fmla="*/ 144127 w 560550"/>
              <a:gd name="connsiteY21-44" fmla="*/ 235851 h 493591"/>
              <a:gd name="connsiteX22-45" fmla="*/ 149231 w 560550"/>
              <a:gd name="connsiteY22-46" fmla="*/ 228009 h 493591"/>
              <a:gd name="connsiteX23-47" fmla="*/ 251731 w 560550"/>
              <a:gd name="connsiteY23-48" fmla="*/ 26070 h 493591"/>
              <a:gd name="connsiteX24-49" fmla="*/ 255383 w 560550"/>
              <a:gd name="connsiteY24-50" fmla="*/ 19328 h 493591"/>
              <a:gd name="connsiteX25-51" fmla="*/ 281371 w 560550"/>
              <a:gd name="connsiteY25-52" fmla="*/ 127 h 493591"/>
              <a:gd name="connsiteX26-53" fmla="*/ 282090 w 560550"/>
              <a:gd name="connsiteY26-54" fmla="*/ 0 h 493591"/>
              <a:gd name="connsiteX0-55" fmla="*/ 282090 w 560550"/>
              <a:gd name="connsiteY0-56" fmla="*/ 0 h 493591"/>
              <a:gd name="connsiteX1-57" fmla="*/ 307359 w 560550"/>
              <a:gd name="connsiteY1-58" fmla="*/ 19328 h 493591"/>
              <a:gd name="connsiteX2-59" fmla="*/ 322151 w 560550"/>
              <a:gd name="connsiteY2-60" fmla="*/ 46641 h 493591"/>
              <a:gd name="connsiteX3-61" fmla="*/ 426075 w 560550"/>
              <a:gd name="connsiteY3-62" fmla="*/ 252279 h 493591"/>
              <a:gd name="connsiteX4-63" fmla="*/ 549713 w 560550"/>
              <a:gd name="connsiteY4-64" fmla="*/ 442022 h 493591"/>
              <a:gd name="connsiteX5-65" fmla="*/ 553726 w 560550"/>
              <a:gd name="connsiteY5-66" fmla="*/ 448555 h 493591"/>
              <a:gd name="connsiteX6-67" fmla="*/ 557360 w 560550"/>
              <a:gd name="connsiteY6-68" fmla="*/ 480662 h 493591"/>
              <a:gd name="connsiteX7-69" fmla="*/ 557111 w 560550"/>
              <a:gd name="connsiteY7-70" fmla="*/ 481348 h 493591"/>
              <a:gd name="connsiteX8-71" fmla="*/ 527738 w 560550"/>
              <a:gd name="connsiteY8-72" fmla="*/ 493568 h 493591"/>
              <a:gd name="connsiteX9-73" fmla="*/ 496688 w 560550"/>
              <a:gd name="connsiteY9-74" fmla="*/ 492722 h 493591"/>
              <a:gd name="connsiteX10-75" fmla="*/ 275338 w 560550"/>
              <a:gd name="connsiteY10-76" fmla="*/ 480778 h 493591"/>
              <a:gd name="connsiteX11-77" fmla="*/ 275975 w 560550"/>
              <a:gd name="connsiteY11-78" fmla="*/ 480403 h 493591"/>
              <a:gd name="connsiteX12-79" fmla="*/ 266629 w 560550"/>
              <a:gd name="connsiteY12-80" fmla="*/ 479903 h 493591"/>
              <a:gd name="connsiteX13-81" fmla="*/ 40497 w 560550"/>
              <a:gd name="connsiteY13-82" fmla="*/ 492105 h 493591"/>
              <a:gd name="connsiteX14-83" fmla="*/ 32832 w 560550"/>
              <a:gd name="connsiteY14-84" fmla="*/ 492314 h 493591"/>
              <a:gd name="connsiteX15-85" fmla="*/ 3210 w 560550"/>
              <a:gd name="connsiteY15-86" fmla="*/ 479408 h 493591"/>
              <a:gd name="connsiteX16-87" fmla="*/ 2740 w 560550"/>
              <a:gd name="connsiteY16-88" fmla="*/ 478849 h 493591"/>
              <a:gd name="connsiteX17-89" fmla="*/ 6844 w 560550"/>
              <a:gd name="connsiteY17-90" fmla="*/ 447301 h 493591"/>
              <a:gd name="connsiteX18-91" fmla="*/ 23102 w 560550"/>
              <a:gd name="connsiteY18-92" fmla="*/ 420834 h 493591"/>
              <a:gd name="connsiteX19-93" fmla="*/ 144121 w 560550"/>
              <a:gd name="connsiteY19-94" fmla="*/ 235111 h 493591"/>
              <a:gd name="connsiteX20-95" fmla="*/ 144127 w 560550"/>
              <a:gd name="connsiteY20-96" fmla="*/ 235851 h 493591"/>
              <a:gd name="connsiteX21-97" fmla="*/ 149231 w 560550"/>
              <a:gd name="connsiteY21-98" fmla="*/ 228009 h 493591"/>
              <a:gd name="connsiteX22-99" fmla="*/ 251731 w 560550"/>
              <a:gd name="connsiteY22-100" fmla="*/ 26070 h 493591"/>
              <a:gd name="connsiteX23-101" fmla="*/ 255383 w 560550"/>
              <a:gd name="connsiteY23-102" fmla="*/ 19328 h 493591"/>
              <a:gd name="connsiteX24-103" fmla="*/ 281371 w 560550"/>
              <a:gd name="connsiteY24-104" fmla="*/ 127 h 493591"/>
              <a:gd name="connsiteX25-105" fmla="*/ 282090 w 560550"/>
              <a:gd name="connsiteY25-106" fmla="*/ 0 h 493591"/>
              <a:gd name="connsiteX0-107" fmla="*/ 282090 w 560550"/>
              <a:gd name="connsiteY0-108" fmla="*/ 0 h 493591"/>
              <a:gd name="connsiteX1-109" fmla="*/ 307359 w 560550"/>
              <a:gd name="connsiteY1-110" fmla="*/ 19328 h 493591"/>
              <a:gd name="connsiteX2-111" fmla="*/ 322151 w 560550"/>
              <a:gd name="connsiteY2-112" fmla="*/ 46641 h 493591"/>
              <a:gd name="connsiteX3-113" fmla="*/ 426075 w 560550"/>
              <a:gd name="connsiteY3-114" fmla="*/ 252279 h 493591"/>
              <a:gd name="connsiteX4-115" fmla="*/ 549713 w 560550"/>
              <a:gd name="connsiteY4-116" fmla="*/ 442022 h 493591"/>
              <a:gd name="connsiteX5-117" fmla="*/ 553726 w 560550"/>
              <a:gd name="connsiteY5-118" fmla="*/ 448555 h 493591"/>
              <a:gd name="connsiteX6-119" fmla="*/ 557360 w 560550"/>
              <a:gd name="connsiteY6-120" fmla="*/ 480662 h 493591"/>
              <a:gd name="connsiteX7-121" fmla="*/ 557111 w 560550"/>
              <a:gd name="connsiteY7-122" fmla="*/ 481348 h 493591"/>
              <a:gd name="connsiteX8-123" fmla="*/ 527738 w 560550"/>
              <a:gd name="connsiteY8-124" fmla="*/ 493568 h 493591"/>
              <a:gd name="connsiteX9-125" fmla="*/ 496688 w 560550"/>
              <a:gd name="connsiteY9-126" fmla="*/ 492722 h 493591"/>
              <a:gd name="connsiteX10-127" fmla="*/ 275338 w 560550"/>
              <a:gd name="connsiteY10-128" fmla="*/ 480778 h 493591"/>
              <a:gd name="connsiteX11-129" fmla="*/ 275975 w 560550"/>
              <a:gd name="connsiteY11-130" fmla="*/ 480403 h 493591"/>
              <a:gd name="connsiteX12-131" fmla="*/ 266629 w 560550"/>
              <a:gd name="connsiteY12-132" fmla="*/ 479903 h 493591"/>
              <a:gd name="connsiteX13-133" fmla="*/ 40497 w 560550"/>
              <a:gd name="connsiteY13-134" fmla="*/ 492105 h 493591"/>
              <a:gd name="connsiteX14-135" fmla="*/ 32832 w 560550"/>
              <a:gd name="connsiteY14-136" fmla="*/ 492314 h 493591"/>
              <a:gd name="connsiteX15-137" fmla="*/ 3210 w 560550"/>
              <a:gd name="connsiteY15-138" fmla="*/ 479408 h 493591"/>
              <a:gd name="connsiteX16-139" fmla="*/ 2740 w 560550"/>
              <a:gd name="connsiteY16-140" fmla="*/ 478849 h 493591"/>
              <a:gd name="connsiteX17-141" fmla="*/ 6844 w 560550"/>
              <a:gd name="connsiteY17-142" fmla="*/ 447301 h 493591"/>
              <a:gd name="connsiteX18-143" fmla="*/ 23102 w 560550"/>
              <a:gd name="connsiteY18-144" fmla="*/ 420834 h 493591"/>
              <a:gd name="connsiteX19-145" fmla="*/ 144121 w 560550"/>
              <a:gd name="connsiteY19-146" fmla="*/ 235111 h 493591"/>
              <a:gd name="connsiteX20-147" fmla="*/ 144127 w 560550"/>
              <a:gd name="connsiteY20-148" fmla="*/ 235851 h 493591"/>
              <a:gd name="connsiteX21-149" fmla="*/ 149231 w 560550"/>
              <a:gd name="connsiteY21-150" fmla="*/ 228009 h 493591"/>
              <a:gd name="connsiteX22-151" fmla="*/ 251731 w 560550"/>
              <a:gd name="connsiteY22-152" fmla="*/ 26070 h 493591"/>
              <a:gd name="connsiteX23-153" fmla="*/ 255383 w 560550"/>
              <a:gd name="connsiteY23-154" fmla="*/ 19328 h 493591"/>
              <a:gd name="connsiteX24-155" fmla="*/ 281371 w 560550"/>
              <a:gd name="connsiteY24-156" fmla="*/ 127 h 493591"/>
              <a:gd name="connsiteX25-157" fmla="*/ 282090 w 560550"/>
              <a:gd name="connsiteY25-158" fmla="*/ 0 h 493591"/>
              <a:gd name="connsiteX0-159" fmla="*/ 282090 w 560550"/>
              <a:gd name="connsiteY0-160" fmla="*/ 0 h 493591"/>
              <a:gd name="connsiteX1-161" fmla="*/ 307359 w 560550"/>
              <a:gd name="connsiteY1-162" fmla="*/ 19328 h 493591"/>
              <a:gd name="connsiteX2-163" fmla="*/ 322151 w 560550"/>
              <a:gd name="connsiteY2-164" fmla="*/ 46641 h 493591"/>
              <a:gd name="connsiteX3-165" fmla="*/ 426075 w 560550"/>
              <a:gd name="connsiteY3-166" fmla="*/ 252279 h 493591"/>
              <a:gd name="connsiteX4-167" fmla="*/ 549713 w 560550"/>
              <a:gd name="connsiteY4-168" fmla="*/ 442022 h 493591"/>
              <a:gd name="connsiteX5-169" fmla="*/ 553726 w 560550"/>
              <a:gd name="connsiteY5-170" fmla="*/ 448555 h 493591"/>
              <a:gd name="connsiteX6-171" fmla="*/ 557360 w 560550"/>
              <a:gd name="connsiteY6-172" fmla="*/ 480662 h 493591"/>
              <a:gd name="connsiteX7-173" fmla="*/ 557111 w 560550"/>
              <a:gd name="connsiteY7-174" fmla="*/ 481348 h 493591"/>
              <a:gd name="connsiteX8-175" fmla="*/ 527738 w 560550"/>
              <a:gd name="connsiteY8-176" fmla="*/ 493568 h 493591"/>
              <a:gd name="connsiteX9-177" fmla="*/ 496688 w 560550"/>
              <a:gd name="connsiteY9-178" fmla="*/ 492722 h 493591"/>
              <a:gd name="connsiteX10-179" fmla="*/ 275338 w 560550"/>
              <a:gd name="connsiteY10-180" fmla="*/ 480778 h 493591"/>
              <a:gd name="connsiteX11-181" fmla="*/ 275975 w 560550"/>
              <a:gd name="connsiteY11-182" fmla="*/ 480403 h 493591"/>
              <a:gd name="connsiteX12-183" fmla="*/ 266629 w 560550"/>
              <a:gd name="connsiteY12-184" fmla="*/ 479903 h 493591"/>
              <a:gd name="connsiteX13-185" fmla="*/ 40497 w 560550"/>
              <a:gd name="connsiteY13-186" fmla="*/ 492105 h 493591"/>
              <a:gd name="connsiteX14-187" fmla="*/ 32832 w 560550"/>
              <a:gd name="connsiteY14-188" fmla="*/ 492314 h 493591"/>
              <a:gd name="connsiteX15-189" fmla="*/ 3210 w 560550"/>
              <a:gd name="connsiteY15-190" fmla="*/ 479408 h 493591"/>
              <a:gd name="connsiteX16-191" fmla="*/ 2740 w 560550"/>
              <a:gd name="connsiteY16-192" fmla="*/ 478849 h 493591"/>
              <a:gd name="connsiteX17-193" fmla="*/ 6844 w 560550"/>
              <a:gd name="connsiteY17-194" fmla="*/ 447301 h 493591"/>
              <a:gd name="connsiteX18-195" fmla="*/ 23102 w 560550"/>
              <a:gd name="connsiteY18-196" fmla="*/ 420834 h 493591"/>
              <a:gd name="connsiteX19-197" fmla="*/ 144121 w 560550"/>
              <a:gd name="connsiteY19-198" fmla="*/ 235111 h 493591"/>
              <a:gd name="connsiteX20-199" fmla="*/ 149231 w 560550"/>
              <a:gd name="connsiteY20-200" fmla="*/ 228009 h 493591"/>
              <a:gd name="connsiteX21-201" fmla="*/ 251731 w 560550"/>
              <a:gd name="connsiteY21-202" fmla="*/ 26070 h 493591"/>
              <a:gd name="connsiteX22-203" fmla="*/ 255383 w 560550"/>
              <a:gd name="connsiteY22-204" fmla="*/ 19328 h 493591"/>
              <a:gd name="connsiteX23-205" fmla="*/ 281371 w 560550"/>
              <a:gd name="connsiteY23-206" fmla="*/ 127 h 493591"/>
              <a:gd name="connsiteX24-207" fmla="*/ 282090 w 560550"/>
              <a:gd name="connsiteY24-208" fmla="*/ 0 h 493591"/>
              <a:gd name="connsiteX0-209" fmla="*/ 282090 w 560550"/>
              <a:gd name="connsiteY0-210" fmla="*/ 0 h 493591"/>
              <a:gd name="connsiteX1-211" fmla="*/ 307359 w 560550"/>
              <a:gd name="connsiteY1-212" fmla="*/ 19328 h 493591"/>
              <a:gd name="connsiteX2-213" fmla="*/ 322151 w 560550"/>
              <a:gd name="connsiteY2-214" fmla="*/ 46641 h 493591"/>
              <a:gd name="connsiteX3-215" fmla="*/ 426075 w 560550"/>
              <a:gd name="connsiteY3-216" fmla="*/ 252279 h 493591"/>
              <a:gd name="connsiteX4-217" fmla="*/ 549713 w 560550"/>
              <a:gd name="connsiteY4-218" fmla="*/ 442022 h 493591"/>
              <a:gd name="connsiteX5-219" fmla="*/ 553726 w 560550"/>
              <a:gd name="connsiteY5-220" fmla="*/ 448555 h 493591"/>
              <a:gd name="connsiteX6-221" fmla="*/ 557360 w 560550"/>
              <a:gd name="connsiteY6-222" fmla="*/ 480662 h 493591"/>
              <a:gd name="connsiteX7-223" fmla="*/ 557111 w 560550"/>
              <a:gd name="connsiteY7-224" fmla="*/ 481348 h 493591"/>
              <a:gd name="connsiteX8-225" fmla="*/ 527738 w 560550"/>
              <a:gd name="connsiteY8-226" fmla="*/ 493568 h 493591"/>
              <a:gd name="connsiteX9-227" fmla="*/ 496688 w 560550"/>
              <a:gd name="connsiteY9-228" fmla="*/ 492722 h 493591"/>
              <a:gd name="connsiteX10-229" fmla="*/ 275338 w 560550"/>
              <a:gd name="connsiteY10-230" fmla="*/ 480778 h 493591"/>
              <a:gd name="connsiteX11-231" fmla="*/ 275975 w 560550"/>
              <a:gd name="connsiteY11-232" fmla="*/ 480403 h 493591"/>
              <a:gd name="connsiteX12-233" fmla="*/ 266629 w 560550"/>
              <a:gd name="connsiteY12-234" fmla="*/ 479903 h 493591"/>
              <a:gd name="connsiteX13-235" fmla="*/ 40497 w 560550"/>
              <a:gd name="connsiteY13-236" fmla="*/ 492105 h 493591"/>
              <a:gd name="connsiteX14-237" fmla="*/ 32832 w 560550"/>
              <a:gd name="connsiteY14-238" fmla="*/ 492314 h 493591"/>
              <a:gd name="connsiteX15-239" fmla="*/ 3210 w 560550"/>
              <a:gd name="connsiteY15-240" fmla="*/ 479408 h 493591"/>
              <a:gd name="connsiteX16-241" fmla="*/ 2740 w 560550"/>
              <a:gd name="connsiteY16-242" fmla="*/ 478849 h 493591"/>
              <a:gd name="connsiteX17-243" fmla="*/ 6844 w 560550"/>
              <a:gd name="connsiteY17-244" fmla="*/ 447301 h 493591"/>
              <a:gd name="connsiteX18-245" fmla="*/ 23102 w 560550"/>
              <a:gd name="connsiteY18-246" fmla="*/ 420834 h 493591"/>
              <a:gd name="connsiteX19-247" fmla="*/ 149231 w 560550"/>
              <a:gd name="connsiteY19-248" fmla="*/ 228009 h 493591"/>
              <a:gd name="connsiteX20-249" fmla="*/ 251731 w 560550"/>
              <a:gd name="connsiteY20-250" fmla="*/ 26070 h 493591"/>
              <a:gd name="connsiteX21-251" fmla="*/ 255383 w 560550"/>
              <a:gd name="connsiteY21-252" fmla="*/ 19328 h 493591"/>
              <a:gd name="connsiteX22-253" fmla="*/ 281371 w 560550"/>
              <a:gd name="connsiteY22-254" fmla="*/ 127 h 493591"/>
              <a:gd name="connsiteX23-255" fmla="*/ 282090 w 560550"/>
              <a:gd name="connsiteY23-256" fmla="*/ 0 h 493591"/>
              <a:gd name="connsiteX0-257" fmla="*/ 282090 w 560550"/>
              <a:gd name="connsiteY0-258" fmla="*/ 0 h 493591"/>
              <a:gd name="connsiteX1-259" fmla="*/ 307359 w 560550"/>
              <a:gd name="connsiteY1-260" fmla="*/ 19328 h 493591"/>
              <a:gd name="connsiteX2-261" fmla="*/ 322151 w 560550"/>
              <a:gd name="connsiteY2-262" fmla="*/ 46641 h 493591"/>
              <a:gd name="connsiteX3-263" fmla="*/ 426075 w 560550"/>
              <a:gd name="connsiteY3-264" fmla="*/ 252279 h 493591"/>
              <a:gd name="connsiteX4-265" fmla="*/ 549713 w 560550"/>
              <a:gd name="connsiteY4-266" fmla="*/ 442022 h 493591"/>
              <a:gd name="connsiteX5-267" fmla="*/ 553726 w 560550"/>
              <a:gd name="connsiteY5-268" fmla="*/ 448555 h 493591"/>
              <a:gd name="connsiteX6-269" fmla="*/ 557360 w 560550"/>
              <a:gd name="connsiteY6-270" fmla="*/ 480662 h 493591"/>
              <a:gd name="connsiteX7-271" fmla="*/ 557111 w 560550"/>
              <a:gd name="connsiteY7-272" fmla="*/ 481348 h 493591"/>
              <a:gd name="connsiteX8-273" fmla="*/ 527738 w 560550"/>
              <a:gd name="connsiteY8-274" fmla="*/ 493568 h 493591"/>
              <a:gd name="connsiteX9-275" fmla="*/ 496688 w 560550"/>
              <a:gd name="connsiteY9-276" fmla="*/ 492722 h 493591"/>
              <a:gd name="connsiteX10-277" fmla="*/ 275338 w 560550"/>
              <a:gd name="connsiteY10-278" fmla="*/ 480778 h 493591"/>
              <a:gd name="connsiteX11-279" fmla="*/ 275975 w 560550"/>
              <a:gd name="connsiteY11-280" fmla="*/ 480403 h 493591"/>
              <a:gd name="connsiteX12-281" fmla="*/ 266629 w 560550"/>
              <a:gd name="connsiteY12-282" fmla="*/ 479903 h 493591"/>
              <a:gd name="connsiteX13-283" fmla="*/ 40497 w 560550"/>
              <a:gd name="connsiteY13-284" fmla="*/ 492105 h 493591"/>
              <a:gd name="connsiteX14-285" fmla="*/ 32832 w 560550"/>
              <a:gd name="connsiteY14-286" fmla="*/ 492314 h 493591"/>
              <a:gd name="connsiteX15-287" fmla="*/ 3210 w 560550"/>
              <a:gd name="connsiteY15-288" fmla="*/ 479408 h 493591"/>
              <a:gd name="connsiteX16-289" fmla="*/ 2740 w 560550"/>
              <a:gd name="connsiteY16-290" fmla="*/ 478849 h 493591"/>
              <a:gd name="connsiteX17-291" fmla="*/ 6844 w 560550"/>
              <a:gd name="connsiteY17-292" fmla="*/ 447301 h 493591"/>
              <a:gd name="connsiteX18-293" fmla="*/ 23102 w 560550"/>
              <a:gd name="connsiteY18-294" fmla="*/ 420834 h 493591"/>
              <a:gd name="connsiteX19-295" fmla="*/ 149231 w 560550"/>
              <a:gd name="connsiteY19-296" fmla="*/ 228009 h 493591"/>
              <a:gd name="connsiteX20-297" fmla="*/ 251731 w 560550"/>
              <a:gd name="connsiteY20-298" fmla="*/ 26070 h 493591"/>
              <a:gd name="connsiteX21-299" fmla="*/ 255383 w 560550"/>
              <a:gd name="connsiteY21-300" fmla="*/ 19328 h 493591"/>
              <a:gd name="connsiteX22-301" fmla="*/ 281371 w 560550"/>
              <a:gd name="connsiteY22-302" fmla="*/ 127 h 493591"/>
              <a:gd name="connsiteX23-303" fmla="*/ 282090 w 560550"/>
              <a:gd name="connsiteY23-304" fmla="*/ 0 h 493591"/>
              <a:gd name="connsiteX0-305" fmla="*/ 282090 w 560550"/>
              <a:gd name="connsiteY0-306" fmla="*/ 0 h 493591"/>
              <a:gd name="connsiteX1-307" fmla="*/ 307359 w 560550"/>
              <a:gd name="connsiteY1-308" fmla="*/ 19328 h 493591"/>
              <a:gd name="connsiteX2-309" fmla="*/ 322151 w 560550"/>
              <a:gd name="connsiteY2-310" fmla="*/ 46641 h 493591"/>
              <a:gd name="connsiteX3-311" fmla="*/ 426075 w 560550"/>
              <a:gd name="connsiteY3-312" fmla="*/ 252279 h 493591"/>
              <a:gd name="connsiteX4-313" fmla="*/ 549713 w 560550"/>
              <a:gd name="connsiteY4-314" fmla="*/ 442022 h 493591"/>
              <a:gd name="connsiteX5-315" fmla="*/ 553726 w 560550"/>
              <a:gd name="connsiteY5-316" fmla="*/ 448555 h 493591"/>
              <a:gd name="connsiteX6-317" fmla="*/ 557360 w 560550"/>
              <a:gd name="connsiteY6-318" fmla="*/ 480662 h 493591"/>
              <a:gd name="connsiteX7-319" fmla="*/ 557111 w 560550"/>
              <a:gd name="connsiteY7-320" fmla="*/ 481348 h 493591"/>
              <a:gd name="connsiteX8-321" fmla="*/ 527738 w 560550"/>
              <a:gd name="connsiteY8-322" fmla="*/ 493568 h 493591"/>
              <a:gd name="connsiteX9-323" fmla="*/ 496688 w 560550"/>
              <a:gd name="connsiteY9-324" fmla="*/ 492722 h 493591"/>
              <a:gd name="connsiteX10-325" fmla="*/ 275338 w 560550"/>
              <a:gd name="connsiteY10-326" fmla="*/ 480778 h 493591"/>
              <a:gd name="connsiteX11-327" fmla="*/ 266629 w 560550"/>
              <a:gd name="connsiteY11-328" fmla="*/ 479903 h 493591"/>
              <a:gd name="connsiteX12-329" fmla="*/ 40497 w 560550"/>
              <a:gd name="connsiteY12-330" fmla="*/ 492105 h 493591"/>
              <a:gd name="connsiteX13-331" fmla="*/ 32832 w 560550"/>
              <a:gd name="connsiteY13-332" fmla="*/ 492314 h 493591"/>
              <a:gd name="connsiteX14-333" fmla="*/ 3210 w 560550"/>
              <a:gd name="connsiteY14-334" fmla="*/ 479408 h 493591"/>
              <a:gd name="connsiteX15-335" fmla="*/ 2740 w 560550"/>
              <a:gd name="connsiteY15-336" fmla="*/ 478849 h 493591"/>
              <a:gd name="connsiteX16-337" fmla="*/ 6844 w 560550"/>
              <a:gd name="connsiteY16-338" fmla="*/ 447301 h 493591"/>
              <a:gd name="connsiteX17-339" fmla="*/ 23102 w 560550"/>
              <a:gd name="connsiteY17-340" fmla="*/ 420834 h 493591"/>
              <a:gd name="connsiteX18-341" fmla="*/ 149231 w 560550"/>
              <a:gd name="connsiteY18-342" fmla="*/ 228009 h 493591"/>
              <a:gd name="connsiteX19-343" fmla="*/ 251731 w 560550"/>
              <a:gd name="connsiteY19-344" fmla="*/ 26070 h 493591"/>
              <a:gd name="connsiteX20-345" fmla="*/ 255383 w 560550"/>
              <a:gd name="connsiteY20-346" fmla="*/ 19328 h 493591"/>
              <a:gd name="connsiteX21-347" fmla="*/ 281371 w 560550"/>
              <a:gd name="connsiteY21-348" fmla="*/ 127 h 493591"/>
              <a:gd name="connsiteX22-349" fmla="*/ 282090 w 560550"/>
              <a:gd name="connsiteY22-350" fmla="*/ 0 h 493591"/>
              <a:gd name="connsiteX0-351" fmla="*/ 282090 w 560550"/>
              <a:gd name="connsiteY0-352" fmla="*/ 0 h 493591"/>
              <a:gd name="connsiteX1-353" fmla="*/ 307359 w 560550"/>
              <a:gd name="connsiteY1-354" fmla="*/ 19328 h 493591"/>
              <a:gd name="connsiteX2-355" fmla="*/ 322151 w 560550"/>
              <a:gd name="connsiteY2-356" fmla="*/ 46641 h 493591"/>
              <a:gd name="connsiteX3-357" fmla="*/ 426075 w 560550"/>
              <a:gd name="connsiteY3-358" fmla="*/ 252279 h 493591"/>
              <a:gd name="connsiteX4-359" fmla="*/ 549713 w 560550"/>
              <a:gd name="connsiteY4-360" fmla="*/ 442022 h 493591"/>
              <a:gd name="connsiteX5-361" fmla="*/ 553726 w 560550"/>
              <a:gd name="connsiteY5-362" fmla="*/ 448555 h 493591"/>
              <a:gd name="connsiteX6-363" fmla="*/ 557360 w 560550"/>
              <a:gd name="connsiteY6-364" fmla="*/ 480662 h 493591"/>
              <a:gd name="connsiteX7-365" fmla="*/ 557111 w 560550"/>
              <a:gd name="connsiteY7-366" fmla="*/ 481348 h 493591"/>
              <a:gd name="connsiteX8-367" fmla="*/ 527738 w 560550"/>
              <a:gd name="connsiteY8-368" fmla="*/ 493568 h 493591"/>
              <a:gd name="connsiteX9-369" fmla="*/ 496688 w 560550"/>
              <a:gd name="connsiteY9-370" fmla="*/ 492722 h 493591"/>
              <a:gd name="connsiteX10-371" fmla="*/ 266629 w 560550"/>
              <a:gd name="connsiteY10-372" fmla="*/ 479903 h 493591"/>
              <a:gd name="connsiteX11-373" fmla="*/ 40497 w 560550"/>
              <a:gd name="connsiteY11-374" fmla="*/ 492105 h 493591"/>
              <a:gd name="connsiteX12-375" fmla="*/ 32832 w 560550"/>
              <a:gd name="connsiteY12-376" fmla="*/ 492314 h 493591"/>
              <a:gd name="connsiteX13-377" fmla="*/ 3210 w 560550"/>
              <a:gd name="connsiteY13-378" fmla="*/ 479408 h 493591"/>
              <a:gd name="connsiteX14-379" fmla="*/ 2740 w 560550"/>
              <a:gd name="connsiteY14-380" fmla="*/ 478849 h 493591"/>
              <a:gd name="connsiteX15-381" fmla="*/ 6844 w 560550"/>
              <a:gd name="connsiteY15-382" fmla="*/ 447301 h 493591"/>
              <a:gd name="connsiteX16-383" fmla="*/ 23102 w 560550"/>
              <a:gd name="connsiteY16-384" fmla="*/ 420834 h 493591"/>
              <a:gd name="connsiteX17-385" fmla="*/ 149231 w 560550"/>
              <a:gd name="connsiteY17-386" fmla="*/ 228009 h 493591"/>
              <a:gd name="connsiteX18-387" fmla="*/ 251731 w 560550"/>
              <a:gd name="connsiteY18-388" fmla="*/ 26070 h 493591"/>
              <a:gd name="connsiteX19-389" fmla="*/ 255383 w 560550"/>
              <a:gd name="connsiteY19-390" fmla="*/ 19328 h 493591"/>
              <a:gd name="connsiteX20-391" fmla="*/ 281371 w 560550"/>
              <a:gd name="connsiteY20-392" fmla="*/ 127 h 493591"/>
              <a:gd name="connsiteX21-393" fmla="*/ 282090 w 560550"/>
              <a:gd name="connsiteY21-394" fmla="*/ 0 h 493591"/>
              <a:gd name="connsiteX0-395" fmla="*/ 282090 w 560550"/>
              <a:gd name="connsiteY0-396" fmla="*/ 0 h 493591"/>
              <a:gd name="connsiteX1-397" fmla="*/ 307359 w 560550"/>
              <a:gd name="connsiteY1-398" fmla="*/ 19328 h 493591"/>
              <a:gd name="connsiteX2-399" fmla="*/ 322151 w 560550"/>
              <a:gd name="connsiteY2-400" fmla="*/ 46641 h 493591"/>
              <a:gd name="connsiteX3-401" fmla="*/ 426075 w 560550"/>
              <a:gd name="connsiteY3-402" fmla="*/ 252279 h 493591"/>
              <a:gd name="connsiteX4-403" fmla="*/ 549713 w 560550"/>
              <a:gd name="connsiteY4-404" fmla="*/ 442022 h 493591"/>
              <a:gd name="connsiteX5-405" fmla="*/ 553726 w 560550"/>
              <a:gd name="connsiteY5-406" fmla="*/ 448555 h 493591"/>
              <a:gd name="connsiteX6-407" fmla="*/ 557360 w 560550"/>
              <a:gd name="connsiteY6-408" fmla="*/ 480662 h 493591"/>
              <a:gd name="connsiteX7-409" fmla="*/ 557111 w 560550"/>
              <a:gd name="connsiteY7-410" fmla="*/ 481348 h 493591"/>
              <a:gd name="connsiteX8-411" fmla="*/ 527738 w 560550"/>
              <a:gd name="connsiteY8-412" fmla="*/ 493568 h 493591"/>
              <a:gd name="connsiteX9-413" fmla="*/ 496688 w 560550"/>
              <a:gd name="connsiteY9-414" fmla="*/ 492722 h 493591"/>
              <a:gd name="connsiteX10-415" fmla="*/ 266629 w 560550"/>
              <a:gd name="connsiteY10-416" fmla="*/ 479903 h 493591"/>
              <a:gd name="connsiteX11-417" fmla="*/ 40497 w 560550"/>
              <a:gd name="connsiteY11-418" fmla="*/ 492105 h 493591"/>
              <a:gd name="connsiteX12-419" fmla="*/ 32832 w 560550"/>
              <a:gd name="connsiteY12-420" fmla="*/ 492314 h 493591"/>
              <a:gd name="connsiteX13-421" fmla="*/ 3210 w 560550"/>
              <a:gd name="connsiteY13-422" fmla="*/ 479408 h 493591"/>
              <a:gd name="connsiteX14-423" fmla="*/ 2740 w 560550"/>
              <a:gd name="connsiteY14-424" fmla="*/ 478849 h 493591"/>
              <a:gd name="connsiteX15-425" fmla="*/ 6844 w 560550"/>
              <a:gd name="connsiteY15-426" fmla="*/ 447301 h 493591"/>
              <a:gd name="connsiteX16-427" fmla="*/ 23102 w 560550"/>
              <a:gd name="connsiteY16-428" fmla="*/ 420834 h 493591"/>
              <a:gd name="connsiteX17-429" fmla="*/ 149231 w 560550"/>
              <a:gd name="connsiteY17-430" fmla="*/ 228009 h 493591"/>
              <a:gd name="connsiteX18-431" fmla="*/ 251731 w 560550"/>
              <a:gd name="connsiteY18-432" fmla="*/ 26070 h 493591"/>
              <a:gd name="connsiteX19-433" fmla="*/ 255383 w 560550"/>
              <a:gd name="connsiteY19-434" fmla="*/ 19328 h 493591"/>
              <a:gd name="connsiteX20-435" fmla="*/ 281371 w 560550"/>
              <a:gd name="connsiteY20-436" fmla="*/ 127 h 493591"/>
              <a:gd name="connsiteX21-437" fmla="*/ 282090 w 560550"/>
              <a:gd name="connsiteY21-438" fmla="*/ 0 h 493591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  <a:cxn ang="0">
                <a:pos x="connsiteX10-21" y="connsiteY10-22"/>
              </a:cxn>
              <a:cxn ang="0">
                <a:pos x="connsiteX11-23" y="connsiteY11-24"/>
              </a:cxn>
              <a:cxn ang="0">
                <a:pos x="connsiteX12-25" y="connsiteY12-26"/>
              </a:cxn>
              <a:cxn ang="0">
                <a:pos x="connsiteX13-27" y="connsiteY13-28"/>
              </a:cxn>
              <a:cxn ang="0">
                <a:pos x="connsiteX14-29" y="connsiteY14-30"/>
              </a:cxn>
              <a:cxn ang="0">
                <a:pos x="connsiteX15-31" y="connsiteY15-32"/>
              </a:cxn>
              <a:cxn ang="0">
                <a:pos x="connsiteX16-33" y="connsiteY16-34"/>
              </a:cxn>
              <a:cxn ang="0">
                <a:pos x="connsiteX17-35" y="connsiteY17-36"/>
              </a:cxn>
              <a:cxn ang="0">
                <a:pos x="connsiteX18-37" y="connsiteY18-38"/>
              </a:cxn>
              <a:cxn ang="0">
                <a:pos x="connsiteX19-39" y="connsiteY19-40"/>
              </a:cxn>
              <a:cxn ang="0">
                <a:pos x="connsiteX20-41" y="connsiteY20-42"/>
              </a:cxn>
              <a:cxn ang="0">
                <a:pos x="connsiteX21-43" y="connsiteY21-44"/>
              </a:cxn>
            </a:cxnLst>
            <a:rect l="l" t="t" r="r" b="b"/>
            <a:pathLst>
              <a:path w="560550" h="493591">
                <a:moveTo>
                  <a:pt x="282090" y="0"/>
                </a:moveTo>
                <a:cubicBezTo>
                  <a:pt x="291235" y="0"/>
                  <a:pt x="300381" y="6443"/>
                  <a:pt x="307359" y="19328"/>
                </a:cubicBezTo>
                <a:lnTo>
                  <a:pt x="322151" y="46641"/>
                </a:lnTo>
                <a:cubicBezTo>
                  <a:pt x="341937" y="85466"/>
                  <a:pt x="388148" y="186382"/>
                  <a:pt x="426075" y="252279"/>
                </a:cubicBezTo>
                <a:cubicBezTo>
                  <a:pt x="464002" y="318176"/>
                  <a:pt x="528438" y="409309"/>
                  <a:pt x="549713" y="442022"/>
                </a:cubicBezTo>
                <a:lnTo>
                  <a:pt x="553726" y="448555"/>
                </a:lnTo>
                <a:cubicBezTo>
                  <a:pt x="561598" y="461368"/>
                  <a:pt x="562451" y="472766"/>
                  <a:pt x="557360" y="480662"/>
                </a:cubicBezTo>
                <a:cubicBezTo>
                  <a:pt x="557347" y="480929"/>
                  <a:pt x="557231" y="481140"/>
                  <a:pt x="557111" y="481348"/>
                </a:cubicBezTo>
                <a:cubicBezTo>
                  <a:pt x="552538" y="489268"/>
                  <a:pt x="542386" y="493968"/>
                  <a:pt x="527738" y="493568"/>
                </a:cubicBezTo>
                <a:lnTo>
                  <a:pt x="496688" y="492722"/>
                </a:lnTo>
                <a:cubicBezTo>
                  <a:pt x="453170" y="490445"/>
                  <a:pt x="342661" y="480006"/>
                  <a:pt x="266629" y="479903"/>
                </a:cubicBezTo>
                <a:cubicBezTo>
                  <a:pt x="190597" y="479800"/>
                  <a:pt x="79463" y="490037"/>
                  <a:pt x="40497" y="492105"/>
                </a:cubicBezTo>
                <a:lnTo>
                  <a:pt x="32832" y="492314"/>
                </a:lnTo>
                <a:cubicBezTo>
                  <a:pt x="17800" y="492724"/>
                  <a:pt x="7502" y="487764"/>
                  <a:pt x="3210" y="479408"/>
                </a:cubicBezTo>
                <a:cubicBezTo>
                  <a:pt x="2985" y="479262"/>
                  <a:pt x="2860" y="479056"/>
                  <a:pt x="2740" y="478849"/>
                </a:cubicBezTo>
                <a:cubicBezTo>
                  <a:pt x="-1833" y="470928"/>
                  <a:pt x="-826" y="459787"/>
                  <a:pt x="6844" y="447301"/>
                </a:cubicBezTo>
                <a:lnTo>
                  <a:pt x="23102" y="420834"/>
                </a:lnTo>
                <a:cubicBezTo>
                  <a:pt x="46833" y="384285"/>
                  <a:pt x="111126" y="293803"/>
                  <a:pt x="149231" y="228009"/>
                </a:cubicBezTo>
                <a:cubicBezTo>
                  <a:pt x="187336" y="162215"/>
                  <a:pt x="234039" y="60850"/>
                  <a:pt x="251731" y="26070"/>
                </a:cubicBezTo>
                <a:lnTo>
                  <a:pt x="255383" y="19328"/>
                </a:lnTo>
                <a:cubicBezTo>
                  <a:pt x="262543" y="6104"/>
                  <a:pt x="271988" y="-334"/>
                  <a:pt x="281371" y="127"/>
                </a:cubicBezTo>
                <a:cubicBezTo>
                  <a:pt x="281609" y="5"/>
                  <a:pt x="281850" y="0"/>
                  <a:pt x="282090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endParaRPr lang="zh-CN" altLang="en-US" strike="noStrike" noProof="1">
              <a:solidFill>
                <a:srgbClr val="FFFFFF"/>
              </a:solidFill>
              <a:latin typeface="黑体" panose="02010609060101010101" charset="-122"/>
              <a:ea typeface="黑体" panose="02010609060101010101" charset="-122"/>
              <a:cs typeface="Arial" panose="020B0604020202020204" pitchFamily="34" charset="0"/>
            </a:endParaRPr>
          </a:p>
        </p:txBody>
      </p:sp>
      <p:sp>
        <p:nvSpPr>
          <p:cNvPr id="9" name="KSO_Shape"/>
          <p:cNvSpPr/>
          <p:nvPr>
            <p:custDataLst>
              <p:tags r:id="rId7"/>
            </p:custDataLst>
          </p:nvPr>
        </p:nvSpPr>
        <p:spPr>
          <a:xfrm rot="9026800">
            <a:off x="590550" y="677863"/>
            <a:ext cx="88900" cy="79375"/>
          </a:xfrm>
          <a:custGeom>
            <a:avLst/>
            <a:gdLst>
              <a:gd name="connsiteX0" fmla="*/ 282090 w 560550"/>
              <a:gd name="connsiteY0" fmla="*/ 0 h 493591"/>
              <a:gd name="connsiteX1" fmla="*/ 307359 w 560550"/>
              <a:gd name="connsiteY1" fmla="*/ 19328 h 493591"/>
              <a:gd name="connsiteX2" fmla="*/ 322151 w 560550"/>
              <a:gd name="connsiteY2" fmla="*/ 46641 h 493591"/>
              <a:gd name="connsiteX3" fmla="*/ 422483 w 560550"/>
              <a:gd name="connsiteY3" fmla="*/ 244308 h 493591"/>
              <a:gd name="connsiteX4" fmla="*/ 421839 w 560550"/>
              <a:gd name="connsiteY4" fmla="*/ 243943 h 493591"/>
              <a:gd name="connsiteX5" fmla="*/ 426075 w 560550"/>
              <a:gd name="connsiteY5" fmla="*/ 252279 h 493591"/>
              <a:gd name="connsiteX6" fmla="*/ 549713 w 560550"/>
              <a:gd name="connsiteY6" fmla="*/ 442022 h 493591"/>
              <a:gd name="connsiteX7" fmla="*/ 553726 w 560550"/>
              <a:gd name="connsiteY7" fmla="*/ 448555 h 493591"/>
              <a:gd name="connsiteX8" fmla="*/ 557360 w 560550"/>
              <a:gd name="connsiteY8" fmla="*/ 480662 h 493591"/>
              <a:gd name="connsiteX9" fmla="*/ 557111 w 560550"/>
              <a:gd name="connsiteY9" fmla="*/ 481348 h 493591"/>
              <a:gd name="connsiteX10" fmla="*/ 527738 w 560550"/>
              <a:gd name="connsiteY10" fmla="*/ 493568 h 493591"/>
              <a:gd name="connsiteX11" fmla="*/ 496688 w 560550"/>
              <a:gd name="connsiteY11" fmla="*/ 492722 h 493591"/>
              <a:gd name="connsiteX12" fmla="*/ 275338 w 560550"/>
              <a:gd name="connsiteY12" fmla="*/ 480778 h 493591"/>
              <a:gd name="connsiteX13" fmla="*/ 275975 w 560550"/>
              <a:gd name="connsiteY13" fmla="*/ 480403 h 493591"/>
              <a:gd name="connsiteX14" fmla="*/ 266629 w 560550"/>
              <a:gd name="connsiteY14" fmla="*/ 479903 h 493591"/>
              <a:gd name="connsiteX15" fmla="*/ 40497 w 560550"/>
              <a:gd name="connsiteY15" fmla="*/ 492105 h 493591"/>
              <a:gd name="connsiteX16" fmla="*/ 32832 w 560550"/>
              <a:gd name="connsiteY16" fmla="*/ 492314 h 493591"/>
              <a:gd name="connsiteX17" fmla="*/ 3210 w 560550"/>
              <a:gd name="connsiteY17" fmla="*/ 479408 h 493591"/>
              <a:gd name="connsiteX18" fmla="*/ 2740 w 560550"/>
              <a:gd name="connsiteY18" fmla="*/ 478849 h 493591"/>
              <a:gd name="connsiteX19" fmla="*/ 6844 w 560550"/>
              <a:gd name="connsiteY19" fmla="*/ 447301 h 493591"/>
              <a:gd name="connsiteX20" fmla="*/ 23102 w 560550"/>
              <a:gd name="connsiteY20" fmla="*/ 420834 h 493591"/>
              <a:gd name="connsiteX21" fmla="*/ 144121 w 560550"/>
              <a:gd name="connsiteY21" fmla="*/ 235111 h 493591"/>
              <a:gd name="connsiteX22" fmla="*/ 144127 w 560550"/>
              <a:gd name="connsiteY22" fmla="*/ 235851 h 493591"/>
              <a:gd name="connsiteX23" fmla="*/ 149231 w 560550"/>
              <a:gd name="connsiteY23" fmla="*/ 228009 h 493591"/>
              <a:gd name="connsiteX24" fmla="*/ 251731 w 560550"/>
              <a:gd name="connsiteY24" fmla="*/ 26070 h 493591"/>
              <a:gd name="connsiteX25" fmla="*/ 255383 w 560550"/>
              <a:gd name="connsiteY25" fmla="*/ 19328 h 493591"/>
              <a:gd name="connsiteX26" fmla="*/ 281371 w 560550"/>
              <a:gd name="connsiteY26" fmla="*/ 127 h 493591"/>
              <a:gd name="connsiteX27" fmla="*/ 282090 w 560550"/>
              <a:gd name="connsiteY27" fmla="*/ 0 h 493591"/>
              <a:gd name="connsiteX0-1" fmla="*/ 282090 w 560550"/>
              <a:gd name="connsiteY0-2" fmla="*/ 0 h 493591"/>
              <a:gd name="connsiteX1-3" fmla="*/ 307359 w 560550"/>
              <a:gd name="connsiteY1-4" fmla="*/ 19328 h 493591"/>
              <a:gd name="connsiteX2-5" fmla="*/ 322151 w 560550"/>
              <a:gd name="connsiteY2-6" fmla="*/ 46641 h 493591"/>
              <a:gd name="connsiteX3-7" fmla="*/ 422483 w 560550"/>
              <a:gd name="connsiteY3-8" fmla="*/ 244308 h 493591"/>
              <a:gd name="connsiteX4-9" fmla="*/ 426075 w 560550"/>
              <a:gd name="connsiteY4-10" fmla="*/ 252279 h 493591"/>
              <a:gd name="connsiteX5-11" fmla="*/ 549713 w 560550"/>
              <a:gd name="connsiteY5-12" fmla="*/ 442022 h 493591"/>
              <a:gd name="connsiteX6-13" fmla="*/ 553726 w 560550"/>
              <a:gd name="connsiteY6-14" fmla="*/ 448555 h 493591"/>
              <a:gd name="connsiteX7-15" fmla="*/ 557360 w 560550"/>
              <a:gd name="connsiteY7-16" fmla="*/ 480662 h 493591"/>
              <a:gd name="connsiteX8-17" fmla="*/ 557111 w 560550"/>
              <a:gd name="connsiteY8-18" fmla="*/ 481348 h 493591"/>
              <a:gd name="connsiteX9-19" fmla="*/ 527738 w 560550"/>
              <a:gd name="connsiteY9-20" fmla="*/ 493568 h 493591"/>
              <a:gd name="connsiteX10-21" fmla="*/ 496688 w 560550"/>
              <a:gd name="connsiteY10-22" fmla="*/ 492722 h 493591"/>
              <a:gd name="connsiteX11-23" fmla="*/ 275338 w 560550"/>
              <a:gd name="connsiteY11-24" fmla="*/ 480778 h 493591"/>
              <a:gd name="connsiteX12-25" fmla="*/ 275975 w 560550"/>
              <a:gd name="connsiteY12-26" fmla="*/ 480403 h 493591"/>
              <a:gd name="connsiteX13-27" fmla="*/ 266629 w 560550"/>
              <a:gd name="connsiteY13-28" fmla="*/ 479903 h 493591"/>
              <a:gd name="connsiteX14-29" fmla="*/ 40497 w 560550"/>
              <a:gd name="connsiteY14-30" fmla="*/ 492105 h 493591"/>
              <a:gd name="connsiteX15-31" fmla="*/ 32832 w 560550"/>
              <a:gd name="connsiteY15-32" fmla="*/ 492314 h 493591"/>
              <a:gd name="connsiteX16-33" fmla="*/ 3210 w 560550"/>
              <a:gd name="connsiteY16-34" fmla="*/ 479408 h 493591"/>
              <a:gd name="connsiteX17-35" fmla="*/ 2740 w 560550"/>
              <a:gd name="connsiteY17-36" fmla="*/ 478849 h 493591"/>
              <a:gd name="connsiteX18-37" fmla="*/ 6844 w 560550"/>
              <a:gd name="connsiteY18-38" fmla="*/ 447301 h 493591"/>
              <a:gd name="connsiteX19-39" fmla="*/ 23102 w 560550"/>
              <a:gd name="connsiteY19-40" fmla="*/ 420834 h 493591"/>
              <a:gd name="connsiteX20-41" fmla="*/ 144121 w 560550"/>
              <a:gd name="connsiteY20-42" fmla="*/ 235111 h 493591"/>
              <a:gd name="connsiteX21-43" fmla="*/ 144127 w 560550"/>
              <a:gd name="connsiteY21-44" fmla="*/ 235851 h 493591"/>
              <a:gd name="connsiteX22-45" fmla="*/ 149231 w 560550"/>
              <a:gd name="connsiteY22-46" fmla="*/ 228009 h 493591"/>
              <a:gd name="connsiteX23-47" fmla="*/ 251731 w 560550"/>
              <a:gd name="connsiteY23-48" fmla="*/ 26070 h 493591"/>
              <a:gd name="connsiteX24-49" fmla="*/ 255383 w 560550"/>
              <a:gd name="connsiteY24-50" fmla="*/ 19328 h 493591"/>
              <a:gd name="connsiteX25-51" fmla="*/ 281371 w 560550"/>
              <a:gd name="connsiteY25-52" fmla="*/ 127 h 493591"/>
              <a:gd name="connsiteX26-53" fmla="*/ 282090 w 560550"/>
              <a:gd name="connsiteY26-54" fmla="*/ 0 h 493591"/>
              <a:gd name="connsiteX0-55" fmla="*/ 282090 w 560550"/>
              <a:gd name="connsiteY0-56" fmla="*/ 0 h 493591"/>
              <a:gd name="connsiteX1-57" fmla="*/ 307359 w 560550"/>
              <a:gd name="connsiteY1-58" fmla="*/ 19328 h 493591"/>
              <a:gd name="connsiteX2-59" fmla="*/ 322151 w 560550"/>
              <a:gd name="connsiteY2-60" fmla="*/ 46641 h 493591"/>
              <a:gd name="connsiteX3-61" fmla="*/ 426075 w 560550"/>
              <a:gd name="connsiteY3-62" fmla="*/ 252279 h 493591"/>
              <a:gd name="connsiteX4-63" fmla="*/ 549713 w 560550"/>
              <a:gd name="connsiteY4-64" fmla="*/ 442022 h 493591"/>
              <a:gd name="connsiteX5-65" fmla="*/ 553726 w 560550"/>
              <a:gd name="connsiteY5-66" fmla="*/ 448555 h 493591"/>
              <a:gd name="connsiteX6-67" fmla="*/ 557360 w 560550"/>
              <a:gd name="connsiteY6-68" fmla="*/ 480662 h 493591"/>
              <a:gd name="connsiteX7-69" fmla="*/ 557111 w 560550"/>
              <a:gd name="connsiteY7-70" fmla="*/ 481348 h 493591"/>
              <a:gd name="connsiteX8-71" fmla="*/ 527738 w 560550"/>
              <a:gd name="connsiteY8-72" fmla="*/ 493568 h 493591"/>
              <a:gd name="connsiteX9-73" fmla="*/ 496688 w 560550"/>
              <a:gd name="connsiteY9-74" fmla="*/ 492722 h 493591"/>
              <a:gd name="connsiteX10-75" fmla="*/ 275338 w 560550"/>
              <a:gd name="connsiteY10-76" fmla="*/ 480778 h 493591"/>
              <a:gd name="connsiteX11-77" fmla="*/ 275975 w 560550"/>
              <a:gd name="connsiteY11-78" fmla="*/ 480403 h 493591"/>
              <a:gd name="connsiteX12-79" fmla="*/ 266629 w 560550"/>
              <a:gd name="connsiteY12-80" fmla="*/ 479903 h 493591"/>
              <a:gd name="connsiteX13-81" fmla="*/ 40497 w 560550"/>
              <a:gd name="connsiteY13-82" fmla="*/ 492105 h 493591"/>
              <a:gd name="connsiteX14-83" fmla="*/ 32832 w 560550"/>
              <a:gd name="connsiteY14-84" fmla="*/ 492314 h 493591"/>
              <a:gd name="connsiteX15-85" fmla="*/ 3210 w 560550"/>
              <a:gd name="connsiteY15-86" fmla="*/ 479408 h 493591"/>
              <a:gd name="connsiteX16-87" fmla="*/ 2740 w 560550"/>
              <a:gd name="connsiteY16-88" fmla="*/ 478849 h 493591"/>
              <a:gd name="connsiteX17-89" fmla="*/ 6844 w 560550"/>
              <a:gd name="connsiteY17-90" fmla="*/ 447301 h 493591"/>
              <a:gd name="connsiteX18-91" fmla="*/ 23102 w 560550"/>
              <a:gd name="connsiteY18-92" fmla="*/ 420834 h 493591"/>
              <a:gd name="connsiteX19-93" fmla="*/ 144121 w 560550"/>
              <a:gd name="connsiteY19-94" fmla="*/ 235111 h 493591"/>
              <a:gd name="connsiteX20-95" fmla="*/ 144127 w 560550"/>
              <a:gd name="connsiteY20-96" fmla="*/ 235851 h 493591"/>
              <a:gd name="connsiteX21-97" fmla="*/ 149231 w 560550"/>
              <a:gd name="connsiteY21-98" fmla="*/ 228009 h 493591"/>
              <a:gd name="connsiteX22-99" fmla="*/ 251731 w 560550"/>
              <a:gd name="connsiteY22-100" fmla="*/ 26070 h 493591"/>
              <a:gd name="connsiteX23-101" fmla="*/ 255383 w 560550"/>
              <a:gd name="connsiteY23-102" fmla="*/ 19328 h 493591"/>
              <a:gd name="connsiteX24-103" fmla="*/ 281371 w 560550"/>
              <a:gd name="connsiteY24-104" fmla="*/ 127 h 493591"/>
              <a:gd name="connsiteX25-105" fmla="*/ 282090 w 560550"/>
              <a:gd name="connsiteY25-106" fmla="*/ 0 h 493591"/>
              <a:gd name="connsiteX0-107" fmla="*/ 282090 w 560550"/>
              <a:gd name="connsiteY0-108" fmla="*/ 0 h 493591"/>
              <a:gd name="connsiteX1-109" fmla="*/ 307359 w 560550"/>
              <a:gd name="connsiteY1-110" fmla="*/ 19328 h 493591"/>
              <a:gd name="connsiteX2-111" fmla="*/ 322151 w 560550"/>
              <a:gd name="connsiteY2-112" fmla="*/ 46641 h 493591"/>
              <a:gd name="connsiteX3-113" fmla="*/ 426075 w 560550"/>
              <a:gd name="connsiteY3-114" fmla="*/ 252279 h 493591"/>
              <a:gd name="connsiteX4-115" fmla="*/ 549713 w 560550"/>
              <a:gd name="connsiteY4-116" fmla="*/ 442022 h 493591"/>
              <a:gd name="connsiteX5-117" fmla="*/ 553726 w 560550"/>
              <a:gd name="connsiteY5-118" fmla="*/ 448555 h 493591"/>
              <a:gd name="connsiteX6-119" fmla="*/ 557360 w 560550"/>
              <a:gd name="connsiteY6-120" fmla="*/ 480662 h 493591"/>
              <a:gd name="connsiteX7-121" fmla="*/ 557111 w 560550"/>
              <a:gd name="connsiteY7-122" fmla="*/ 481348 h 493591"/>
              <a:gd name="connsiteX8-123" fmla="*/ 527738 w 560550"/>
              <a:gd name="connsiteY8-124" fmla="*/ 493568 h 493591"/>
              <a:gd name="connsiteX9-125" fmla="*/ 496688 w 560550"/>
              <a:gd name="connsiteY9-126" fmla="*/ 492722 h 493591"/>
              <a:gd name="connsiteX10-127" fmla="*/ 275338 w 560550"/>
              <a:gd name="connsiteY10-128" fmla="*/ 480778 h 493591"/>
              <a:gd name="connsiteX11-129" fmla="*/ 275975 w 560550"/>
              <a:gd name="connsiteY11-130" fmla="*/ 480403 h 493591"/>
              <a:gd name="connsiteX12-131" fmla="*/ 266629 w 560550"/>
              <a:gd name="connsiteY12-132" fmla="*/ 479903 h 493591"/>
              <a:gd name="connsiteX13-133" fmla="*/ 40497 w 560550"/>
              <a:gd name="connsiteY13-134" fmla="*/ 492105 h 493591"/>
              <a:gd name="connsiteX14-135" fmla="*/ 32832 w 560550"/>
              <a:gd name="connsiteY14-136" fmla="*/ 492314 h 493591"/>
              <a:gd name="connsiteX15-137" fmla="*/ 3210 w 560550"/>
              <a:gd name="connsiteY15-138" fmla="*/ 479408 h 493591"/>
              <a:gd name="connsiteX16-139" fmla="*/ 2740 w 560550"/>
              <a:gd name="connsiteY16-140" fmla="*/ 478849 h 493591"/>
              <a:gd name="connsiteX17-141" fmla="*/ 6844 w 560550"/>
              <a:gd name="connsiteY17-142" fmla="*/ 447301 h 493591"/>
              <a:gd name="connsiteX18-143" fmla="*/ 23102 w 560550"/>
              <a:gd name="connsiteY18-144" fmla="*/ 420834 h 493591"/>
              <a:gd name="connsiteX19-145" fmla="*/ 144121 w 560550"/>
              <a:gd name="connsiteY19-146" fmla="*/ 235111 h 493591"/>
              <a:gd name="connsiteX20-147" fmla="*/ 144127 w 560550"/>
              <a:gd name="connsiteY20-148" fmla="*/ 235851 h 493591"/>
              <a:gd name="connsiteX21-149" fmla="*/ 149231 w 560550"/>
              <a:gd name="connsiteY21-150" fmla="*/ 228009 h 493591"/>
              <a:gd name="connsiteX22-151" fmla="*/ 251731 w 560550"/>
              <a:gd name="connsiteY22-152" fmla="*/ 26070 h 493591"/>
              <a:gd name="connsiteX23-153" fmla="*/ 255383 w 560550"/>
              <a:gd name="connsiteY23-154" fmla="*/ 19328 h 493591"/>
              <a:gd name="connsiteX24-155" fmla="*/ 281371 w 560550"/>
              <a:gd name="connsiteY24-156" fmla="*/ 127 h 493591"/>
              <a:gd name="connsiteX25-157" fmla="*/ 282090 w 560550"/>
              <a:gd name="connsiteY25-158" fmla="*/ 0 h 493591"/>
              <a:gd name="connsiteX0-159" fmla="*/ 282090 w 560550"/>
              <a:gd name="connsiteY0-160" fmla="*/ 0 h 493591"/>
              <a:gd name="connsiteX1-161" fmla="*/ 307359 w 560550"/>
              <a:gd name="connsiteY1-162" fmla="*/ 19328 h 493591"/>
              <a:gd name="connsiteX2-163" fmla="*/ 322151 w 560550"/>
              <a:gd name="connsiteY2-164" fmla="*/ 46641 h 493591"/>
              <a:gd name="connsiteX3-165" fmla="*/ 426075 w 560550"/>
              <a:gd name="connsiteY3-166" fmla="*/ 252279 h 493591"/>
              <a:gd name="connsiteX4-167" fmla="*/ 549713 w 560550"/>
              <a:gd name="connsiteY4-168" fmla="*/ 442022 h 493591"/>
              <a:gd name="connsiteX5-169" fmla="*/ 553726 w 560550"/>
              <a:gd name="connsiteY5-170" fmla="*/ 448555 h 493591"/>
              <a:gd name="connsiteX6-171" fmla="*/ 557360 w 560550"/>
              <a:gd name="connsiteY6-172" fmla="*/ 480662 h 493591"/>
              <a:gd name="connsiteX7-173" fmla="*/ 557111 w 560550"/>
              <a:gd name="connsiteY7-174" fmla="*/ 481348 h 493591"/>
              <a:gd name="connsiteX8-175" fmla="*/ 527738 w 560550"/>
              <a:gd name="connsiteY8-176" fmla="*/ 493568 h 493591"/>
              <a:gd name="connsiteX9-177" fmla="*/ 496688 w 560550"/>
              <a:gd name="connsiteY9-178" fmla="*/ 492722 h 493591"/>
              <a:gd name="connsiteX10-179" fmla="*/ 275338 w 560550"/>
              <a:gd name="connsiteY10-180" fmla="*/ 480778 h 493591"/>
              <a:gd name="connsiteX11-181" fmla="*/ 275975 w 560550"/>
              <a:gd name="connsiteY11-182" fmla="*/ 480403 h 493591"/>
              <a:gd name="connsiteX12-183" fmla="*/ 266629 w 560550"/>
              <a:gd name="connsiteY12-184" fmla="*/ 479903 h 493591"/>
              <a:gd name="connsiteX13-185" fmla="*/ 40497 w 560550"/>
              <a:gd name="connsiteY13-186" fmla="*/ 492105 h 493591"/>
              <a:gd name="connsiteX14-187" fmla="*/ 32832 w 560550"/>
              <a:gd name="connsiteY14-188" fmla="*/ 492314 h 493591"/>
              <a:gd name="connsiteX15-189" fmla="*/ 3210 w 560550"/>
              <a:gd name="connsiteY15-190" fmla="*/ 479408 h 493591"/>
              <a:gd name="connsiteX16-191" fmla="*/ 2740 w 560550"/>
              <a:gd name="connsiteY16-192" fmla="*/ 478849 h 493591"/>
              <a:gd name="connsiteX17-193" fmla="*/ 6844 w 560550"/>
              <a:gd name="connsiteY17-194" fmla="*/ 447301 h 493591"/>
              <a:gd name="connsiteX18-195" fmla="*/ 23102 w 560550"/>
              <a:gd name="connsiteY18-196" fmla="*/ 420834 h 493591"/>
              <a:gd name="connsiteX19-197" fmla="*/ 144121 w 560550"/>
              <a:gd name="connsiteY19-198" fmla="*/ 235111 h 493591"/>
              <a:gd name="connsiteX20-199" fmla="*/ 149231 w 560550"/>
              <a:gd name="connsiteY20-200" fmla="*/ 228009 h 493591"/>
              <a:gd name="connsiteX21-201" fmla="*/ 251731 w 560550"/>
              <a:gd name="connsiteY21-202" fmla="*/ 26070 h 493591"/>
              <a:gd name="connsiteX22-203" fmla="*/ 255383 w 560550"/>
              <a:gd name="connsiteY22-204" fmla="*/ 19328 h 493591"/>
              <a:gd name="connsiteX23-205" fmla="*/ 281371 w 560550"/>
              <a:gd name="connsiteY23-206" fmla="*/ 127 h 493591"/>
              <a:gd name="connsiteX24-207" fmla="*/ 282090 w 560550"/>
              <a:gd name="connsiteY24-208" fmla="*/ 0 h 493591"/>
              <a:gd name="connsiteX0-209" fmla="*/ 282090 w 560550"/>
              <a:gd name="connsiteY0-210" fmla="*/ 0 h 493591"/>
              <a:gd name="connsiteX1-211" fmla="*/ 307359 w 560550"/>
              <a:gd name="connsiteY1-212" fmla="*/ 19328 h 493591"/>
              <a:gd name="connsiteX2-213" fmla="*/ 322151 w 560550"/>
              <a:gd name="connsiteY2-214" fmla="*/ 46641 h 493591"/>
              <a:gd name="connsiteX3-215" fmla="*/ 426075 w 560550"/>
              <a:gd name="connsiteY3-216" fmla="*/ 252279 h 493591"/>
              <a:gd name="connsiteX4-217" fmla="*/ 549713 w 560550"/>
              <a:gd name="connsiteY4-218" fmla="*/ 442022 h 493591"/>
              <a:gd name="connsiteX5-219" fmla="*/ 553726 w 560550"/>
              <a:gd name="connsiteY5-220" fmla="*/ 448555 h 493591"/>
              <a:gd name="connsiteX6-221" fmla="*/ 557360 w 560550"/>
              <a:gd name="connsiteY6-222" fmla="*/ 480662 h 493591"/>
              <a:gd name="connsiteX7-223" fmla="*/ 557111 w 560550"/>
              <a:gd name="connsiteY7-224" fmla="*/ 481348 h 493591"/>
              <a:gd name="connsiteX8-225" fmla="*/ 527738 w 560550"/>
              <a:gd name="connsiteY8-226" fmla="*/ 493568 h 493591"/>
              <a:gd name="connsiteX9-227" fmla="*/ 496688 w 560550"/>
              <a:gd name="connsiteY9-228" fmla="*/ 492722 h 493591"/>
              <a:gd name="connsiteX10-229" fmla="*/ 275338 w 560550"/>
              <a:gd name="connsiteY10-230" fmla="*/ 480778 h 493591"/>
              <a:gd name="connsiteX11-231" fmla="*/ 275975 w 560550"/>
              <a:gd name="connsiteY11-232" fmla="*/ 480403 h 493591"/>
              <a:gd name="connsiteX12-233" fmla="*/ 266629 w 560550"/>
              <a:gd name="connsiteY12-234" fmla="*/ 479903 h 493591"/>
              <a:gd name="connsiteX13-235" fmla="*/ 40497 w 560550"/>
              <a:gd name="connsiteY13-236" fmla="*/ 492105 h 493591"/>
              <a:gd name="connsiteX14-237" fmla="*/ 32832 w 560550"/>
              <a:gd name="connsiteY14-238" fmla="*/ 492314 h 493591"/>
              <a:gd name="connsiteX15-239" fmla="*/ 3210 w 560550"/>
              <a:gd name="connsiteY15-240" fmla="*/ 479408 h 493591"/>
              <a:gd name="connsiteX16-241" fmla="*/ 2740 w 560550"/>
              <a:gd name="connsiteY16-242" fmla="*/ 478849 h 493591"/>
              <a:gd name="connsiteX17-243" fmla="*/ 6844 w 560550"/>
              <a:gd name="connsiteY17-244" fmla="*/ 447301 h 493591"/>
              <a:gd name="connsiteX18-245" fmla="*/ 23102 w 560550"/>
              <a:gd name="connsiteY18-246" fmla="*/ 420834 h 493591"/>
              <a:gd name="connsiteX19-247" fmla="*/ 149231 w 560550"/>
              <a:gd name="connsiteY19-248" fmla="*/ 228009 h 493591"/>
              <a:gd name="connsiteX20-249" fmla="*/ 251731 w 560550"/>
              <a:gd name="connsiteY20-250" fmla="*/ 26070 h 493591"/>
              <a:gd name="connsiteX21-251" fmla="*/ 255383 w 560550"/>
              <a:gd name="connsiteY21-252" fmla="*/ 19328 h 493591"/>
              <a:gd name="connsiteX22-253" fmla="*/ 281371 w 560550"/>
              <a:gd name="connsiteY22-254" fmla="*/ 127 h 493591"/>
              <a:gd name="connsiteX23-255" fmla="*/ 282090 w 560550"/>
              <a:gd name="connsiteY23-256" fmla="*/ 0 h 493591"/>
              <a:gd name="connsiteX0-257" fmla="*/ 282090 w 560550"/>
              <a:gd name="connsiteY0-258" fmla="*/ 0 h 493591"/>
              <a:gd name="connsiteX1-259" fmla="*/ 307359 w 560550"/>
              <a:gd name="connsiteY1-260" fmla="*/ 19328 h 493591"/>
              <a:gd name="connsiteX2-261" fmla="*/ 322151 w 560550"/>
              <a:gd name="connsiteY2-262" fmla="*/ 46641 h 493591"/>
              <a:gd name="connsiteX3-263" fmla="*/ 426075 w 560550"/>
              <a:gd name="connsiteY3-264" fmla="*/ 252279 h 493591"/>
              <a:gd name="connsiteX4-265" fmla="*/ 549713 w 560550"/>
              <a:gd name="connsiteY4-266" fmla="*/ 442022 h 493591"/>
              <a:gd name="connsiteX5-267" fmla="*/ 553726 w 560550"/>
              <a:gd name="connsiteY5-268" fmla="*/ 448555 h 493591"/>
              <a:gd name="connsiteX6-269" fmla="*/ 557360 w 560550"/>
              <a:gd name="connsiteY6-270" fmla="*/ 480662 h 493591"/>
              <a:gd name="connsiteX7-271" fmla="*/ 557111 w 560550"/>
              <a:gd name="connsiteY7-272" fmla="*/ 481348 h 493591"/>
              <a:gd name="connsiteX8-273" fmla="*/ 527738 w 560550"/>
              <a:gd name="connsiteY8-274" fmla="*/ 493568 h 493591"/>
              <a:gd name="connsiteX9-275" fmla="*/ 496688 w 560550"/>
              <a:gd name="connsiteY9-276" fmla="*/ 492722 h 493591"/>
              <a:gd name="connsiteX10-277" fmla="*/ 275338 w 560550"/>
              <a:gd name="connsiteY10-278" fmla="*/ 480778 h 493591"/>
              <a:gd name="connsiteX11-279" fmla="*/ 275975 w 560550"/>
              <a:gd name="connsiteY11-280" fmla="*/ 480403 h 493591"/>
              <a:gd name="connsiteX12-281" fmla="*/ 266629 w 560550"/>
              <a:gd name="connsiteY12-282" fmla="*/ 479903 h 493591"/>
              <a:gd name="connsiteX13-283" fmla="*/ 40497 w 560550"/>
              <a:gd name="connsiteY13-284" fmla="*/ 492105 h 493591"/>
              <a:gd name="connsiteX14-285" fmla="*/ 32832 w 560550"/>
              <a:gd name="connsiteY14-286" fmla="*/ 492314 h 493591"/>
              <a:gd name="connsiteX15-287" fmla="*/ 3210 w 560550"/>
              <a:gd name="connsiteY15-288" fmla="*/ 479408 h 493591"/>
              <a:gd name="connsiteX16-289" fmla="*/ 2740 w 560550"/>
              <a:gd name="connsiteY16-290" fmla="*/ 478849 h 493591"/>
              <a:gd name="connsiteX17-291" fmla="*/ 6844 w 560550"/>
              <a:gd name="connsiteY17-292" fmla="*/ 447301 h 493591"/>
              <a:gd name="connsiteX18-293" fmla="*/ 23102 w 560550"/>
              <a:gd name="connsiteY18-294" fmla="*/ 420834 h 493591"/>
              <a:gd name="connsiteX19-295" fmla="*/ 149231 w 560550"/>
              <a:gd name="connsiteY19-296" fmla="*/ 228009 h 493591"/>
              <a:gd name="connsiteX20-297" fmla="*/ 251731 w 560550"/>
              <a:gd name="connsiteY20-298" fmla="*/ 26070 h 493591"/>
              <a:gd name="connsiteX21-299" fmla="*/ 255383 w 560550"/>
              <a:gd name="connsiteY21-300" fmla="*/ 19328 h 493591"/>
              <a:gd name="connsiteX22-301" fmla="*/ 281371 w 560550"/>
              <a:gd name="connsiteY22-302" fmla="*/ 127 h 493591"/>
              <a:gd name="connsiteX23-303" fmla="*/ 282090 w 560550"/>
              <a:gd name="connsiteY23-304" fmla="*/ 0 h 493591"/>
              <a:gd name="connsiteX0-305" fmla="*/ 282090 w 560550"/>
              <a:gd name="connsiteY0-306" fmla="*/ 0 h 493591"/>
              <a:gd name="connsiteX1-307" fmla="*/ 307359 w 560550"/>
              <a:gd name="connsiteY1-308" fmla="*/ 19328 h 493591"/>
              <a:gd name="connsiteX2-309" fmla="*/ 322151 w 560550"/>
              <a:gd name="connsiteY2-310" fmla="*/ 46641 h 493591"/>
              <a:gd name="connsiteX3-311" fmla="*/ 426075 w 560550"/>
              <a:gd name="connsiteY3-312" fmla="*/ 252279 h 493591"/>
              <a:gd name="connsiteX4-313" fmla="*/ 549713 w 560550"/>
              <a:gd name="connsiteY4-314" fmla="*/ 442022 h 493591"/>
              <a:gd name="connsiteX5-315" fmla="*/ 553726 w 560550"/>
              <a:gd name="connsiteY5-316" fmla="*/ 448555 h 493591"/>
              <a:gd name="connsiteX6-317" fmla="*/ 557360 w 560550"/>
              <a:gd name="connsiteY6-318" fmla="*/ 480662 h 493591"/>
              <a:gd name="connsiteX7-319" fmla="*/ 557111 w 560550"/>
              <a:gd name="connsiteY7-320" fmla="*/ 481348 h 493591"/>
              <a:gd name="connsiteX8-321" fmla="*/ 527738 w 560550"/>
              <a:gd name="connsiteY8-322" fmla="*/ 493568 h 493591"/>
              <a:gd name="connsiteX9-323" fmla="*/ 496688 w 560550"/>
              <a:gd name="connsiteY9-324" fmla="*/ 492722 h 493591"/>
              <a:gd name="connsiteX10-325" fmla="*/ 275338 w 560550"/>
              <a:gd name="connsiteY10-326" fmla="*/ 480778 h 493591"/>
              <a:gd name="connsiteX11-327" fmla="*/ 266629 w 560550"/>
              <a:gd name="connsiteY11-328" fmla="*/ 479903 h 493591"/>
              <a:gd name="connsiteX12-329" fmla="*/ 40497 w 560550"/>
              <a:gd name="connsiteY12-330" fmla="*/ 492105 h 493591"/>
              <a:gd name="connsiteX13-331" fmla="*/ 32832 w 560550"/>
              <a:gd name="connsiteY13-332" fmla="*/ 492314 h 493591"/>
              <a:gd name="connsiteX14-333" fmla="*/ 3210 w 560550"/>
              <a:gd name="connsiteY14-334" fmla="*/ 479408 h 493591"/>
              <a:gd name="connsiteX15-335" fmla="*/ 2740 w 560550"/>
              <a:gd name="connsiteY15-336" fmla="*/ 478849 h 493591"/>
              <a:gd name="connsiteX16-337" fmla="*/ 6844 w 560550"/>
              <a:gd name="connsiteY16-338" fmla="*/ 447301 h 493591"/>
              <a:gd name="connsiteX17-339" fmla="*/ 23102 w 560550"/>
              <a:gd name="connsiteY17-340" fmla="*/ 420834 h 493591"/>
              <a:gd name="connsiteX18-341" fmla="*/ 149231 w 560550"/>
              <a:gd name="connsiteY18-342" fmla="*/ 228009 h 493591"/>
              <a:gd name="connsiteX19-343" fmla="*/ 251731 w 560550"/>
              <a:gd name="connsiteY19-344" fmla="*/ 26070 h 493591"/>
              <a:gd name="connsiteX20-345" fmla="*/ 255383 w 560550"/>
              <a:gd name="connsiteY20-346" fmla="*/ 19328 h 493591"/>
              <a:gd name="connsiteX21-347" fmla="*/ 281371 w 560550"/>
              <a:gd name="connsiteY21-348" fmla="*/ 127 h 493591"/>
              <a:gd name="connsiteX22-349" fmla="*/ 282090 w 560550"/>
              <a:gd name="connsiteY22-350" fmla="*/ 0 h 493591"/>
              <a:gd name="connsiteX0-351" fmla="*/ 282090 w 560550"/>
              <a:gd name="connsiteY0-352" fmla="*/ 0 h 493591"/>
              <a:gd name="connsiteX1-353" fmla="*/ 307359 w 560550"/>
              <a:gd name="connsiteY1-354" fmla="*/ 19328 h 493591"/>
              <a:gd name="connsiteX2-355" fmla="*/ 322151 w 560550"/>
              <a:gd name="connsiteY2-356" fmla="*/ 46641 h 493591"/>
              <a:gd name="connsiteX3-357" fmla="*/ 426075 w 560550"/>
              <a:gd name="connsiteY3-358" fmla="*/ 252279 h 493591"/>
              <a:gd name="connsiteX4-359" fmla="*/ 549713 w 560550"/>
              <a:gd name="connsiteY4-360" fmla="*/ 442022 h 493591"/>
              <a:gd name="connsiteX5-361" fmla="*/ 553726 w 560550"/>
              <a:gd name="connsiteY5-362" fmla="*/ 448555 h 493591"/>
              <a:gd name="connsiteX6-363" fmla="*/ 557360 w 560550"/>
              <a:gd name="connsiteY6-364" fmla="*/ 480662 h 493591"/>
              <a:gd name="connsiteX7-365" fmla="*/ 557111 w 560550"/>
              <a:gd name="connsiteY7-366" fmla="*/ 481348 h 493591"/>
              <a:gd name="connsiteX8-367" fmla="*/ 527738 w 560550"/>
              <a:gd name="connsiteY8-368" fmla="*/ 493568 h 493591"/>
              <a:gd name="connsiteX9-369" fmla="*/ 496688 w 560550"/>
              <a:gd name="connsiteY9-370" fmla="*/ 492722 h 493591"/>
              <a:gd name="connsiteX10-371" fmla="*/ 266629 w 560550"/>
              <a:gd name="connsiteY10-372" fmla="*/ 479903 h 493591"/>
              <a:gd name="connsiteX11-373" fmla="*/ 40497 w 560550"/>
              <a:gd name="connsiteY11-374" fmla="*/ 492105 h 493591"/>
              <a:gd name="connsiteX12-375" fmla="*/ 32832 w 560550"/>
              <a:gd name="connsiteY12-376" fmla="*/ 492314 h 493591"/>
              <a:gd name="connsiteX13-377" fmla="*/ 3210 w 560550"/>
              <a:gd name="connsiteY13-378" fmla="*/ 479408 h 493591"/>
              <a:gd name="connsiteX14-379" fmla="*/ 2740 w 560550"/>
              <a:gd name="connsiteY14-380" fmla="*/ 478849 h 493591"/>
              <a:gd name="connsiteX15-381" fmla="*/ 6844 w 560550"/>
              <a:gd name="connsiteY15-382" fmla="*/ 447301 h 493591"/>
              <a:gd name="connsiteX16-383" fmla="*/ 23102 w 560550"/>
              <a:gd name="connsiteY16-384" fmla="*/ 420834 h 493591"/>
              <a:gd name="connsiteX17-385" fmla="*/ 149231 w 560550"/>
              <a:gd name="connsiteY17-386" fmla="*/ 228009 h 493591"/>
              <a:gd name="connsiteX18-387" fmla="*/ 251731 w 560550"/>
              <a:gd name="connsiteY18-388" fmla="*/ 26070 h 493591"/>
              <a:gd name="connsiteX19-389" fmla="*/ 255383 w 560550"/>
              <a:gd name="connsiteY19-390" fmla="*/ 19328 h 493591"/>
              <a:gd name="connsiteX20-391" fmla="*/ 281371 w 560550"/>
              <a:gd name="connsiteY20-392" fmla="*/ 127 h 493591"/>
              <a:gd name="connsiteX21-393" fmla="*/ 282090 w 560550"/>
              <a:gd name="connsiteY21-394" fmla="*/ 0 h 493591"/>
              <a:gd name="connsiteX0-395" fmla="*/ 282090 w 560550"/>
              <a:gd name="connsiteY0-396" fmla="*/ 0 h 493591"/>
              <a:gd name="connsiteX1-397" fmla="*/ 307359 w 560550"/>
              <a:gd name="connsiteY1-398" fmla="*/ 19328 h 493591"/>
              <a:gd name="connsiteX2-399" fmla="*/ 322151 w 560550"/>
              <a:gd name="connsiteY2-400" fmla="*/ 46641 h 493591"/>
              <a:gd name="connsiteX3-401" fmla="*/ 426075 w 560550"/>
              <a:gd name="connsiteY3-402" fmla="*/ 252279 h 493591"/>
              <a:gd name="connsiteX4-403" fmla="*/ 549713 w 560550"/>
              <a:gd name="connsiteY4-404" fmla="*/ 442022 h 493591"/>
              <a:gd name="connsiteX5-405" fmla="*/ 553726 w 560550"/>
              <a:gd name="connsiteY5-406" fmla="*/ 448555 h 493591"/>
              <a:gd name="connsiteX6-407" fmla="*/ 557360 w 560550"/>
              <a:gd name="connsiteY6-408" fmla="*/ 480662 h 493591"/>
              <a:gd name="connsiteX7-409" fmla="*/ 557111 w 560550"/>
              <a:gd name="connsiteY7-410" fmla="*/ 481348 h 493591"/>
              <a:gd name="connsiteX8-411" fmla="*/ 527738 w 560550"/>
              <a:gd name="connsiteY8-412" fmla="*/ 493568 h 493591"/>
              <a:gd name="connsiteX9-413" fmla="*/ 496688 w 560550"/>
              <a:gd name="connsiteY9-414" fmla="*/ 492722 h 493591"/>
              <a:gd name="connsiteX10-415" fmla="*/ 266629 w 560550"/>
              <a:gd name="connsiteY10-416" fmla="*/ 479903 h 493591"/>
              <a:gd name="connsiteX11-417" fmla="*/ 40497 w 560550"/>
              <a:gd name="connsiteY11-418" fmla="*/ 492105 h 493591"/>
              <a:gd name="connsiteX12-419" fmla="*/ 32832 w 560550"/>
              <a:gd name="connsiteY12-420" fmla="*/ 492314 h 493591"/>
              <a:gd name="connsiteX13-421" fmla="*/ 3210 w 560550"/>
              <a:gd name="connsiteY13-422" fmla="*/ 479408 h 493591"/>
              <a:gd name="connsiteX14-423" fmla="*/ 2740 w 560550"/>
              <a:gd name="connsiteY14-424" fmla="*/ 478849 h 493591"/>
              <a:gd name="connsiteX15-425" fmla="*/ 6844 w 560550"/>
              <a:gd name="connsiteY15-426" fmla="*/ 447301 h 493591"/>
              <a:gd name="connsiteX16-427" fmla="*/ 23102 w 560550"/>
              <a:gd name="connsiteY16-428" fmla="*/ 420834 h 493591"/>
              <a:gd name="connsiteX17-429" fmla="*/ 149231 w 560550"/>
              <a:gd name="connsiteY17-430" fmla="*/ 228009 h 493591"/>
              <a:gd name="connsiteX18-431" fmla="*/ 251731 w 560550"/>
              <a:gd name="connsiteY18-432" fmla="*/ 26070 h 493591"/>
              <a:gd name="connsiteX19-433" fmla="*/ 255383 w 560550"/>
              <a:gd name="connsiteY19-434" fmla="*/ 19328 h 493591"/>
              <a:gd name="connsiteX20-435" fmla="*/ 281371 w 560550"/>
              <a:gd name="connsiteY20-436" fmla="*/ 127 h 493591"/>
              <a:gd name="connsiteX21-437" fmla="*/ 282090 w 560550"/>
              <a:gd name="connsiteY21-438" fmla="*/ 0 h 493591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  <a:cxn ang="0">
                <a:pos x="connsiteX10-21" y="connsiteY10-22"/>
              </a:cxn>
              <a:cxn ang="0">
                <a:pos x="connsiteX11-23" y="connsiteY11-24"/>
              </a:cxn>
              <a:cxn ang="0">
                <a:pos x="connsiteX12-25" y="connsiteY12-26"/>
              </a:cxn>
              <a:cxn ang="0">
                <a:pos x="connsiteX13-27" y="connsiteY13-28"/>
              </a:cxn>
              <a:cxn ang="0">
                <a:pos x="connsiteX14-29" y="connsiteY14-30"/>
              </a:cxn>
              <a:cxn ang="0">
                <a:pos x="connsiteX15-31" y="connsiteY15-32"/>
              </a:cxn>
              <a:cxn ang="0">
                <a:pos x="connsiteX16-33" y="connsiteY16-34"/>
              </a:cxn>
              <a:cxn ang="0">
                <a:pos x="connsiteX17-35" y="connsiteY17-36"/>
              </a:cxn>
              <a:cxn ang="0">
                <a:pos x="connsiteX18-37" y="connsiteY18-38"/>
              </a:cxn>
              <a:cxn ang="0">
                <a:pos x="connsiteX19-39" y="connsiteY19-40"/>
              </a:cxn>
              <a:cxn ang="0">
                <a:pos x="connsiteX20-41" y="connsiteY20-42"/>
              </a:cxn>
              <a:cxn ang="0">
                <a:pos x="connsiteX21-43" y="connsiteY21-44"/>
              </a:cxn>
            </a:cxnLst>
            <a:rect l="l" t="t" r="r" b="b"/>
            <a:pathLst>
              <a:path w="560550" h="493591">
                <a:moveTo>
                  <a:pt x="282090" y="0"/>
                </a:moveTo>
                <a:cubicBezTo>
                  <a:pt x="291235" y="0"/>
                  <a:pt x="300381" y="6443"/>
                  <a:pt x="307359" y="19328"/>
                </a:cubicBezTo>
                <a:lnTo>
                  <a:pt x="322151" y="46641"/>
                </a:lnTo>
                <a:cubicBezTo>
                  <a:pt x="341937" y="85466"/>
                  <a:pt x="388148" y="186382"/>
                  <a:pt x="426075" y="252279"/>
                </a:cubicBezTo>
                <a:cubicBezTo>
                  <a:pt x="464002" y="318176"/>
                  <a:pt x="528438" y="409309"/>
                  <a:pt x="549713" y="442022"/>
                </a:cubicBezTo>
                <a:lnTo>
                  <a:pt x="553726" y="448555"/>
                </a:lnTo>
                <a:cubicBezTo>
                  <a:pt x="561598" y="461368"/>
                  <a:pt x="562451" y="472766"/>
                  <a:pt x="557360" y="480662"/>
                </a:cubicBezTo>
                <a:cubicBezTo>
                  <a:pt x="557347" y="480929"/>
                  <a:pt x="557231" y="481140"/>
                  <a:pt x="557111" y="481348"/>
                </a:cubicBezTo>
                <a:cubicBezTo>
                  <a:pt x="552538" y="489268"/>
                  <a:pt x="542386" y="493968"/>
                  <a:pt x="527738" y="493568"/>
                </a:cubicBezTo>
                <a:lnTo>
                  <a:pt x="496688" y="492722"/>
                </a:lnTo>
                <a:cubicBezTo>
                  <a:pt x="453170" y="490445"/>
                  <a:pt x="342661" y="480006"/>
                  <a:pt x="266629" y="479903"/>
                </a:cubicBezTo>
                <a:cubicBezTo>
                  <a:pt x="190597" y="479800"/>
                  <a:pt x="79463" y="490037"/>
                  <a:pt x="40497" y="492105"/>
                </a:cubicBezTo>
                <a:lnTo>
                  <a:pt x="32832" y="492314"/>
                </a:lnTo>
                <a:cubicBezTo>
                  <a:pt x="17800" y="492724"/>
                  <a:pt x="7502" y="487764"/>
                  <a:pt x="3210" y="479408"/>
                </a:cubicBezTo>
                <a:cubicBezTo>
                  <a:pt x="2985" y="479262"/>
                  <a:pt x="2860" y="479056"/>
                  <a:pt x="2740" y="478849"/>
                </a:cubicBezTo>
                <a:cubicBezTo>
                  <a:pt x="-1833" y="470928"/>
                  <a:pt x="-826" y="459787"/>
                  <a:pt x="6844" y="447301"/>
                </a:cubicBezTo>
                <a:lnTo>
                  <a:pt x="23102" y="420834"/>
                </a:lnTo>
                <a:cubicBezTo>
                  <a:pt x="46833" y="384285"/>
                  <a:pt x="111126" y="293803"/>
                  <a:pt x="149231" y="228009"/>
                </a:cubicBezTo>
                <a:cubicBezTo>
                  <a:pt x="187336" y="162215"/>
                  <a:pt x="234039" y="60850"/>
                  <a:pt x="251731" y="26070"/>
                </a:cubicBezTo>
                <a:lnTo>
                  <a:pt x="255383" y="19328"/>
                </a:lnTo>
                <a:cubicBezTo>
                  <a:pt x="262543" y="6104"/>
                  <a:pt x="271988" y="-334"/>
                  <a:pt x="281371" y="127"/>
                </a:cubicBezTo>
                <a:cubicBezTo>
                  <a:pt x="281609" y="5"/>
                  <a:pt x="281850" y="0"/>
                  <a:pt x="282090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endParaRPr lang="zh-CN" altLang="en-US" strike="noStrike" noProof="1">
              <a:solidFill>
                <a:srgbClr val="FFFFFF"/>
              </a:solidFill>
              <a:latin typeface="黑体" panose="02010609060101010101" charset="-122"/>
              <a:ea typeface="黑体" panose="02010609060101010101" charset="-122"/>
              <a:cs typeface="Arial" panose="020B0604020202020204" pitchFamily="34" charset="0"/>
            </a:endParaRPr>
          </a:p>
        </p:txBody>
      </p:sp>
      <p:sp>
        <p:nvSpPr>
          <p:cNvPr id="17" name="标题 16"/>
          <p:cNvSpPr>
            <a:spLocks noGrp="1"/>
          </p:cNvSpPr>
          <p:nvPr>
            <p:ph type="title"/>
          </p:nvPr>
        </p:nvSpPr>
        <p:spPr>
          <a:xfrm>
            <a:off x="1268730" y="276226"/>
            <a:ext cx="9774555" cy="518160"/>
          </a:xfrm>
        </p:spPr>
        <p:txBody>
          <a:bodyPr>
            <a:noAutofit/>
          </a:bodyPr>
          <a:lstStyle>
            <a:lvl1pPr>
              <a:defRPr sz="3200" b="1">
                <a:solidFill>
                  <a:schemeClr val="tx1">
                    <a:lumMod val="65000"/>
                    <a:lumOff val="35000"/>
                  </a:schemeClr>
                </a:solidFill>
                <a:latin typeface="黑体" panose="02010609060101010101" charset="-122"/>
                <a:ea typeface="黑体" panose="02010609060101010101" charset="-122"/>
              </a:defRPr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18" name="内容占位符 17"/>
          <p:cNvSpPr>
            <a:spLocks noGrp="1"/>
          </p:cNvSpPr>
          <p:nvPr>
            <p:ph idx="1"/>
          </p:nvPr>
        </p:nvSpPr>
        <p:spPr>
          <a:xfrm>
            <a:off x="876880" y="1716563"/>
            <a:ext cx="10515600" cy="4351338"/>
          </a:xfrm>
        </p:spPr>
        <p:txBody>
          <a:bodyPr>
            <a:normAutofit/>
          </a:bodyPr>
          <a:lstStyle>
            <a:lvl1pPr>
              <a:defRPr sz="2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2pPr>
            <a:lvl3pPr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3pPr>
            <a:lvl4pPr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4pPr>
            <a:lvl5pPr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5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10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smtClean="0"/>
            </a:lvl1pPr>
          </a:lstStyle>
          <a:p>
            <a:pPr fontAlgn="auto"/>
            <a:fld id="{760FBDFE-C587-4B4C-A407-44438C67B59E}" type="datetimeFigureOut">
              <a:rPr lang="zh-CN" altLang="en-US" strike="noStrike" noProof="1" smtClean="0">
                <a:latin typeface="+mn-lt"/>
                <a:ea typeface="+mn-ea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11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/>
            </a:lvl1pPr>
          </a:lstStyle>
          <a:p>
            <a:pPr fontAlgn="auto"/>
            <a:endParaRPr lang="zh-CN" altLang="en-US" strike="noStrike" noProof="1"/>
          </a:p>
        </p:txBody>
      </p:sp>
      <p:sp>
        <p:nvSpPr>
          <p:cNvPr id="12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/>
            </a:lvl1pPr>
          </a:lstStyle>
          <a:p>
            <a:pPr fontAlgn="auto"/>
            <a:fld id="{49AE70B2-8BF9-45C0-BB95-33D1B9D3A854}" type="slidenum">
              <a:rPr lang="zh-CN" altLang="en-US" strike="noStrike" noProof="1" smtClean="0">
                <a:latin typeface="+mn-lt"/>
                <a:ea typeface="+mn-ea"/>
                <a:cs typeface="+mn-cs"/>
              </a:rPr>
            </a:fld>
            <a:endParaRPr lang="zh-CN" altLang="en-US" strike="noStrike" noProof="1"/>
          </a:p>
        </p:txBody>
      </p:sp>
    </p:spTree>
  </p:cSld>
  <p:clrMapOvr>
    <a:masterClrMapping/>
  </p:clrMapOvr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图片和文字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任意多边形: 形状 45"/>
          <p:cNvSpPr/>
          <p:nvPr>
            <p:custDataLst>
              <p:tags r:id="rId2"/>
            </p:custDataLst>
          </p:nvPr>
        </p:nvSpPr>
        <p:spPr>
          <a:xfrm>
            <a:off x="0" y="-6350"/>
            <a:ext cx="1173163" cy="1162050"/>
          </a:xfrm>
          <a:custGeom>
            <a:avLst/>
            <a:gdLst>
              <a:gd name="connsiteX0" fmla="*/ 0 w 1172915"/>
              <a:gd name="connsiteY0" fmla="*/ 0 h 1162285"/>
              <a:gd name="connsiteX1" fmla="*/ 1172915 w 1172915"/>
              <a:gd name="connsiteY1" fmla="*/ 0 h 1162285"/>
              <a:gd name="connsiteX2" fmla="*/ 1167422 w 1172915"/>
              <a:gd name="connsiteY2" fmla="*/ 108787 h 1162285"/>
              <a:gd name="connsiteX3" fmla="*/ 0 w 1172915"/>
              <a:gd name="connsiteY3" fmla="*/ 1162285 h 11622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72915" h="1162285">
                <a:moveTo>
                  <a:pt x="0" y="0"/>
                </a:moveTo>
                <a:lnTo>
                  <a:pt x="1172915" y="0"/>
                </a:lnTo>
                <a:lnTo>
                  <a:pt x="1167422" y="108787"/>
                </a:lnTo>
                <a:cubicBezTo>
                  <a:pt x="1107328" y="700521"/>
                  <a:pt x="607589" y="1162285"/>
                  <a:pt x="0" y="1162285"/>
                </a:cubicBezTo>
                <a:close/>
              </a:path>
            </a:pathLst>
          </a:custGeom>
          <a:solidFill>
            <a:srgbClr val="F7F7F7"/>
          </a:solidFill>
          <a:ln>
            <a:noFill/>
          </a:ln>
          <a:effectLst>
            <a:outerShdw blurRad="330200" dist="38100" dir="2700000" algn="tl" rotWithShape="0">
              <a:prstClr val="black">
                <a:alpha val="2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buFontTx/>
              <a:buNone/>
              <a:defRPr/>
            </a:pPr>
            <a:endParaRPr lang="zh-CN" altLang="en-US" strike="noStrike" noProof="1">
              <a:latin typeface="黑体" panose="02010609060101010101" charset="-122"/>
              <a:ea typeface="黑体" panose="02010609060101010101" charset="-122"/>
              <a:cs typeface="Arial" panose="020B0604020202020204" pitchFamily="34" charset="0"/>
            </a:endParaRPr>
          </a:p>
        </p:txBody>
      </p:sp>
      <p:sp>
        <p:nvSpPr>
          <p:cNvPr id="8" name="任意多边形: 形状 46"/>
          <p:cNvSpPr/>
          <p:nvPr>
            <p:custDataLst>
              <p:tags r:id="rId3"/>
            </p:custDataLst>
          </p:nvPr>
        </p:nvSpPr>
        <p:spPr>
          <a:xfrm>
            <a:off x="0" y="-6350"/>
            <a:ext cx="1036638" cy="1036638"/>
          </a:xfrm>
          <a:custGeom>
            <a:avLst/>
            <a:gdLst>
              <a:gd name="connsiteX0" fmla="*/ 0 w 1036320"/>
              <a:gd name="connsiteY0" fmla="*/ 0 h 1036320"/>
              <a:gd name="connsiteX1" fmla="*/ 1036320 w 1036320"/>
              <a:gd name="connsiteY1" fmla="*/ 0 h 1036320"/>
              <a:gd name="connsiteX2" fmla="*/ 0 w 1036320"/>
              <a:gd name="connsiteY2" fmla="*/ 1036320 h 10363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036320" h="1036320">
                <a:moveTo>
                  <a:pt x="0" y="0"/>
                </a:moveTo>
                <a:lnTo>
                  <a:pt x="1036320" y="0"/>
                </a:lnTo>
                <a:cubicBezTo>
                  <a:pt x="1036320" y="572344"/>
                  <a:pt x="572344" y="1036320"/>
                  <a:pt x="0" y="103632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buFontTx/>
              <a:buNone/>
              <a:defRPr/>
            </a:pPr>
            <a:endParaRPr lang="zh-CN" altLang="en-US" strike="noStrike" noProof="1">
              <a:latin typeface="黑体" panose="02010609060101010101" charset="-122"/>
              <a:ea typeface="黑体" panose="02010609060101010101" charset="-122"/>
              <a:cs typeface="Arial" panose="020B0604020202020204" pitchFamily="34" charset="0"/>
            </a:endParaRPr>
          </a:p>
        </p:txBody>
      </p:sp>
      <p:sp>
        <p:nvSpPr>
          <p:cNvPr id="9" name="KSO_Shape"/>
          <p:cNvSpPr/>
          <p:nvPr>
            <p:custDataLst>
              <p:tags r:id="rId4"/>
            </p:custDataLst>
          </p:nvPr>
        </p:nvSpPr>
        <p:spPr>
          <a:xfrm rot="6188927">
            <a:off x="784225" y="434975"/>
            <a:ext cx="88900" cy="79375"/>
          </a:xfrm>
          <a:custGeom>
            <a:avLst/>
            <a:gdLst>
              <a:gd name="connsiteX0" fmla="*/ 282090 w 560550"/>
              <a:gd name="connsiteY0" fmla="*/ 0 h 493591"/>
              <a:gd name="connsiteX1" fmla="*/ 307359 w 560550"/>
              <a:gd name="connsiteY1" fmla="*/ 19328 h 493591"/>
              <a:gd name="connsiteX2" fmla="*/ 322151 w 560550"/>
              <a:gd name="connsiteY2" fmla="*/ 46641 h 493591"/>
              <a:gd name="connsiteX3" fmla="*/ 422483 w 560550"/>
              <a:gd name="connsiteY3" fmla="*/ 244308 h 493591"/>
              <a:gd name="connsiteX4" fmla="*/ 421839 w 560550"/>
              <a:gd name="connsiteY4" fmla="*/ 243943 h 493591"/>
              <a:gd name="connsiteX5" fmla="*/ 426075 w 560550"/>
              <a:gd name="connsiteY5" fmla="*/ 252279 h 493591"/>
              <a:gd name="connsiteX6" fmla="*/ 549713 w 560550"/>
              <a:gd name="connsiteY6" fmla="*/ 442022 h 493591"/>
              <a:gd name="connsiteX7" fmla="*/ 553726 w 560550"/>
              <a:gd name="connsiteY7" fmla="*/ 448555 h 493591"/>
              <a:gd name="connsiteX8" fmla="*/ 557360 w 560550"/>
              <a:gd name="connsiteY8" fmla="*/ 480662 h 493591"/>
              <a:gd name="connsiteX9" fmla="*/ 557111 w 560550"/>
              <a:gd name="connsiteY9" fmla="*/ 481348 h 493591"/>
              <a:gd name="connsiteX10" fmla="*/ 527738 w 560550"/>
              <a:gd name="connsiteY10" fmla="*/ 493568 h 493591"/>
              <a:gd name="connsiteX11" fmla="*/ 496688 w 560550"/>
              <a:gd name="connsiteY11" fmla="*/ 492722 h 493591"/>
              <a:gd name="connsiteX12" fmla="*/ 275338 w 560550"/>
              <a:gd name="connsiteY12" fmla="*/ 480778 h 493591"/>
              <a:gd name="connsiteX13" fmla="*/ 275975 w 560550"/>
              <a:gd name="connsiteY13" fmla="*/ 480403 h 493591"/>
              <a:gd name="connsiteX14" fmla="*/ 266629 w 560550"/>
              <a:gd name="connsiteY14" fmla="*/ 479903 h 493591"/>
              <a:gd name="connsiteX15" fmla="*/ 40497 w 560550"/>
              <a:gd name="connsiteY15" fmla="*/ 492105 h 493591"/>
              <a:gd name="connsiteX16" fmla="*/ 32832 w 560550"/>
              <a:gd name="connsiteY16" fmla="*/ 492314 h 493591"/>
              <a:gd name="connsiteX17" fmla="*/ 3210 w 560550"/>
              <a:gd name="connsiteY17" fmla="*/ 479408 h 493591"/>
              <a:gd name="connsiteX18" fmla="*/ 2740 w 560550"/>
              <a:gd name="connsiteY18" fmla="*/ 478849 h 493591"/>
              <a:gd name="connsiteX19" fmla="*/ 6844 w 560550"/>
              <a:gd name="connsiteY19" fmla="*/ 447301 h 493591"/>
              <a:gd name="connsiteX20" fmla="*/ 23102 w 560550"/>
              <a:gd name="connsiteY20" fmla="*/ 420834 h 493591"/>
              <a:gd name="connsiteX21" fmla="*/ 144121 w 560550"/>
              <a:gd name="connsiteY21" fmla="*/ 235111 h 493591"/>
              <a:gd name="connsiteX22" fmla="*/ 144127 w 560550"/>
              <a:gd name="connsiteY22" fmla="*/ 235851 h 493591"/>
              <a:gd name="connsiteX23" fmla="*/ 149231 w 560550"/>
              <a:gd name="connsiteY23" fmla="*/ 228009 h 493591"/>
              <a:gd name="connsiteX24" fmla="*/ 251731 w 560550"/>
              <a:gd name="connsiteY24" fmla="*/ 26070 h 493591"/>
              <a:gd name="connsiteX25" fmla="*/ 255383 w 560550"/>
              <a:gd name="connsiteY25" fmla="*/ 19328 h 493591"/>
              <a:gd name="connsiteX26" fmla="*/ 281371 w 560550"/>
              <a:gd name="connsiteY26" fmla="*/ 127 h 493591"/>
              <a:gd name="connsiteX27" fmla="*/ 282090 w 560550"/>
              <a:gd name="connsiteY27" fmla="*/ 0 h 493591"/>
              <a:gd name="connsiteX0-1" fmla="*/ 282090 w 560550"/>
              <a:gd name="connsiteY0-2" fmla="*/ 0 h 493591"/>
              <a:gd name="connsiteX1-3" fmla="*/ 307359 w 560550"/>
              <a:gd name="connsiteY1-4" fmla="*/ 19328 h 493591"/>
              <a:gd name="connsiteX2-5" fmla="*/ 322151 w 560550"/>
              <a:gd name="connsiteY2-6" fmla="*/ 46641 h 493591"/>
              <a:gd name="connsiteX3-7" fmla="*/ 422483 w 560550"/>
              <a:gd name="connsiteY3-8" fmla="*/ 244308 h 493591"/>
              <a:gd name="connsiteX4-9" fmla="*/ 426075 w 560550"/>
              <a:gd name="connsiteY4-10" fmla="*/ 252279 h 493591"/>
              <a:gd name="connsiteX5-11" fmla="*/ 549713 w 560550"/>
              <a:gd name="connsiteY5-12" fmla="*/ 442022 h 493591"/>
              <a:gd name="connsiteX6-13" fmla="*/ 553726 w 560550"/>
              <a:gd name="connsiteY6-14" fmla="*/ 448555 h 493591"/>
              <a:gd name="connsiteX7-15" fmla="*/ 557360 w 560550"/>
              <a:gd name="connsiteY7-16" fmla="*/ 480662 h 493591"/>
              <a:gd name="connsiteX8-17" fmla="*/ 557111 w 560550"/>
              <a:gd name="connsiteY8-18" fmla="*/ 481348 h 493591"/>
              <a:gd name="connsiteX9-19" fmla="*/ 527738 w 560550"/>
              <a:gd name="connsiteY9-20" fmla="*/ 493568 h 493591"/>
              <a:gd name="connsiteX10-21" fmla="*/ 496688 w 560550"/>
              <a:gd name="connsiteY10-22" fmla="*/ 492722 h 493591"/>
              <a:gd name="connsiteX11-23" fmla="*/ 275338 w 560550"/>
              <a:gd name="connsiteY11-24" fmla="*/ 480778 h 493591"/>
              <a:gd name="connsiteX12-25" fmla="*/ 275975 w 560550"/>
              <a:gd name="connsiteY12-26" fmla="*/ 480403 h 493591"/>
              <a:gd name="connsiteX13-27" fmla="*/ 266629 w 560550"/>
              <a:gd name="connsiteY13-28" fmla="*/ 479903 h 493591"/>
              <a:gd name="connsiteX14-29" fmla="*/ 40497 w 560550"/>
              <a:gd name="connsiteY14-30" fmla="*/ 492105 h 493591"/>
              <a:gd name="connsiteX15-31" fmla="*/ 32832 w 560550"/>
              <a:gd name="connsiteY15-32" fmla="*/ 492314 h 493591"/>
              <a:gd name="connsiteX16-33" fmla="*/ 3210 w 560550"/>
              <a:gd name="connsiteY16-34" fmla="*/ 479408 h 493591"/>
              <a:gd name="connsiteX17-35" fmla="*/ 2740 w 560550"/>
              <a:gd name="connsiteY17-36" fmla="*/ 478849 h 493591"/>
              <a:gd name="connsiteX18-37" fmla="*/ 6844 w 560550"/>
              <a:gd name="connsiteY18-38" fmla="*/ 447301 h 493591"/>
              <a:gd name="connsiteX19-39" fmla="*/ 23102 w 560550"/>
              <a:gd name="connsiteY19-40" fmla="*/ 420834 h 493591"/>
              <a:gd name="connsiteX20-41" fmla="*/ 144121 w 560550"/>
              <a:gd name="connsiteY20-42" fmla="*/ 235111 h 493591"/>
              <a:gd name="connsiteX21-43" fmla="*/ 144127 w 560550"/>
              <a:gd name="connsiteY21-44" fmla="*/ 235851 h 493591"/>
              <a:gd name="connsiteX22-45" fmla="*/ 149231 w 560550"/>
              <a:gd name="connsiteY22-46" fmla="*/ 228009 h 493591"/>
              <a:gd name="connsiteX23-47" fmla="*/ 251731 w 560550"/>
              <a:gd name="connsiteY23-48" fmla="*/ 26070 h 493591"/>
              <a:gd name="connsiteX24-49" fmla="*/ 255383 w 560550"/>
              <a:gd name="connsiteY24-50" fmla="*/ 19328 h 493591"/>
              <a:gd name="connsiteX25-51" fmla="*/ 281371 w 560550"/>
              <a:gd name="connsiteY25-52" fmla="*/ 127 h 493591"/>
              <a:gd name="connsiteX26-53" fmla="*/ 282090 w 560550"/>
              <a:gd name="connsiteY26-54" fmla="*/ 0 h 493591"/>
              <a:gd name="connsiteX0-55" fmla="*/ 282090 w 560550"/>
              <a:gd name="connsiteY0-56" fmla="*/ 0 h 493591"/>
              <a:gd name="connsiteX1-57" fmla="*/ 307359 w 560550"/>
              <a:gd name="connsiteY1-58" fmla="*/ 19328 h 493591"/>
              <a:gd name="connsiteX2-59" fmla="*/ 322151 w 560550"/>
              <a:gd name="connsiteY2-60" fmla="*/ 46641 h 493591"/>
              <a:gd name="connsiteX3-61" fmla="*/ 426075 w 560550"/>
              <a:gd name="connsiteY3-62" fmla="*/ 252279 h 493591"/>
              <a:gd name="connsiteX4-63" fmla="*/ 549713 w 560550"/>
              <a:gd name="connsiteY4-64" fmla="*/ 442022 h 493591"/>
              <a:gd name="connsiteX5-65" fmla="*/ 553726 w 560550"/>
              <a:gd name="connsiteY5-66" fmla="*/ 448555 h 493591"/>
              <a:gd name="connsiteX6-67" fmla="*/ 557360 w 560550"/>
              <a:gd name="connsiteY6-68" fmla="*/ 480662 h 493591"/>
              <a:gd name="connsiteX7-69" fmla="*/ 557111 w 560550"/>
              <a:gd name="connsiteY7-70" fmla="*/ 481348 h 493591"/>
              <a:gd name="connsiteX8-71" fmla="*/ 527738 w 560550"/>
              <a:gd name="connsiteY8-72" fmla="*/ 493568 h 493591"/>
              <a:gd name="connsiteX9-73" fmla="*/ 496688 w 560550"/>
              <a:gd name="connsiteY9-74" fmla="*/ 492722 h 493591"/>
              <a:gd name="connsiteX10-75" fmla="*/ 275338 w 560550"/>
              <a:gd name="connsiteY10-76" fmla="*/ 480778 h 493591"/>
              <a:gd name="connsiteX11-77" fmla="*/ 275975 w 560550"/>
              <a:gd name="connsiteY11-78" fmla="*/ 480403 h 493591"/>
              <a:gd name="connsiteX12-79" fmla="*/ 266629 w 560550"/>
              <a:gd name="connsiteY12-80" fmla="*/ 479903 h 493591"/>
              <a:gd name="connsiteX13-81" fmla="*/ 40497 w 560550"/>
              <a:gd name="connsiteY13-82" fmla="*/ 492105 h 493591"/>
              <a:gd name="connsiteX14-83" fmla="*/ 32832 w 560550"/>
              <a:gd name="connsiteY14-84" fmla="*/ 492314 h 493591"/>
              <a:gd name="connsiteX15-85" fmla="*/ 3210 w 560550"/>
              <a:gd name="connsiteY15-86" fmla="*/ 479408 h 493591"/>
              <a:gd name="connsiteX16-87" fmla="*/ 2740 w 560550"/>
              <a:gd name="connsiteY16-88" fmla="*/ 478849 h 493591"/>
              <a:gd name="connsiteX17-89" fmla="*/ 6844 w 560550"/>
              <a:gd name="connsiteY17-90" fmla="*/ 447301 h 493591"/>
              <a:gd name="connsiteX18-91" fmla="*/ 23102 w 560550"/>
              <a:gd name="connsiteY18-92" fmla="*/ 420834 h 493591"/>
              <a:gd name="connsiteX19-93" fmla="*/ 144121 w 560550"/>
              <a:gd name="connsiteY19-94" fmla="*/ 235111 h 493591"/>
              <a:gd name="connsiteX20-95" fmla="*/ 144127 w 560550"/>
              <a:gd name="connsiteY20-96" fmla="*/ 235851 h 493591"/>
              <a:gd name="connsiteX21-97" fmla="*/ 149231 w 560550"/>
              <a:gd name="connsiteY21-98" fmla="*/ 228009 h 493591"/>
              <a:gd name="connsiteX22-99" fmla="*/ 251731 w 560550"/>
              <a:gd name="connsiteY22-100" fmla="*/ 26070 h 493591"/>
              <a:gd name="connsiteX23-101" fmla="*/ 255383 w 560550"/>
              <a:gd name="connsiteY23-102" fmla="*/ 19328 h 493591"/>
              <a:gd name="connsiteX24-103" fmla="*/ 281371 w 560550"/>
              <a:gd name="connsiteY24-104" fmla="*/ 127 h 493591"/>
              <a:gd name="connsiteX25-105" fmla="*/ 282090 w 560550"/>
              <a:gd name="connsiteY25-106" fmla="*/ 0 h 493591"/>
              <a:gd name="connsiteX0-107" fmla="*/ 282090 w 560550"/>
              <a:gd name="connsiteY0-108" fmla="*/ 0 h 493591"/>
              <a:gd name="connsiteX1-109" fmla="*/ 307359 w 560550"/>
              <a:gd name="connsiteY1-110" fmla="*/ 19328 h 493591"/>
              <a:gd name="connsiteX2-111" fmla="*/ 322151 w 560550"/>
              <a:gd name="connsiteY2-112" fmla="*/ 46641 h 493591"/>
              <a:gd name="connsiteX3-113" fmla="*/ 426075 w 560550"/>
              <a:gd name="connsiteY3-114" fmla="*/ 252279 h 493591"/>
              <a:gd name="connsiteX4-115" fmla="*/ 549713 w 560550"/>
              <a:gd name="connsiteY4-116" fmla="*/ 442022 h 493591"/>
              <a:gd name="connsiteX5-117" fmla="*/ 553726 w 560550"/>
              <a:gd name="connsiteY5-118" fmla="*/ 448555 h 493591"/>
              <a:gd name="connsiteX6-119" fmla="*/ 557360 w 560550"/>
              <a:gd name="connsiteY6-120" fmla="*/ 480662 h 493591"/>
              <a:gd name="connsiteX7-121" fmla="*/ 557111 w 560550"/>
              <a:gd name="connsiteY7-122" fmla="*/ 481348 h 493591"/>
              <a:gd name="connsiteX8-123" fmla="*/ 527738 w 560550"/>
              <a:gd name="connsiteY8-124" fmla="*/ 493568 h 493591"/>
              <a:gd name="connsiteX9-125" fmla="*/ 496688 w 560550"/>
              <a:gd name="connsiteY9-126" fmla="*/ 492722 h 493591"/>
              <a:gd name="connsiteX10-127" fmla="*/ 275338 w 560550"/>
              <a:gd name="connsiteY10-128" fmla="*/ 480778 h 493591"/>
              <a:gd name="connsiteX11-129" fmla="*/ 275975 w 560550"/>
              <a:gd name="connsiteY11-130" fmla="*/ 480403 h 493591"/>
              <a:gd name="connsiteX12-131" fmla="*/ 266629 w 560550"/>
              <a:gd name="connsiteY12-132" fmla="*/ 479903 h 493591"/>
              <a:gd name="connsiteX13-133" fmla="*/ 40497 w 560550"/>
              <a:gd name="connsiteY13-134" fmla="*/ 492105 h 493591"/>
              <a:gd name="connsiteX14-135" fmla="*/ 32832 w 560550"/>
              <a:gd name="connsiteY14-136" fmla="*/ 492314 h 493591"/>
              <a:gd name="connsiteX15-137" fmla="*/ 3210 w 560550"/>
              <a:gd name="connsiteY15-138" fmla="*/ 479408 h 493591"/>
              <a:gd name="connsiteX16-139" fmla="*/ 2740 w 560550"/>
              <a:gd name="connsiteY16-140" fmla="*/ 478849 h 493591"/>
              <a:gd name="connsiteX17-141" fmla="*/ 6844 w 560550"/>
              <a:gd name="connsiteY17-142" fmla="*/ 447301 h 493591"/>
              <a:gd name="connsiteX18-143" fmla="*/ 23102 w 560550"/>
              <a:gd name="connsiteY18-144" fmla="*/ 420834 h 493591"/>
              <a:gd name="connsiteX19-145" fmla="*/ 144121 w 560550"/>
              <a:gd name="connsiteY19-146" fmla="*/ 235111 h 493591"/>
              <a:gd name="connsiteX20-147" fmla="*/ 144127 w 560550"/>
              <a:gd name="connsiteY20-148" fmla="*/ 235851 h 493591"/>
              <a:gd name="connsiteX21-149" fmla="*/ 149231 w 560550"/>
              <a:gd name="connsiteY21-150" fmla="*/ 228009 h 493591"/>
              <a:gd name="connsiteX22-151" fmla="*/ 251731 w 560550"/>
              <a:gd name="connsiteY22-152" fmla="*/ 26070 h 493591"/>
              <a:gd name="connsiteX23-153" fmla="*/ 255383 w 560550"/>
              <a:gd name="connsiteY23-154" fmla="*/ 19328 h 493591"/>
              <a:gd name="connsiteX24-155" fmla="*/ 281371 w 560550"/>
              <a:gd name="connsiteY24-156" fmla="*/ 127 h 493591"/>
              <a:gd name="connsiteX25-157" fmla="*/ 282090 w 560550"/>
              <a:gd name="connsiteY25-158" fmla="*/ 0 h 493591"/>
              <a:gd name="connsiteX0-159" fmla="*/ 282090 w 560550"/>
              <a:gd name="connsiteY0-160" fmla="*/ 0 h 493591"/>
              <a:gd name="connsiteX1-161" fmla="*/ 307359 w 560550"/>
              <a:gd name="connsiteY1-162" fmla="*/ 19328 h 493591"/>
              <a:gd name="connsiteX2-163" fmla="*/ 322151 w 560550"/>
              <a:gd name="connsiteY2-164" fmla="*/ 46641 h 493591"/>
              <a:gd name="connsiteX3-165" fmla="*/ 426075 w 560550"/>
              <a:gd name="connsiteY3-166" fmla="*/ 252279 h 493591"/>
              <a:gd name="connsiteX4-167" fmla="*/ 549713 w 560550"/>
              <a:gd name="connsiteY4-168" fmla="*/ 442022 h 493591"/>
              <a:gd name="connsiteX5-169" fmla="*/ 553726 w 560550"/>
              <a:gd name="connsiteY5-170" fmla="*/ 448555 h 493591"/>
              <a:gd name="connsiteX6-171" fmla="*/ 557360 w 560550"/>
              <a:gd name="connsiteY6-172" fmla="*/ 480662 h 493591"/>
              <a:gd name="connsiteX7-173" fmla="*/ 557111 w 560550"/>
              <a:gd name="connsiteY7-174" fmla="*/ 481348 h 493591"/>
              <a:gd name="connsiteX8-175" fmla="*/ 527738 w 560550"/>
              <a:gd name="connsiteY8-176" fmla="*/ 493568 h 493591"/>
              <a:gd name="connsiteX9-177" fmla="*/ 496688 w 560550"/>
              <a:gd name="connsiteY9-178" fmla="*/ 492722 h 493591"/>
              <a:gd name="connsiteX10-179" fmla="*/ 275338 w 560550"/>
              <a:gd name="connsiteY10-180" fmla="*/ 480778 h 493591"/>
              <a:gd name="connsiteX11-181" fmla="*/ 275975 w 560550"/>
              <a:gd name="connsiteY11-182" fmla="*/ 480403 h 493591"/>
              <a:gd name="connsiteX12-183" fmla="*/ 266629 w 560550"/>
              <a:gd name="connsiteY12-184" fmla="*/ 479903 h 493591"/>
              <a:gd name="connsiteX13-185" fmla="*/ 40497 w 560550"/>
              <a:gd name="connsiteY13-186" fmla="*/ 492105 h 493591"/>
              <a:gd name="connsiteX14-187" fmla="*/ 32832 w 560550"/>
              <a:gd name="connsiteY14-188" fmla="*/ 492314 h 493591"/>
              <a:gd name="connsiteX15-189" fmla="*/ 3210 w 560550"/>
              <a:gd name="connsiteY15-190" fmla="*/ 479408 h 493591"/>
              <a:gd name="connsiteX16-191" fmla="*/ 2740 w 560550"/>
              <a:gd name="connsiteY16-192" fmla="*/ 478849 h 493591"/>
              <a:gd name="connsiteX17-193" fmla="*/ 6844 w 560550"/>
              <a:gd name="connsiteY17-194" fmla="*/ 447301 h 493591"/>
              <a:gd name="connsiteX18-195" fmla="*/ 23102 w 560550"/>
              <a:gd name="connsiteY18-196" fmla="*/ 420834 h 493591"/>
              <a:gd name="connsiteX19-197" fmla="*/ 144121 w 560550"/>
              <a:gd name="connsiteY19-198" fmla="*/ 235111 h 493591"/>
              <a:gd name="connsiteX20-199" fmla="*/ 149231 w 560550"/>
              <a:gd name="connsiteY20-200" fmla="*/ 228009 h 493591"/>
              <a:gd name="connsiteX21-201" fmla="*/ 251731 w 560550"/>
              <a:gd name="connsiteY21-202" fmla="*/ 26070 h 493591"/>
              <a:gd name="connsiteX22-203" fmla="*/ 255383 w 560550"/>
              <a:gd name="connsiteY22-204" fmla="*/ 19328 h 493591"/>
              <a:gd name="connsiteX23-205" fmla="*/ 281371 w 560550"/>
              <a:gd name="connsiteY23-206" fmla="*/ 127 h 493591"/>
              <a:gd name="connsiteX24-207" fmla="*/ 282090 w 560550"/>
              <a:gd name="connsiteY24-208" fmla="*/ 0 h 493591"/>
              <a:gd name="connsiteX0-209" fmla="*/ 282090 w 560550"/>
              <a:gd name="connsiteY0-210" fmla="*/ 0 h 493591"/>
              <a:gd name="connsiteX1-211" fmla="*/ 307359 w 560550"/>
              <a:gd name="connsiteY1-212" fmla="*/ 19328 h 493591"/>
              <a:gd name="connsiteX2-213" fmla="*/ 322151 w 560550"/>
              <a:gd name="connsiteY2-214" fmla="*/ 46641 h 493591"/>
              <a:gd name="connsiteX3-215" fmla="*/ 426075 w 560550"/>
              <a:gd name="connsiteY3-216" fmla="*/ 252279 h 493591"/>
              <a:gd name="connsiteX4-217" fmla="*/ 549713 w 560550"/>
              <a:gd name="connsiteY4-218" fmla="*/ 442022 h 493591"/>
              <a:gd name="connsiteX5-219" fmla="*/ 553726 w 560550"/>
              <a:gd name="connsiteY5-220" fmla="*/ 448555 h 493591"/>
              <a:gd name="connsiteX6-221" fmla="*/ 557360 w 560550"/>
              <a:gd name="connsiteY6-222" fmla="*/ 480662 h 493591"/>
              <a:gd name="connsiteX7-223" fmla="*/ 557111 w 560550"/>
              <a:gd name="connsiteY7-224" fmla="*/ 481348 h 493591"/>
              <a:gd name="connsiteX8-225" fmla="*/ 527738 w 560550"/>
              <a:gd name="connsiteY8-226" fmla="*/ 493568 h 493591"/>
              <a:gd name="connsiteX9-227" fmla="*/ 496688 w 560550"/>
              <a:gd name="connsiteY9-228" fmla="*/ 492722 h 493591"/>
              <a:gd name="connsiteX10-229" fmla="*/ 275338 w 560550"/>
              <a:gd name="connsiteY10-230" fmla="*/ 480778 h 493591"/>
              <a:gd name="connsiteX11-231" fmla="*/ 275975 w 560550"/>
              <a:gd name="connsiteY11-232" fmla="*/ 480403 h 493591"/>
              <a:gd name="connsiteX12-233" fmla="*/ 266629 w 560550"/>
              <a:gd name="connsiteY12-234" fmla="*/ 479903 h 493591"/>
              <a:gd name="connsiteX13-235" fmla="*/ 40497 w 560550"/>
              <a:gd name="connsiteY13-236" fmla="*/ 492105 h 493591"/>
              <a:gd name="connsiteX14-237" fmla="*/ 32832 w 560550"/>
              <a:gd name="connsiteY14-238" fmla="*/ 492314 h 493591"/>
              <a:gd name="connsiteX15-239" fmla="*/ 3210 w 560550"/>
              <a:gd name="connsiteY15-240" fmla="*/ 479408 h 493591"/>
              <a:gd name="connsiteX16-241" fmla="*/ 2740 w 560550"/>
              <a:gd name="connsiteY16-242" fmla="*/ 478849 h 493591"/>
              <a:gd name="connsiteX17-243" fmla="*/ 6844 w 560550"/>
              <a:gd name="connsiteY17-244" fmla="*/ 447301 h 493591"/>
              <a:gd name="connsiteX18-245" fmla="*/ 23102 w 560550"/>
              <a:gd name="connsiteY18-246" fmla="*/ 420834 h 493591"/>
              <a:gd name="connsiteX19-247" fmla="*/ 149231 w 560550"/>
              <a:gd name="connsiteY19-248" fmla="*/ 228009 h 493591"/>
              <a:gd name="connsiteX20-249" fmla="*/ 251731 w 560550"/>
              <a:gd name="connsiteY20-250" fmla="*/ 26070 h 493591"/>
              <a:gd name="connsiteX21-251" fmla="*/ 255383 w 560550"/>
              <a:gd name="connsiteY21-252" fmla="*/ 19328 h 493591"/>
              <a:gd name="connsiteX22-253" fmla="*/ 281371 w 560550"/>
              <a:gd name="connsiteY22-254" fmla="*/ 127 h 493591"/>
              <a:gd name="connsiteX23-255" fmla="*/ 282090 w 560550"/>
              <a:gd name="connsiteY23-256" fmla="*/ 0 h 493591"/>
              <a:gd name="connsiteX0-257" fmla="*/ 282090 w 560550"/>
              <a:gd name="connsiteY0-258" fmla="*/ 0 h 493591"/>
              <a:gd name="connsiteX1-259" fmla="*/ 307359 w 560550"/>
              <a:gd name="connsiteY1-260" fmla="*/ 19328 h 493591"/>
              <a:gd name="connsiteX2-261" fmla="*/ 322151 w 560550"/>
              <a:gd name="connsiteY2-262" fmla="*/ 46641 h 493591"/>
              <a:gd name="connsiteX3-263" fmla="*/ 426075 w 560550"/>
              <a:gd name="connsiteY3-264" fmla="*/ 252279 h 493591"/>
              <a:gd name="connsiteX4-265" fmla="*/ 549713 w 560550"/>
              <a:gd name="connsiteY4-266" fmla="*/ 442022 h 493591"/>
              <a:gd name="connsiteX5-267" fmla="*/ 553726 w 560550"/>
              <a:gd name="connsiteY5-268" fmla="*/ 448555 h 493591"/>
              <a:gd name="connsiteX6-269" fmla="*/ 557360 w 560550"/>
              <a:gd name="connsiteY6-270" fmla="*/ 480662 h 493591"/>
              <a:gd name="connsiteX7-271" fmla="*/ 557111 w 560550"/>
              <a:gd name="connsiteY7-272" fmla="*/ 481348 h 493591"/>
              <a:gd name="connsiteX8-273" fmla="*/ 527738 w 560550"/>
              <a:gd name="connsiteY8-274" fmla="*/ 493568 h 493591"/>
              <a:gd name="connsiteX9-275" fmla="*/ 496688 w 560550"/>
              <a:gd name="connsiteY9-276" fmla="*/ 492722 h 493591"/>
              <a:gd name="connsiteX10-277" fmla="*/ 275338 w 560550"/>
              <a:gd name="connsiteY10-278" fmla="*/ 480778 h 493591"/>
              <a:gd name="connsiteX11-279" fmla="*/ 275975 w 560550"/>
              <a:gd name="connsiteY11-280" fmla="*/ 480403 h 493591"/>
              <a:gd name="connsiteX12-281" fmla="*/ 266629 w 560550"/>
              <a:gd name="connsiteY12-282" fmla="*/ 479903 h 493591"/>
              <a:gd name="connsiteX13-283" fmla="*/ 40497 w 560550"/>
              <a:gd name="connsiteY13-284" fmla="*/ 492105 h 493591"/>
              <a:gd name="connsiteX14-285" fmla="*/ 32832 w 560550"/>
              <a:gd name="connsiteY14-286" fmla="*/ 492314 h 493591"/>
              <a:gd name="connsiteX15-287" fmla="*/ 3210 w 560550"/>
              <a:gd name="connsiteY15-288" fmla="*/ 479408 h 493591"/>
              <a:gd name="connsiteX16-289" fmla="*/ 2740 w 560550"/>
              <a:gd name="connsiteY16-290" fmla="*/ 478849 h 493591"/>
              <a:gd name="connsiteX17-291" fmla="*/ 6844 w 560550"/>
              <a:gd name="connsiteY17-292" fmla="*/ 447301 h 493591"/>
              <a:gd name="connsiteX18-293" fmla="*/ 23102 w 560550"/>
              <a:gd name="connsiteY18-294" fmla="*/ 420834 h 493591"/>
              <a:gd name="connsiteX19-295" fmla="*/ 149231 w 560550"/>
              <a:gd name="connsiteY19-296" fmla="*/ 228009 h 493591"/>
              <a:gd name="connsiteX20-297" fmla="*/ 251731 w 560550"/>
              <a:gd name="connsiteY20-298" fmla="*/ 26070 h 493591"/>
              <a:gd name="connsiteX21-299" fmla="*/ 255383 w 560550"/>
              <a:gd name="connsiteY21-300" fmla="*/ 19328 h 493591"/>
              <a:gd name="connsiteX22-301" fmla="*/ 281371 w 560550"/>
              <a:gd name="connsiteY22-302" fmla="*/ 127 h 493591"/>
              <a:gd name="connsiteX23-303" fmla="*/ 282090 w 560550"/>
              <a:gd name="connsiteY23-304" fmla="*/ 0 h 493591"/>
              <a:gd name="connsiteX0-305" fmla="*/ 282090 w 560550"/>
              <a:gd name="connsiteY0-306" fmla="*/ 0 h 493591"/>
              <a:gd name="connsiteX1-307" fmla="*/ 307359 w 560550"/>
              <a:gd name="connsiteY1-308" fmla="*/ 19328 h 493591"/>
              <a:gd name="connsiteX2-309" fmla="*/ 322151 w 560550"/>
              <a:gd name="connsiteY2-310" fmla="*/ 46641 h 493591"/>
              <a:gd name="connsiteX3-311" fmla="*/ 426075 w 560550"/>
              <a:gd name="connsiteY3-312" fmla="*/ 252279 h 493591"/>
              <a:gd name="connsiteX4-313" fmla="*/ 549713 w 560550"/>
              <a:gd name="connsiteY4-314" fmla="*/ 442022 h 493591"/>
              <a:gd name="connsiteX5-315" fmla="*/ 553726 w 560550"/>
              <a:gd name="connsiteY5-316" fmla="*/ 448555 h 493591"/>
              <a:gd name="connsiteX6-317" fmla="*/ 557360 w 560550"/>
              <a:gd name="connsiteY6-318" fmla="*/ 480662 h 493591"/>
              <a:gd name="connsiteX7-319" fmla="*/ 557111 w 560550"/>
              <a:gd name="connsiteY7-320" fmla="*/ 481348 h 493591"/>
              <a:gd name="connsiteX8-321" fmla="*/ 527738 w 560550"/>
              <a:gd name="connsiteY8-322" fmla="*/ 493568 h 493591"/>
              <a:gd name="connsiteX9-323" fmla="*/ 496688 w 560550"/>
              <a:gd name="connsiteY9-324" fmla="*/ 492722 h 493591"/>
              <a:gd name="connsiteX10-325" fmla="*/ 275338 w 560550"/>
              <a:gd name="connsiteY10-326" fmla="*/ 480778 h 493591"/>
              <a:gd name="connsiteX11-327" fmla="*/ 266629 w 560550"/>
              <a:gd name="connsiteY11-328" fmla="*/ 479903 h 493591"/>
              <a:gd name="connsiteX12-329" fmla="*/ 40497 w 560550"/>
              <a:gd name="connsiteY12-330" fmla="*/ 492105 h 493591"/>
              <a:gd name="connsiteX13-331" fmla="*/ 32832 w 560550"/>
              <a:gd name="connsiteY13-332" fmla="*/ 492314 h 493591"/>
              <a:gd name="connsiteX14-333" fmla="*/ 3210 w 560550"/>
              <a:gd name="connsiteY14-334" fmla="*/ 479408 h 493591"/>
              <a:gd name="connsiteX15-335" fmla="*/ 2740 w 560550"/>
              <a:gd name="connsiteY15-336" fmla="*/ 478849 h 493591"/>
              <a:gd name="connsiteX16-337" fmla="*/ 6844 w 560550"/>
              <a:gd name="connsiteY16-338" fmla="*/ 447301 h 493591"/>
              <a:gd name="connsiteX17-339" fmla="*/ 23102 w 560550"/>
              <a:gd name="connsiteY17-340" fmla="*/ 420834 h 493591"/>
              <a:gd name="connsiteX18-341" fmla="*/ 149231 w 560550"/>
              <a:gd name="connsiteY18-342" fmla="*/ 228009 h 493591"/>
              <a:gd name="connsiteX19-343" fmla="*/ 251731 w 560550"/>
              <a:gd name="connsiteY19-344" fmla="*/ 26070 h 493591"/>
              <a:gd name="connsiteX20-345" fmla="*/ 255383 w 560550"/>
              <a:gd name="connsiteY20-346" fmla="*/ 19328 h 493591"/>
              <a:gd name="connsiteX21-347" fmla="*/ 281371 w 560550"/>
              <a:gd name="connsiteY21-348" fmla="*/ 127 h 493591"/>
              <a:gd name="connsiteX22-349" fmla="*/ 282090 w 560550"/>
              <a:gd name="connsiteY22-350" fmla="*/ 0 h 493591"/>
              <a:gd name="connsiteX0-351" fmla="*/ 282090 w 560550"/>
              <a:gd name="connsiteY0-352" fmla="*/ 0 h 493591"/>
              <a:gd name="connsiteX1-353" fmla="*/ 307359 w 560550"/>
              <a:gd name="connsiteY1-354" fmla="*/ 19328 h 493591"/>
              <a:gd name="connsiteX2-355" fmla="*/ 322151 w 560550"/>
              <a:gd name="connsiteY2-356" fmla="*/ 46641 h 493591"/>
              <a:gd name="connsiteX3-357" fmla="*/ 426075 w 560550"/>
              <a:gd name="connsiteY3-358" fmla="*/ 252279 h 493591"/>
              <a:gd name="connsiteX4-359" fmla="*/ 549713 w 560550"/>
              <a:gd name="connsiteY4-360" fmla="*/ 442022 h 493591"/>
              <a:gd name="connsiteX5-361" fmla="*/ 553726 w 560550"/>
              <a:gd name="connsiteY5-362" fmla="*/ 448555 h 493591"/>
              <a:gd name="connsiteX6-363" fmla="*/ 557360 w 560550"/>
              <a:gd name="connsiteY6-364" fmla="*/ 480662 h 493591"/>
              <a:gd name="connsiteX7-365" fmla="*/ 557111 w 560550"/>
              <a:gd name="connsiteY7-366" fmla="*/ 481348 h 493591"/>
              <a:gd name="connsiteX8-367" fmla="*/ 527738 w 560550"/>
              <a:gd name="connsiteY8-368" fmla="*/ 493568 h 493591"/>
              <a:gd name="connsiteX9-369" fmla="*/ 496688 w 560550"/>
              <a:gd name="connsiteY9-370" fmla="*/ 492722 h 493591"/>
              <a:gd name="connsiteX10-371" fmla="*/ 266629 w 560550"/>
              <a:gd name="connsiteY10-372" fmla="*/ 479903 h 493591"/>
              <a:gd name="connsiteX11-373" fmla="*/ 40497 w 560550"/>
              <a:gd name="connsiteY11-374" fmla="*/ 492105 h 493591"/>
              <a:gd name="connsiteX12-375" fmla="*/ 32832 w 560550"/>
              <a:gd name="connsiteY12-376" fmla="*/ 492314 h 493591"/>
              <a:gd name="connsiteX13-377" fmla="*/ 3210 w 560550"/>
              <a:gd name="connsiteY13-378" fmla="*/ 479408 h 493591"/>
              <a:gd name="connsiteX14-379" fmla="*/ 2740 w 560550"/>
              <a:gd name="connsiteY14-380" fmla="*/ 478849 h 493591"/>
              <a:gd name="connsiteX15-381" fmla="*/ 6844 w 560550"/>
              <a:gd name="connsiteY15-382" fmla="*/ 447301 h 493591"/>
              <a:gd name="connsiteX16-383" fmla="*/ 23102 w 560550"/>
              <a:gd name="connsiteY16-384" fmla="*/ 420834 h 493591"/>
              <a:gd name="connsiteX17-385" fmla="*/ 149231 w 560550"/>
              <a:gd name="connsiteY17-386" fmla="*/ 228009 h 493591"/>
              <a:gd name="connsiteX18-387" fmla="*/ 251731 w 560550"/>
              <a:gd name="connsiteY18-388" fmla="*/ 26070 h 493591"/>
              <a:gd name="connsiteX19-389" fmla="*/ 255383 w 560550"/>
              <a:gd name="connsiteY19-390" fmla="*/ 19328 h 493591"/>
              <a:gd name="connsiteX20-391" fmla="*/ 281371 w 560550"/>
              <a:gd name="connsiteY20-392" fmla="*/ 127 h 493591"/>
              <a:gd name="connsiteX21-393" fmla="*/ 282090 w 560550"/>
              <a:gd name="connsiteY21-394" fmla="*/ 0 h 493591"/>
              <a:gd name="connsiteX0-395" fmla="*/ 282090 w 560550"/>
              <a:gd name="connsiteY0-396" fmla="*/ 0 h 493591"/>
              <a:gd name="connsiteX1-397" fmla="*/ 307359 w 560550"/>
              <a:gd name="connsiteY1-398" fmla="*/ 19328 h 493591"/>
              <a:gd name="connsiteX2-399" fmla="*/ 322151 w 560550"/>
              <a:gd name="connsiteY2-400" fmla="*/ 46641 h 493591"/>
              <a:gd name="connsiteX3-401" fmla="*/ 426075 w 560550"/>
              <a:gd name="connsiteY3-402" fmla="*/ 252279 h 493591"/>
              <a:gd name="connsiteX4-403" fmla="*/ 549713 w 560550"/>
              <a:gd name="connsiteY4-404" fmla="*/ 442022 h 493591"/>
              <a:gd name="connsiteX5-405" fmla="*/ 553726 w 560550"/>
              <a:gd name="connsiteY5-406" fmla="*/ 448555 h 493591"/>
              <a:gd name="connsiteX6-407" fmla="*/ 557360 w 560550"/>
              <a:gd name="connsiteY6-408" fmla="*/ 480662 h 493591"/>
              <a:gd name="connsiteX7-409" fmla="*/ 557111 w 560550"/>
              <a:gd name="connsiteY7-410" fmla="*/ 481348 h 493591"/>
              <a:gd name="connsiteX8-411" fmla="*/ 527738 w 560550"/>
              <a:gd name="connsiteY8-412" fmla="*/ 493568 h 493591"/>
              <a:gd name="connsiteX9-413" fmla="*/ 496688 w 560550"/>
              <a:gd name="connsiteY9-414" fmla="*/ 492722 h 493591"/>
              <a:gd name="connsiteX10-415" fmla="*/ 266629 w 560550"/>
              <a:gd name="connsiteY10-416" fmla="*/ 479903 h 493591"/>
              <a:gd name="connsiteX11-417" fmla="*/ 40497 w 560550"/>
              <a:gd name="connsiteY11-418" fmla="*/ 492105 h 493591"/>
              <a:gd name="connsiteX12-419" fmla="*/ 32832 w 560550"/>
              <a:gd name="connsiteY12-420" fmla="*/ 492314 h 493591"/>
              <a:gd name="connsiteX13-421" fmla="*/ 3210 w 560550"/>
              <a:gd name="connsiteY13-422" fmla="*/ 479408 h 493591"/>
              <a:gd name="connsiteX14-423" fmla="*/ 2740 w 560550"/>
              <a:gd name="connsiteY14-424" fmla="*/ 478849 h 493591"/>
              <a:gd name="connsiteX15-425" fmla="*/ 6844 w 560550"/>
              <a:gd name="connsiteY15-426" fmla="*/ 447301 h 493591"/>
              <a:gd name="connsiteX16-427" fmla="*/ 23102 w 560550"/>
              <a:gd name="connsiteY16-428" fmla="*/ 420834 h 493591"/>
              <a:gd name="connsiteX17-429" fmla="*/ 149231 w 560550"/>
              <a:gd name="connsiteY17-430" fmla="*/ 228009 h 493591"/>
              <a:gd name="connsiteX18-431" fmla="*/ 251731 w 560550"/>
              <a:gd name="connsiteY18-432" fmla="*/ 26070 h 493591"/>
              <a:gd name="connsiteX19-433" fmla="*/ 255383 w 560550"/>
              <a:gd name="connsiteY19-434" fmla="*/ 19328 h 493591"/>
              <a:gd name="connsiteX20-435" fmla="*/ 281371 w 560550"/>
              <a:gd name="connsiteY20-436" fmla="*/ 127 h 493591"/>
              <a:gd name="connsiteX21-437" fmla="*/ 282090 w 560550"/>
              <a:gd name="connsiteY21-438" fmla="*/ 0 h 493591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  <a:cxn ang="0">
                <a:pos x="connsiteX10-21" y="connsiteY10-22"/>
              </a:cxn>
              <a:cxn ang="0">
                <a:pos x="connsiteX11-23" y="connsiteY11-24"/>
              </a:cxn>
              <a:cxn ang="0">
                <a:pos x="connsiteX12-25" y="connsiteY12-26"/>
              </a:cxn>
              <a:cxn ang="0">
                <a:pos x="connsiteX13-27" y="connsiteY13-28"/>
              </a:cxn>
              <a:cxn ang="0">
                <a:pos x="connsiteX14-29" y="connsiteY14-30"/>
              </a:cxn>
              <a:cxn ang="0">
                <a:pos x="connsiteX15-31" y="connsiteY15-32"/>
              </a:cxn>
              <a:cxn ang="0">
                <a:pos x="connsiteX16-33" y="connsiteY16-34"/>
              </a:cxn>
              <a:cxn ang="0">
                <a:pos x="connsiteX17-35" y="connsiteY17-36"/>
              </a:cxn>
              <a:cxn ang="0">
                <a:pos x="connsiteX18-37" y="connsiteY18-38"/>
              </a:cxn>
              <a:cxn ang="0">
                <a:pos x="connsiteX19-39" y="connsiteY19-40"/>
              </a:cxn>
              <a:cxn ang="0">
                <a:pos x="connsiteX20-41" y="connsiteY20-42"/>
              </a:cxn>
              <a:cxn ang="0">
                <a:pos x="connsiteX21-43" y="connsiteY21-44"/>
              </a:cxn>
            </a:cxnLst>
            <a:rect l="l" t="t" r="r" b="b"/>
            <a:pathLst>
              <a:path w="560550" h="493591">
                <a:moveTo>
                  <a:pt x="282090" y="0"/>
                </a:moveTo>
                <a:cubicBezTo>
                  <a:pt x="291235" y="0"/>
                  <a:pt x="300381" y="6443"/>
                  <a:pt x="307359" y="19328"/>
                </a:cubicBezTo>
                <a:lnTo>
                  <a:pt x="322151" y="46641"/>
                </a:lnTo>
                <a:cubicBezTo>
                  <a:pt x="341937" y="85466"/>
                  <a:pt x="388148" y="186382"/>
                  <a:pt x="426075" y="252279"/>
                </a:cubicBezTo>
                <a:cubicBezTo>
                  <a:pt x="464002" y="318176"/>
                  <a:pt x="528438" y="409309"/>
                  <a:pt x="549713" y="442022"/>
                </a:cubicBezTo>
                <a:lnTo>
                  <a:pt x="553726" y="448555"/>
                </a:lnTo>
                <a:cubicBezTo>
                  <a:pt x="561598" y="461368"/>
                  <a:pt x="562451" y="472766"/>
                  <a:pt x="557360" y="480662"/>
                </a:cubicBezTo>
                <a:cubicBezTo>
                  <a:pt x="557347" y="480929"/>
                  <a:pt x="557231" y="481140"/>
                  <a:pt x="557111" y="481348"/>
                </a:cubicBezTo>
                <a:cubicBezTo>
                  <a:pt x="552538" y="489268"/>
                  <a:pt x="542386" y="493968"/>
                  <a:pt x="527738" y="493568"/>
                </a:cubicBezTo>
                <a:lnTo>
                  <a:pt x="496688" y="492722"/>
                </a:lnTo>
                <a:cubicBezTo>
                  <a:pt x="453170" y="490445"/>
                  <a:pt x="342661" y="480006"/>
                  <a:pt x="266629" y="479903"/>
                </a:cubicBezTo>
                <a:cubicBezTo>
                  <a:pt x="190597" y="479800"/>
                  <a:pt x="79463" y="490037"/>
                  <a:pt x="40497" y="492105"/>
                </a:cubicBezTo>
                <a:lnTo>
                  <a:pt x="32832" y="492314"/>
                </a:lnTo>
                <a:cubicBezTo>
                  <a:pt x="17800" y="492724"/>
                  <a:pt x="7502" y="487764"/>
                  <a:pt x="3210" y="479408"/>
                </a:cubicBezTo>
                <a:cubicBezTo>
                  <a:pt x="2985" y="479262"/>
                  <a:pt x="2860" y="479056"/>
                  <a:pt x="2740" y="478849"/>
                </a:cubicBezTo>
                <a:cubicBezTo>
                  <a:pt x="-1833" y="470928"/>
                  <a:pt x="-826" y="459787"/>
                  <a:pt x="6844" y="447301"/>
                </a:cubicBezTo>
                <a:lnTo>
                  <a:pt x="23102" y="420834"/>
                </a:lnTo>
                <a:cubicBezTo>
                  <a:pt x="46833" y="384285"/>
                  <a:pt x="111126" y="293803"/>
                  <a:pt x="149231" y="228009"/>
                </a:cubicBezTo>
                <a:cubicBezTo>
                  <a:pt x="187336" y="162215"/>
                  <a:pt x="234039" y="60850"/>
                  <a:pt x="251731" y="26070"/>
                </a:cubicBezTo>
                <a:lnTo>
                  <a:pt x="255383" y="19328"/>
                </a:lnTo>
                <a:cubicBezTo>
                  <a:pt x="262543" y="6104"/>
                  <a:pt x="271988" y="-334"/>
                  <a:pt x="281371" y="127"/>
                </a:cubicBezTo>
                <a:cubicBezTo>
                  <a:pt x="281609" y="5"/>
                  <a:pt x="281850" y="0"/>
                  <a:pt x="282090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endParaRPr lang="zh-CN" altLang="en-US" strike="noStrike" noProof="1">
              <a:solidFill>
                <a:srgbClr val="FFFFFF"/>
              </a:solidFill>
              <a:latin typeface="黑体" panose="02010609060101010101" charset="-122"/>
              <a:ea typeface="黑体" panose="02010609060101010101" charset="-122"/>
              <a:cs typeface="Arial" panose="020B0604020202020204" pitchFamily="34" charset="0"/>
            </a:endParaRPr>
          </a:p>
        </p:txBody>
      </p:sp>
      <p:sp>
        <p:nvSpPr>
          <p:cNvPr id="10" name="KSO_Shape"/>
          <p:cNvSpPr/>
          <p:nvPr>
            <p:custDataLst>
              <p:tags r:id="rId5"/>
            </p:custDataLst>
          </p:nvPr>
        </p:nvSpPr>
        <p:spPr>
          <a:xfrm rot="7226800">
            <a:off x="745331" y="535781"/>
            <a:ext cx="88900" cy="77788"/>
          </a:xfrm>
          <a:custGeom>
            <a:avLst/>
            <a:gdLst>
              <a:gd name="connsiteX0" fmla="*/ 282090 w 560550"/>
              <a:gd name="connsiteY0" fmla="*/ 0 h 493591"/>
              <a:gd name="connsiteX1" fmla="*/ 307359 w 560550"/>
              <a:gd name="connsiteY1" fmla="*/ 19328 h 493591"/>
              <a:gd name="connsiteX2" fmla="*/ 322151 w 560550"/>
              <a:gd name="connsiteY2" fmla="*/ 46641 h 493591"/>
              <a:gd name="connsiteX3" fmla="*/ 422483 w 560550"/>
              <a:gd name="connsiteY3" fmla="*/ 244308 h 493591"/>
              <a:gd name="connsiteX4" fmla="*/ 421839 w 560550"/>
              <a:gd name="connsiteY4" fmla="*/ 243943 h 493591"/>
              <a:gd name="connsiteX5" fmla="*/ 426075 w 560550"/>
              <a:gd name="connsiteY5" fmla="*/ 252279 h 493591"/>
              <a:gd name="connsiteX6" fmla="*/ 549713 w 560550"/>
              <a:gd name="connsiteY6" fmla="*/ 442022 h 493591"/>
              <a:gd name="connsiteX7" fmla="*/ 553726 w 560550"/>
              <a:gd name="connsiteY7" fmla="*/ 448555 h 493591"/>
              <a:gd name="connsiteX8" fmla="*/ 557360 w 560550"/>
              <a:gd name="connsiteY8" fmla="*/ 480662 h 493591"/>
              <a:gd name="connsiteX9" fmla="*/ 557111 w 560550"/>
              <a:gd name="connsiteY9" fmla="*/ 481348 h 493591"/>
              <a:gd name="connsiteX10" fmla="*/ 527738 w 560550"/>
              <a:gd name="connsiteY10" fmla="*/ 493568 h 493591"/>
              <a:gd name="connsiteX11" fmla="*/ 496688 w 560550"/>
              <a:gd name="connsiteY11" fmla="*/ 492722 h 493591"/>
              <a:gd name="connsiteX12" fmla="*/ 275338 w 560550"/>
              <a:gd name="connsiteY12" fmla="*/ 480778 h 493591"/>
              <a:gd name="connsiteX13" fmla="*/ 275975 w 560550"/>
              <a:gd name="connsiteY13" fmla="*/ 480403 h 493591"/>
              <a:gd name="connsiteX14" fmla="*/ 266629 w 560550"/>
              <a:gd name="connsiteY14" fmla="*/ 479903 h 493591"/>
              <a:gd name="connsiteX15" fmla="*/ 40497 w 560550"/>
              <a:gd name="connsiteY15" fmla="*/ 492105 h 493591"/>
              <a:gd name="connsiteX16" fmla="*/ 32832 w 560550"/>
              <a:gd name="connsiteY16" fmla="*/ 492314 h 493591"/>
              <a:gd name="connsiteX17" fmla="*/ 3210 w 560550"/>
              <a:gd name="connsiteY17" fmla="*/ 479408 h 493591"/>
              <a:gd name="connsiteX18" fmla="*/ 2740 w 560550"/>
              <a:gd name="connsiteY18" fmla="*/ 478849 h 493591"/>
              <a:gd name="connsiteX19" fmla="*/ 6844 w 560550"/>
              <a:gd name="connsiteY19" fmla="*/ 447301 h 493591"/>
              <a:gd name="connsiteX20" fmla="*/ 23102 w 560550"/>
              <a:gd name="connsiteY20" fmla="*/ 420834 h 493591"/>
              <a:gd name="connsiteX21" fmla="*/ 144121 w 560550"/>
              <a:gd name="connsiteY21" fmla="*/ 235111 h 493591"/>
              <a:gd name="connsiteX22" fmla="*/ 144127 w 560550"/>
              <a:gd name="connsiteY22" fmla="*/ 235851 h 493591"/>
              <a:gd name="connsiteX23" fmla="*/ 149231 w 560550"/>
              <a:gd name="connsiteY23" fmla="*/ 228009 h 493591"/>
              <a:gd name="connsiteX24" fmla="*/ 251731 w 560550"/>
              <a:gd name="connsiteY24" fmla="*/ 26070 h 493591"/>
              <a:gd name="connsiteX25" fmla="*/ 255383 w 560550"/>
              <a:gd name="connsiteY25" fmla="*/ 19328 h 493591"/>
              <a:gd name="connsiteX26" fmla="*/ 281371 w 560550"/>
              <a:gd name="connsiteY26" fmla="*/ 127 h 493591"/>
              <a:gd name="connsiteX27" fmla="*/ 282090 w 560550"/>
              <a:gd name="connsiteY27" fmla="*/ 0 h 493591"/>
              <a:gd name="connsiteX0-1" fmla="*/ 282090 w 560550"/>
              <a:gd name="connsiteY0-2" fmla="*/ 0 h 493591"/>
              <a:gd name="connsiteX1-3" fmla="*/ 307359 w 560550"/>
              <a:gd name="connsiteY1-4" fmla="*/ 19328 h 493591"/>
              <a:gd name="connsiteX2-5" fmla="*/ 322151 w 560550"/>
              <a:gd name="connsiteY2-6" fmla="*/ 46641 h 493591"/>
              <a:gd name="connsiteX3-7" fmla="*/ 422483 w 560550"/>
              <a:gd name="connsiteY3-8" fmla="*/ 244308 h 493591"/>
              <a:gd name="connsiteX4-9" fmla="*/ 426075 w 560550"/>
              <a:gd name="connsiteY4-10" fmla="*/ 252279 h 493591"/>
              <a:gd name="connsiteX5-11" fmla="*/ 549713 w 560550"/>
              <a:gd name="connsiteY5-12" fmla="*/ 442022 h 493591"/>
              <a:gd name="connsiteX6-13" fmla="*/ 553726 w 560550"/>
              <a:gd name="connsiteY6-14" fmla="*/ 448555 h 493591"/>
              <a:gd name="connsiteX7-15" fmla="*/ 557360 w 560550"/>
              <a:gd name="connsiteY7-16" fmla="*/ 480662 h 493591"/>
              <a:gd name="connsiteX8-17" fmla="*/ 557111 w 560550"/>
              <a:gd name="connsiteY8-18" fmla="*/ 481348 h 493591"/>
              <a:gd name="connsiteX9-19" fmla="*/ 527738 w 560550"/>
              <a:gd name="connsiteY9-20" fmla="*/ 493568 h 493591"/>
              <a:gd name="connsiteX10-21" fmla="*/ 496688 w 560550"/>
              <a:gd name="connsiteY10-22" fmla="*/ 492722 h 493591"/>
              <a:gd name="connsiteX11-23" fmla="*/ 275338 w 560550"/>
              <a:gd name="connsiteY11-24" fmla="*/ 480778 h 493591"/>
              <a:gd name="connsiteX12-25" fmla="*/ 275975 w 560550"/>
              <a:gd name="connsiteY12-26" fmla="*/ 480403 h 493591"/>
              <a:gd name="connsiteX13-27" fmla="*/ 266629 w 560550"/>
              <a:gd name="connsiteY13-28" fmla="*/ 479903 h 493591"/>
              <a:gd name="connsiteX14-29" fmla="*/ 40497 w 560550"/>
              <a:gd name="connsiteY14-30" fmla="*/ 492105 h 493591"/>
              <a:gd name="connsiteX15-31" fmla="*/ 32832 w 560550"/>
              <a:gd name="connsiteY15-32" fmla="*/ 492314 h 493591"/>
              <a:gd name="connsiteX16-33" fmla="*/ 3210 w 560550"/>
              <a:gd name="connsiteY16-34" fmla="*/ 479408 h 493591"/>
              <a:gd name="connsiteX17-35" fmla="*/ 2740 w 560550"/>
              <a:gd name="connsiteY17-36" fmla="*/ 478849 h 493591"/>
              <a:gd name="connsiteX18-37" fmla="*/ 6844 w 560550"/>
              <a:gd name="connsiteY18-38" fmla="*/ 447301 h 493591"/>
              <a:gd name="connsiteX19-39" fmla="*/ 23102 w 560550"/>
              <a:gd name="connsiteY19-40" fmla="*/ 420834 h 493591"/>
              <a:gd name="connsiteX20-41" fmla="*/ 144121 w 560550"/>
              <a:gd name="connsiteY20-42" fmla="*/ 235111 h 493591"/>
              <a:gd name="connsiteX21-43" fmla="*/ 144127 w 560550"/>
              <a:gd name="connsiteY21-44" fmla="*/ 235851 h 493591"/>
              <a:gd name="connsiteX22-45" fmla="*/ 149231 w 560550"/>
              <a:gd name="connsiteY22-46" fmla="*/ 228009 h 493591"/>
              <a:gd name="connsiteX23-47" fmla="*/ 251731 w 560550"/>
              <a:gd name="connsiteY23-48" fmla="*/ 26070 h 493591"/>
              <a:gd name="connsiteX24-49" fmla="*/ 255383 w 560550"/>
              <a:gd name="connsiteY24-50" fmla="*/ 19328 h 493591"/>
              <a:gd name="connsiteX25-51" fmla="*/ 281371 w 560550"/>
              <a:gd name="connsiteY25-52" fmla="*/ 127 h 493591"/>
              <a:gd name="connsiteX26-53" fmla="*/ 282090 w 560550"/>
              <a:gd name="connsiteY26-54" fmla="*/ 0 h 493591"/>
              <a:gd name="connsiteX0-55" fmla="*/ 282090 w 560550"/>
              <a:gd name="connsiteY0-56" fmla="*/ 0 h 493591"/>
              <a:gd name="connsiteX1-57" fmla="*/ 307359 w 560550"/>
              <a:gd name="connsiteY1-58" fmla="*/ 19328 h 493591"/>
              <a:gd name="connsiteX2-59" fmla="*/ 322151 w 560550"/>
              <a:gd name="connsiteY2-60" fmla="*/ 46641 h 493591"/>
              <a:gd name="connsiteX3-61" fmla="*/ 426075 w 560550"/>
              <a:gd name="connsiteY3-62" fmla="*/ 252279 h 493591"/>
              <a:gd name="connsiteX4-63" fmla="*/ 549713 w 560550"/>
              <a:gd name="connsiteY4-64" fmla="*/ 442022 h 493591"/>
              <a:gd name="connsiteX5-65" fmla="*/ 553726 w 560550"/>
              <a:gd name="connsiteY5-66" fmla="*/ 448555 h 493591"/>
              <a:gd name="connsiteX6-67" fmla="*/ 557360 w 560550"/>
              <a:gd name="connsiteY6-68" fmla="*/ 480662 h 493591"/>
              <a:gd name="connsiteX7-69" fmla="*/ 557111 w 560550"/>
              <a:gd name="connsiteY7-70" fmla="*/ 481348 h 493591"/>
              <a:gd name="connsiteX8-71" fmla="*/ 527738 w 560550"/>
              <a:gd name="connsiteY8-72" fmla="*/ 493568 h 493591"/>
              <a:gd name="connsiteX9-73" fmla="*/ 496688 w 560550"/>
              <a:gd name="connsiteY9-74" fmla="*/ 492722 h 493591"/>
              <a:gd name="connsiteX10-75" fmla="*/ 275338 w 560550"/>
              <a:gd name="connsiteY10-76" fmla="*/ 480778 h 493591"/>
              <a:gd name="connsiteX11-77" fmla="*/ 275975 w 560550"/>
              <a:gd name="connsiteY11-78" fmla="*/ 480403 h 493591"/>
              <a:gd name="connsiteX12-79" fmla="*/ 266629 w 560550"/>
              <a:gd name="connsiteY12-80" fmla="*/ 479903 h 493591"/>
              <a:gd name="connsiteX13-81" fmla="*/ 40497 w 560550"/>
              <a:gd name="connsiteY13-82" fmla="*/ 492105 h 493591"/>
              <a:gd name="connsiteX14-83" fmla="*/ 32832 w 560550"/>
              <a:gd name="connsiteY14-84" fmla="*/ 492314 h 493591"/>
              <a:gd name="connsiteX15-85" fmla="*/ 3210 w 560550"/>
              <a:gd name="connsiteY15-86" fmla="*/ 479408 h 493591"/>
              <a:gd name="connsiteX16-87" fmla="*/ 2740 w 560550"/>
              <a:gd name="connsiteY16-88" fmla="*/ 478849 h 493591"/>
              <a:gd name="connsiteX17-89" fmla="*/ 6844 w 560550"/>
              <a:gd name="connsiteY17-90" fmla="*/ 447301 h 493591"/>
              <a:gd name="connsiteX18-91" fmla="*/ 23102 w 560550"/>
              <a:gd name="connsiteY18-92" fmla="*/ 420834 h 493591"/>
              <a:gd name="connsiteX19-93" fmla="*/ 144121 w 560550"/>
              <a:gd name="connsiteY19-94" fmla="*/ 235111 h 493591"/>
              <a:gd name="connsiteX20-95" fmla="*/ 144127 w 560550"/>
              <a:gd name="connsiteY20-96" fmla="*/ 235851 h 493591"/>
              <a:gd name="connsiteX21-97" fmla="*/ 149231 w 560550"/>
              <a:gd name="connsiteY21-98" fmla="*/ 228009 h 493591"/>
              <a:gd name="connsiteX22-99" fmla="*/ 251731 w 560550"/>
              <a:gd name="connsiteY22-100" fmla="*/ 26070 h 493591"/>
              <a:gd name="connsiteX23-101" fmla="*/ 255383 w 560550"/>
              <a:gd name="connsiteY23-102" fmla="*/ 19328 h 493591"/>
              <a:gd name="connsiteX24-103" fmla="*/ 281371 w 560550"/>
              <a:gd name="connsiteY24-104" fmla="*/ 127 h 493591"/>
              <a:gd name="connsiteX25-105" fmla="*/ 282090 w 560550"/>
              <a:gd name="connsiteY25-106" fmla="*/ 0 h 493591"/>
              <a:gd name="connsiteX0-107" fmla="*/ 282090 w 560550"/>
              <a:gd name="connsiteY0-108" fmla="*/ 0 h 493591"/>
              <a:gd name="connsiteX1-109" fmla="*/ 307359 w 560550"/>
              <a:gd name="connsiteY1-110" fmla="*/ 19328 h 493591"/>
              <a:gd name="connsiteX2-111" fmla="*/ 322151 w 560550"/>
              <a:gd name="connsiteY2-112" fmla="*/ 46641 h 493591"/>
              <a:gd name="connsiteX3-113" fmla="*/ 426075 w 560550"/>
              <a:gd name="connsiteY3-114" fmla="*/ 252279 h 493591"/>
              <a:gd name="connsiteX4-115" fmla="*/ 549713 w 560550"/>
              <a:gd name="connsiteY4-116" fmla="*/ 442022 h 493591"/>
              <a:gd name="connsiteX5-117" fmla="*/ 553726 w 560550"/>
              <a:gd name="connsiteY5-118" fmla="*/ 448555 h 493591"/>
              <a:gd name="connsiteX6-119" fmla="*/ 557360 w 560550"/>
              <a:gd name="connsiteY6-120" fmla="*/ 480662 h 493591"/>
              <a:gd name="connsiteX7-121" fmla="*/ 557111 w 560550"/>
              <a:gd name="connsiteY7-122" fmla="*/ 481348 h 493591"/>
              <a:gd name="connsiteX8-123" fmla="*/ 527738 w 560550"/>
              <a:gd name="connsiteY8-124" fmla="*/ 493568 h 493591"/>
              <a:gd name="connsiteX9-125" fmla="*/ 496688 w 560550"/>
              <a:gd name="connsiteY9-126" fmla="*/ 492722 h 493591"/>
              <a:gd name="connsiteX10-127" fmla="*/ 275338 w 560550"/>
              <a:gd name="connsiteY10-128" fmla="*/ 480778 h 493591"/>
              <a:gd name="connsiteX11-129" fmla="*/ 275975 w 560550"/>
              <a:gd name="connsiteY11-130" fmla="*/ 480403 h 493591"/>
              <a:gd name="connsiteX12-131" fmla="*/ 266629 w 560550"/>
              <a:gd name="connsiteY12-132" fmla="*/ 479903 h 493591"/>
              <a:gd name="connsiteX13-133" fmla="*/ 40497 w 560550"/>
              <a:gd name="connsiteY13-134" fmla="*/ 492105 h 493591"/>
              <a:gd name="connsiteX14-135" fmla="*/ 32832 w 560550"/>
              <a:gd name="connsiteY14-136" fmla="*/ 492314 h 493591"/>
              <a:gd name="connsiteX15-137" fmla="*/ 3210 w 560550"/>
              <a:gd name="connsiteY15-138" fmla="*/ 479408 h 493591"/>
              <a:gd name="connsiteX16-139" fmla="*/ 2740 w 560550"/>
              <a:gd name="connsiteY16-140" fmla="*/ 478849 h 493591"/>
              <a:gd name="connsiteX17-141" fmla="*/ 6844 w 560550"/>
              <a:gd name="connsiteY17-142" fmla="*/ 447301 h 493591"/>
              <a:gd name="connsiteX18-143" fmla="*/ 23102 w 560550"/>
              <a:gd name="connsiteY18-144" fmla="*/ 420834 h 493591"/>
              <a:gd name="connsiteX19-145" fmla="*/ 144121 w 560550"/>
              <a:gd name="connsiteY19-146" fmla="*/ 235111 h 493591"/>
              <a:gd name="connsiteX20-147" fmla="*/ 144127 w 560550"/>
              <a:gd name="connsiteY20-148" fmla="*/ 235851 h 493591"/>
              <a:gd name="connsiteX21-149" fmla="*/ 149231 w 560550"/>
              <a:gd name="connsiteY21-150" fmla="*/ 228009 h 493591"/>
              <a:gd name="connsiteX22-151" fmla="*/ 251731 w 560550"/>
              <a:gd name="connsiteY22-152" fmla="*/ 26070 h 493591"/>
              <a:gd name="connsiteX23-153" fmla="*/ 255383 w 560550"/>
              <a:gd name="connsiteY23-154" fmla="*/ 19328 h 493591"/>
              <a:gd name="connsiteX24-155" fmla="*/ 281371 w 560550"/>
              <a:gd name="connsiteY24-156" fmla="*/ 127 h 493591"/>
              <a:gd name="connsiteX25-157" fmla="*/ 282090 w 560550"/>
              <a:gd name="connsiteY25-158" fmla="*/ 0 h 493591"/>
              <a:gd name="connsiteX0-159" fmla="*/ 282090 w 560550"/>
              <a:gd name="connsiteY0-160" fmla="*/ 0 h 493591"/>
              <a:gd name="connsiteX1-161" fmla="*/ 307359 w 560550"/>
              <a:gd name="connsiteY1-162" fmla="*/ 19328 h 493591"/>
              <a:gd name="connsiteX2-163" fmla="*/ 322151 w 560550"/>
              <a:gd name="connsiteY2-164" fmla="*/ 46641 h 493591"/>
              <a:gd name="connsiteX3-165" fmla="*/ 426075 w 560550"/>
              <a:gd name="connsiteY3-166" fmla="*/ 252279 h 493591"/>
              <a:gd name="connsiteX4-167" fmla="*/ 549713 w 560550"/>
              <a:gd name="connsiteY4-168" fmla="*/ 442022 h 493591"/>
              <a:gd name="connsiteX5-169" fmla="*/ 553726 w 560550"/>
              <a:gd name="connsiteY5-170" fmla="*/ 448555 h 493591"/>
              <a:gd name="connsiteX6-171" fmla="*/ 557360 w 560550"/>
              <a:gd name="connsiteY6-172" fmla="*/ 480662 h 493591"/>
              <a:gd name="connsiteX7-173" fmla="*/ 557111 w 560550"/>
              <a:gd name="connsiteY7-174" fmla="*/ 481348 h 493591"/>
              <a:gd name="connsiteX8-175" fmla="*/ 527738 w 560550"/>
              <a:gd name="connsiteY8-176" fmla="*/ 493568 h 493591"/>
              <a:gd name="connsiteX9-177" fmla="*/ 496688 w 560550"/>
              <a:gd name="connsiteY9-178" fmla="*/ 492722 h 493591"/>
              <a:gd name="connsiteX10-179" fmla="*/ 275338 w 560550"/>
              <a:gd name="connsiteY10-180" fmla="*/ 480778 h 493591"/>
              <a:gd name="connsiteX11-181" fmla="*/ 275975 w 560550"/>
              <a:gd name="connsiteY11-182" fmla="*/ 480403 h 493591"/>
              <a:gd name="connsiteX12-183" fmla="*/ 266629 w 560550"/>
              <a:gd name="connsiteY12-184" fmla="*/ 479903 h 493591"/>
              <a:gd name="connsiteX13-185" fmla="*/ 40497 w 560550"/>
              <a:gd name="connsiteY13-186" fmla="*/ 492105 h 493591"/>
              <a:gd name="connsiteX14-187" fmla="*/ 32832 w 560550"/>
              <a:gd name="connsiteY14-188" fmla="*/ 492314 h 493591"/>
              <a:gd name="connsiteX15-189" fmla="*/ 3210 w 560550"/>
              <a:gd name="connsiteY15-190" fmla="*/ 479408 h 493591"/>
              <a:gd name="connsiteX16-191" fmla="*/ 2740 w 560550"/>
              <a:gd name="connsiteY16-192" fmla="*/ 478849 h 493591"/>
              <a:gd name="connsiteX17-193" fmla="*/ 6844 w 560550"/>
              <a:gd name="connsiteY17-194" fmla="*/ 447301 h 493591"/>
              <a:gd name="connsiteX18-195" fmla="*/ 23102 w 560550"/>
              <a:gd name="connsiteY18-196" fmla="*/ 420834 h 493591"/>
              <a:gd name="connsiteX19-197" fmla="*/ 144121 w 560550"/>
              <a:gd name="connsiteY19-198" fmla="*/ 235111 h 493591"/>
              <a:gd name="connsiteX20-199" fmla="*/ 149231 w 560550"/>
              <a:gd name="connsiteY20-200" fmla="*/ 228009 h 493591"/>
              <a:gd name="connsiteX21-201" fmla="*/ 251731 w 560550"/>
              <a:gd name="connsiteY21-202" fmla="*/ 26070 h 493591"/>
              <a:gd name="connsiteX22-203" fmla="*/ 255383 w 560550"/>
              <a:gd name="connsiteY22-204" fmla="*/ 19328 h 493591"/>
              <a:gd name="connsiteX23-205" fmla="*/ 281371 w 560550"/>
              <a:gd name="connsiteY23-206" fmla="*/ 127 h 493591"/>
              <a:gd name="connsiteX24-207" fmla="*/ 282090 w 560550"/>
              <a:gd name="connsiteY24-208" fmla="*/ 0 h 493591"/>
              <a:gd name="connsiteX0-209" fmla="*/ 282090 w 560550"/>
              <a:gd name="connsiteY0-210" fmla="*/ 0 h 493591"/>
              <a:gd name="connsiteX1-211" fmla="*/ 307359 w 560550"/>
              <a:gd name="connsiteY1-212" fmla="*/ 19328 h 493591"/>
              <a:gd name="connsiteX2-213" fmla="*/ 322151 w 560550"/>
              <a:gd name="connsiteY2-214" fmla="*/ 46641 h 493591"/>
              <a:gd name="connsiteX3-215" fmla="*/ 426075 w 560550"/>
              <a:gd name="connsiteY3-216" fmla="*/ 252279 h 493591"/>
              <a:gd name="connsiteX4-217" fmla="*/ 549713 w 560550"/>
              <a:gd name="connsiteY4-218" fmla="*/ 442022 h 493591"/>
              <a:gd name="connsiteX5-219" fmla="*/ 553726 w 560550"/>
              <a:gd name="connsiteY5-220" fmla="*/ 448555 h 493591"/>
              <a:gd name="connsiteX6-221" fmla="*/ 557360 w 560550"/>
              <a:gd name="connsiteY6-222" fmla="*/ 480662 h 493591"/>
              <a:gd name="connsiteX7-223" fmla="*/ 557111 w 560550"/>
              <a:gd name="connsiteY7-224" fmla="*/ 481348 h 493591"/>
              <a:gd name="connsiteX8-225" fmla="*/ 527738 w 560550"/>
              <a:gd name="connsiteY8-226" fmla="*/ 493568 h 493591"/>
              <a:gd name="connsiteX9-227" fmla="*/ 496688 w 560550"/>
              <a:gd name="connsiteY9-228" fmla="*/ 492722 h 493591"/>
              <a:gd name="connsiteX10-229" fmla="*/ 275338 w 560550"/>
              <a:gd name="connsiteY10-230" fmla="*/ 480778 h 493591"/>
              <a:gd name="connsiteX11-231" fmla="*/ 275975 w 560550"/>
              <a:gd name="connsiteY11-232" fmla="*/ 480403 h 493591"/>
              <a:gd name="connsiteX12-233" fmla="*/ 266629 w 560550"/>
              <a:gd name="connsiteY12-234" fmla="*/ 479903 h 493591"/>
              <a:gd name="connsiteX13-235" fmla="*/ 40497 w 560550"/>
              <a:gd name="connsiteY13-236" fmla="*/ 492105 h 493591"/>
              <a:gd name="connsiteX14-237" fmla="*/ 32832 w 560550"/>
              <a:gd name="connsiteY14-238" fmla="*/ 492314 h 493591"/>
              <a:gd name="connsiteX15-239" fmla="*/ 3210 w 560550"/>
              <a:gd name="connsiteY15-240" fmla="*/ 479408 h 493591"/>
              <a:gd name="connsiteX16-241" fmla="*/ 2740 w 560550"/>
              <a:gd name="connsiteY16-242" fmla="*/ 478849 h 493591"/>
              <a:gd name="connsiteX17-243" fmla="*/ 6844 w 560550"/>
              <a:gd name="connsiteY17-244" fmla="*/ 447301 h 493591"/>
              <a:gd name="connsiteX18-245" fmla="*/ 23102 w 560550"/>
              <a:gd name="connsiteY18-246" fmla="*/ 420834 h 493591"/>
              <a:gd name="connsiteX19-247" fmla="*/ 149231 w 560550"/>
              <a:gd name="connsiteY19-248" fmla="*/ 228009 h 493591"/>
              <a:gd name="connsiteX20-249" fmla="*/ 251731 w 560550"/>
              <a:gd name="connsiteY20-250" fmla="*/ 26070 h 493591"/>
              <a:gd name="connsiteX21-251" fmla="*/ 255383 w 560550"/>
              <a:gd name="connsiteY21-252" fmla="*/ 19328 h 493591"/>
              <a:gd name="connsiteX22-253" fmla="*/ 281371 w 560550"/>
              <a:gd name="connsiteY22-254" fmla="*/ 127 h 493591"/>
              <a:gd name="connsiteX23-255" fmla="*/ 282090 w 560550"/>
              <a:gd name="connsiteY23-256" fmla="*/ 0 h 493591"/>
              <a:gd name="connsiteX0-257" fmla="*/ 282090 w 560550"/>
              <a:gd name="connsiteY0-258" fmla="*/ 0 h 493591"/>
              <a:gd name="connsiteX1-259" fmla="*/ 307359 w 560550"/>
              <a:gd name="connsiteY1-260" fmla="*/ 19328 h 493591"/>
              <a:gd name="connsiteX2-261" fmla="*/ 322151 w 560550"/>
              <a:gd name="connsiteY2-262" fmla="*/ 46641 h 493591"/>
              <a:gd name="connsiteX3-263" fmla="*/ 426075 w 560550"/>
              <a:gd name="connsiteY3-264" fmla="*/ 252279 h 493591"/>
              <a:gd name="connsiteX4-265" fmla="*/ 549713 w 560550"/>
              <a:gd name="connsiteY4-266" fmla="*/ 442022 h 493591"/>
              <a:gd name="connsiteX5-267" fmla="*/ 553726 w 560550"/>
              <a:gd name="connsiteY5-268" fmla="*/ 448555 h 493591"/>
              <a:gd name="connsiteX6-269" fmla="*/ 557360 w 560550"/>
              <a:gd name="connsiteY6-270" fmla="*/ 480662 h 493591"/>
              <a:gd name="connsiteX7-271" fmla="*/ 557111 w 560550"/>
              <a:gd name="connsiteY7-272" fmla="*/ 481348 h 493591"/>
              <a:gd name="connsiteX8-273" fmla="*/ 527738 w 560550"/>
              <a:gd name="connsiteY8-274" fmla="*/ 493568 h 493591"/>
              <a:gd name="connsiteX9-275" fmla="*/ 496688 w 560550"/>
              <a:gd name="connsiteY9-276" fmla="*/ 492722 h 493591"/>
              <a:gd name="connsiteX10-277" fmla="*/ 275338 w 560550"/>
              <a:gd name="connsiteY10-278" fmla="*/ 480778 h 493591"/>
              <a:gd name="connsiteX11-279" fmla="*/ 275975 w 560550"/>
              <a:gd name="connsiteY11-280" fmla="*/ 480403 h 493591"/>
              <a:gd name="connsiteX12-281" fmla="*/ 266629 w 560550"/>
              <a:gd name="connsiteY12-282" fmla="*/ 479903 h 493591"/>
              <a:gd name="connsiteX13-283" fmla="*/ 40497 w 560550"/>
              <a:gd name="connsiteY13-284" fmla="*/ 492105 h 493591"/>
              <a:gd name="connsiteX14-285" fmla="*/ 32832 w 560550"/>
              <a:gd name="connsiteY14-286" fmla="*/ 492314 h 493591"/>
              <a:gd name="connsiteX15-287" fmla="*/ 3210 w 560550"/>
              <a:gd name="connsiteY15-288" fmla="*/ 479408 h 493591"/>
              <a:gd name="connsiteX16-289" fmla="*/ 2740 w 560550"/>
              <a:gd name="connsiteY16-290" fmla="*/ 478849 h 493591"/>
              <a:gd name="connsiteX17-291" fmla="*/ 6844 w 560550"/>
              <a:gd name="connsiteY17-292" fmla="*/ 447301 h 493591"/>
              <a:gd name="connsiteX18-293" fmla="*/ 23102 w 560550"/>
              <a:gd name="connsiteY18-294" fmla="*/ 420834 h 493591"/>
              <a:gd name="connsiteX19-295" fmla="*/ 149231 w 560550"/>
              <a:gd name="connsiteY19-296" fmla="*/ 228009 h 493591"/>
              <a:gd name="connsiteX20-297" fmla="*/ 251731 w 560550"/>
              <a:gd name="connsiteY20-298" fmla="*/ 26070 h 493591"/>
              <a:gd name="connsiteX21-299" fmla="*/ 255383 w 560550"/>
              <a:gd name="connsiteY21-300" fmla="*/ 19328 h 493591"/>
              <a:gd name="connsiteX22-301" fmla="*/ 281371 w 560550"/>
              <a:gd name="connsiteY22-302" fmla="*/ 127 h 493591"/>
              <a:gd name="connsiteX23-303" fmla="*/ 282090 w 560550"/>
              <a:gd name="connsiteY23-304" fmla="*/ 0 h 493591"/>
              <a:gd name="connsiteX0-305" fmla="*/ 282090 w 560550"/>
              <a:gd name="connsiteY0-306" fmla="*/ 0 h 493591"/>
              <a:gd name="connsiteX1-307" fmla="*/ 307359 w 560550"/>
              <a:gd name="connsiteY1-308" fmla="*/ 19328 h 493591"/>
              <a:gd name="connsiteX2-309" fmla="*/ 322151 w 560550"/>
              <a:gd name="connsiteY2-310" fmla="*/ 46641 h 493591"/>
              <a:gd name="connsiteX3-311" fmla="*/ 426075 w 560550"/>
              <a:gd name="connsiteY3-312" fmla="*/ 252279 h 493591"/>
              <a:gd name="connsiteX4-313" fmla="*/ 549713 w 560550"/>
              <a:gd name="connsiteY4-314" fmla="*/ 442022 h 493591"/>
              <a:gd name="connsiteX5-315" fmla="*/ 553726 w 560550"/>
              <a:gd name="connsiteY5-316" fmla="*/ 448555 h 493591"/>
              <a:gd name="connsiteX6-317" fmla="*/ 557360 w 560550"/>
              <a:gd name="connsiteY6-318" fmla="*/ 480662 h 493591"/>
              <a:gd name="connsiteX7-319" fmla="*/ 557111 w 560550"/>
              <a:gd name="connsiteY7-320" fmla="*/ 481348 h 493591"/>
              <a:gd name="connsiteX8-321" fmla="*/ 527738 w 560550"/>
              <a:gd name="connsiteY8-322" fmla="*/ 493568 h 493591"/>
              <a:gd name="connsiteX9-323" fmla="*/ 496688 w 560550"/>
              <a:gd name="connsiteY9-324" fmla="*/ 492722 h 493591"/>
              <a:gd name="connsiteX10-325" fmla="*/ 275338 w 560550"/>
              <a:gd name="connsiteY10-326" fmla="*/ 480778 h 493591"/>
              <a:gd name="connsiteX11-327" fmla="*/ 266629 w 560550"/>
              <a:gd name="connsiteY11-328" fmla="*/ 479903 h 493591"/>
              <a:gd name="connsiteX12-329" fmla="*/ 40497 w 560550"/>
              <a:gd name="connsiteY12-330" fmla="*/ 492105 h 493591"/>
              <a:gd name="connsiteX13-331" fmla="*/ 32832 w 560550"/>
              <a:gd name="connsiteY13-332" fmla="*/ 492314 h 493591"/>
              <a:gd name="connsiteX14-333" fmla="*/ 3210 w 560550"/>
              <a:gd name="connsiteY14-334" fmla="*/ 479408 h 493591"/>
              <a:gd name="connsiteX15-335" fmla="*/ 2740 w 560550"/>
              <a:gd name="connsiteY15-336" fmla="*/ 478849 h 493591"/>
              <a:gd name="connsiteX16-337" fmla="*/ 6844 w 560550"/>
              <a:gd name="connsiteY16-338" fmla="*/ 447301 h 493591"/>
              <a:gd name="connsiteX17-339" fmla="*/ 23102 w 560550"/>
              <a:gd name="connsiteY17-340" fmla="*/ 420834 h 493591"/>
              <a:gd name="connsiteX18-341" fmla="*/ 149231 w 560550"/>
              <a:gd name="connsiteY18-342" fmla="*/ 228009 h 493591"/>
              <a:gd name="connsiteX19-343" fmla="*/ 251731 w 560550"/>
              <a:gd name="connsiteY19-344" fmla="*/ 26070 h 493591"/>
              <a:gd name="connsiteX20-345" fmla="*/ 255383 w 560550"/>
              <a:gd name="connsiteY20-346" fmla="*/ 19328 h 493591"/>
              <a:gd name="connsiteX21-347" fmla="*/ 281371 w 560550"/>
              <a:gd name="connsiteY21-348" fmla="*/ 127 h 493591"/>
              <a:gd name="connsiteX22-349" fmla="*/ 282090 w 560550"/>
              <a:gd name="connsiteY22-350" fmla="*/ 0 h 493591"/>
              <a:gd name="connsiteX0-351" fmla="*/ 282090 w 560550"/>
              <a:gd name="connsiteY0-352" fmla="*/ 0 h 493591"/>
              <a:gd name="connsiteX1-353" fmla="*/ 307359 w 560550"/>
              <a:gd name="connsiteY1-354" fmla="*/ 19328 h 493591"/>
              <a:gd name="connsiteX2-355" fmla="*/ 322151 w 560550"/>
              <a:gd name="connsiteY2-356" fmla="*/ 46641 h 493591"/>
              <a:gd name="connsiteX3-357" fmla="*/ 426075 w 560550"/>
              <a:gd name="connsiteY3-358" fmla="*/ 252279 h 493591"/>
              <a:gd name="connsiteX4-359" fmla="*/ 549713 w 560550"/>
              <a:gd name="connsiteY4-360" fmla="*/ 442022 h 493591"/>
              <a:gd name="connsiteX5-361" fmla="*/ 553726 w 560550"/>
              <a:gd name="connsiteY5-362" fmla="*/ 448555 h 493591"/>
              <a:gd name="connsiteX6-363" fmla="*/ 557360 w 560550"/>
              <a:gd name="connsiteY6-364" fmla="*/ 480662 h 493591"/>
              <a:gd name="connsiteX7-365" fmla="*/ 557111 w 560550"/>
              <a:gd name="connsiteY7-366" fmla="*/ 481348 h 493591"/>
              <a:gd name="connsiteX8-367" fmla="*/ 527738 w 560550"/>
              <a:gd name="connsiteY8-368" fmla="*/ 493568 h 493591"/>
              <a:gd name="connsiteX9-369" fmla="*/ 496688 w 560550"/>
              <a:gd name="connsiteY9-370" fmla="*/ 492722 h 493591"/>
              <a:gd name="connsiteX10-371" fmla="*/ 266629 w 560550"/>
              <a:gd name="connsiteY10-372" fmla="*/ 479903 h 493591"/>
              <a:gd name="connsiteX11-373" fmla="*/ 40497 w 560550"/>
              <a:gd name="connsiteY11-374" fmla="*/ 492105 h 493591"/>
              <a:gd name="connsiteX12-375" fmla="*/ 32832 w 560550"/>
              <a:gd name="connsiteY12-376" fmla="*/ 492314 h 493591"/>
              <a:gd name="connsiteX13-377" fmla="*/ 3210 w 560550"/>
              <a:gd name="connsiteY13-378" fmla="*/ 479408 h 493591"/>
              <a:gd name="connsiteX14-379" fmla="*/ 2740 w 560550"/>
              <a:gd name="connsiteY14-380" fmla="*/ 478849 h 493591"/>
              <a:gd name="connsiteX15-381" fmla="*/ 6844 w 560550"/>
              <a:gd name="connsiteY15-382" fmla="*/ 447301 h 493591"/>
              <a:gd name="connsiteX16-383" fmla="*/ 23102 w 560550"/>
              <a:gd name="connsiteY16-384" fmla="*/ 420834 h 493591"/>
              <a:gd name="connsiteX17-385" fmla="*/ 149231 w 560550"/>
              <a:gd name="connsiteY17-386" fmla="*/ 228009 h 493591"/>
              <a:gd name="connsiteX18-387" fmla="*/ 251731 w 560550"/>
              <a:gd name="connsiteY18-388" fmla="*/ 26070 h 493591"/>
              <a:gd name="connsiteX19-389" fmla="*/ 255383 w 560550"/>
              <a:gd name="connsiteY19-390" fmla="*/ 19328 h 493591"/>
              <a:gd name="connsiteX20-391" fmla="*/ 281371 w 560550"/>
              <a:gd name="connsiteY20-392" fmla="*/ 127 h 493591"/>
              <a:gd name="connsiteX21-393" fmla="*/ 282090 w 560550"/>
              <a:gd name="connsiteY21-394" fmla="*/ 0 h 493591"/>
              <a:gd name="connsiteX0-395" fmla="*/ 282090 w 560550"/>
              <a:gd name="connsiteY0-396" fmla="*/ 0 h 493591"/>
              <a:gd name="connsiteX1-397" fmla="*/ 307359 w 560550"/>
              <a:gd name="connsiteY1-398" fmla="*/ 19328 h 493591"/>
              <a:gd name="connsiteX2-399" fmla="*/ 322151 w 560550"/>
              <a:gd name="connsiteY2-400" fmla="*/ 46641 h 493591"/>
              <a:gd name="connsiteX3-401" fmla="*/ 426075 w 560550"/>
              <a:gd name="connsiteY3-402" fmla="*/ 252279 h 493591"/>
              <a:gd name="connsiteX4-403" fmla="*/ 549713 w 560550"/>
              <a:gd name="connsiteY4-404" fmla="*/ 442022 h 493591"/>
              <a:gd name="connsiteX5-405" fmla="*/ 553726 w 560550"/>
              <a:gd name="connsiteY5-406" fmla="*/ 448555 h 493591"/>
              <a:gd name="connsiteX6-407" fmla="*/ 557360 w 560550"/>
              <a:gd name="connsiteY6-408" fmla="*/ 480662 h 493591"/>
              <a:gd name="connsiteX7-409" fmla="*/ 557111 w 560550"/>
              <a:gd name="connsiteY7-410" fmla="*/ 481348 h 493591"/>
              <a:gd name="connsiteX8-411" fmla="*/ 527738 w 560550"/>
              <a:gd name="connsiteY8-412" fmla="*/ 493568 h 493591"/>
              <a:gd name="connsiteX9-413" fmla="*/ 496688 w 560550"/>
              <a:gd name="connsiteY9-414" fmla="*/ 492722 h 493591"/>
              <a:gd name="connsiteX10-415" fmla="*/ 266629 w 560550"/>
              <a:gd name="connsiteY10-416" fmla="*/ 479903 h 493591"/>
              <a:gd name="connsiteX11-417" fmla="*/ 40497 w 560550"/>
              <a:gd name="connsiteY11-418" fmla="*/ 492105 h 493591"/>
              <a:gd name="connsiteX12-419" fmla="*/ 32832 w 560550"/>
              <a:gd name="connsiteY12-420" fmla="*/ 492314 h 493591"/>
              <a:gd name="connsiteX13-421" fmla="*/ 3210 w 560550"/>
              <a:gd name="connsiteY13-422" fmla="*/ 479408 h 493591"/>
              <a:gd name="connsiteX14-423" fmla="*/ 2740 w 560550"/>
              <a:gd name="connsiteY14-424" fmla="*/ 478849 h 493591"/>
              <a:gd name="connsiteX15-425" fmla="*/ 6844 w 560550"/>
              <a:gd name="connsiteY15-426" fmla="*/ 447301 h 493591"/>
              <a:gd name="connsiteX16-427" fmla="*/ 23102 w 560550"/>
              <a:gd name="connsiteY16-428" fmla="*/ 420834 h 493591"/>
              <a:gd name="connsiteX17-429" fmla="*/ 149231 w 560550"/>
              <a:gd name="connsiteY17-430" fmla="*/ 228009 h 493591"/>
              <a:gd name="connsiteX18-431" fmla="*/ 251731 w 560550"/>
              <a:gd name="connsiteY18-432" fmla="*/ 26070 h 493591"/>
              <a:gd name="connsiteX19-433" fmla="*/ 255383 w 560550"/>
              <a:gd name="connsiteY19-434" fmla="*/ 19328 h 493591"/>
              <a:gd name="connsiteX20-435" fmla="*/ 281371 w 560550"/>
              <a:gd name="connsiteY20-436" fmla="*/ 127 h 493591"/>
              <a:gd name="connsiteX21-437" fmla="*/ 282090 w 560550"/>
              <a:gd name="connsiteY21-438" fmla="*/ 0 h 493591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  <a:cxn ang="0">
                <a:pos x="connsiteX10-21" y="connsiteY10-22"/>
              </a:cxn>
              <a:cxn ang="0">
                <a:pos x="connsiteX11-23" y="connsiteY11-24"/>
              </a:cxn>
              <a:cxn ang="0">
                <a:pos x="connsiteX12-25" y="connsiteY12-26"/>
              </a:cxn>
              <a:cxn ang="0">
                <a:pos x="connsiteX13-27" y="connsiteY13-28"/>
              </a:cxn>
              <a:cxn ang="0">
                <a:pos x="connsiteX14-29" y="connsiteY14-30"/>
              </a:cxn>
              <a:cxn ang="0">
                <a:pos x="connsiteX15-31" y="connsiteY15-32"/>
              </a:cxn>
              <a:cxn ang="0">
                <a:pos x="connsiteX16-33" y="connsiteY16-34"/>
              </a:cxn>
              <a:cxn ang="0">
                <a:pos x="connsiteX17-35" y="connsiteY17-36"/>
              </a:cxn>
              <a:cxn ang="0">
                <a:pos x="connsiteX18-37" y="connsiteY18-38"/>
              </a:cxn>
              <a:cxn ang="0">
                <a:pos x="connsiteX19-39" y="connsiteY19-40"/>
              </a:cxn>
              <a:cxn ang="0">
                <a:pos x="connsiteX20-41" y="connsiteY20-42"/>
              </a:cxn>
              <a:cxn ang="0">
                <a:pos x="connsiteX21-43" y="connsiteY21-44"/>
              </a:cxn>
            </a:cxnLst>
            <a:rect l="l" t="t" r="r" b="b"/>
            <a:pathLst>
              <a:path w="560550" h="493591">
                <a:moveTo>
                  <a:pt x="282090" y="0"/>
                </a:moveTo>
                <a:cubicBezTo>
                  <a:pt x="291235" y="0"/>
                  <a:pt x="300381" y="6443"/>
                  <a:pt x="307359" y="19328"/>
                </a:cubicBezTo>
                <a:lnTo>
                  <a:pt x="322151" y="46641"/>
                </a:lnTo>
                <a:cubicBezTo>
                  <a:pt x="341937" y="85466"/>
                  <a:pt x="388148" y="186382"/>
                  <a:pt x="426075" y="252279"/>
                </a:cubicBezTo>
                <a:cubicBezTo>
                  <a:pt x="464002" y="318176"/>
                  <a:pt x="528438" y="409309"/>
                  <a:pt x="549713" y="442022"/>
                </a:cubicBezTo>
                <a:lnTo>
                  <a:pt x="553726" y="448555"/>
                </a:lnTo>
                <a:cubicBezTo>
                  <a:pt x="561598" y="461368"/>
                  <a:pt x="562451" y="472766"/>
                  <a:pt x="557360" y="480662"/>
                </a:cubicBezTo>
                <a:cubicBezTo>
                  <a:pt x="557347" y="480929"/>
                  <a:pt x="557231" y="481140"/>
                  <a:pt x="557111" y="481348"/>
                </a:cubicBezTo>
                <a:cubicBezTo>
                  <a:pt x="552538" y="489268"/>
                  <a:pt x="542386" y="493968"/>
                  <a:pt x="527738" y="493568"/>
                </a:cubicBezTo>
                <a:lnTo>
                  <a:pt x="496688" y="492722"/>
                </a:lnTo>
                <a:cubicBezTo>
                  <a:pt x="453170" y="490445"/>
                  <a:pt x="342661" y="480006"/>
                  <a:pt x="266629" y="479903"/>
                </a:cubicBezTo>
                <a:cubicBezTo>
                  <a:pt x="190597" y="479800"/>
                  <a:pt x="79463" y="490037"/>
                  <a:pt x="40497" y="492105"/>
                </a:cubicBezTo>
                <a:lnTo>
                  <a:pt x="32832" y="492314"/>
                </a:lnTo>
                <a:cubicBezTo>
                  <a:pt x="17800" y="492724"/>
                  <a:pt x="7502" y="487764"/>
                  <a:pt x="3210" y="479408"/>
                </a:cubicBezTo>
                <a:cubicBezTo>
                  <a:pt x="2985" y="479262"/>
                  <a:pt x="2860" y="479056"/>
                  <a:pt x="2740" y="478849"/>
                </a:cubicBezTo>
                <a:cubicBezTo>
                  <a:pt x="-1833" y="470928"/>
                  <a:pt x="-826" y="459787"/>
                  <a:pt x="6844" y="447301"/>
                </a:cubicBezTo>
                <a:lnTo>
                  <a:pt x="23102" y="420834"/>
                </a:lnTo>
                <a:cubicBezTo>
                  <a:pt x="46833" y="384285"/>
                  <a:pt x="111126" y="293803"/>
                  <a:pt x="149231" y="228009"/>
                </a:cubicBezTo>
                <a:cubicBezTo>
                  <a:pt x="187336" y="162215"/>
                  <a:pt x="234039" y="60850"/>
                  <a:pt x="251731" y="26070"/>
                </a:cubicBezTo>
                <a:lnTo>
                  <a:pt x="255383" y="19328"/>
                </a:lnTo>
                <a:cubicBezTo>
                  <a:pt x="262543" y="6104"/>
                  <a:pt x="271988" y="-334"/>
                  <a:pt x="281371" y="127"/>
                </a:cubicBezTo>
                <a:cubicBezTo>
                  <a:pt x="281609" y="5"/>
                  <a:pt x="281850" y="0"/>
                  <a:pt x="282090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endParaRPr lang="zh-CN" altLang="en-US" strike="noStrike" noProof="1">
              <a:solidFill>
                <a:srgbClr val="FFFFFF"/>
              </a:solidFill>
              <a:latin typeface="黑体" panose="02010609060101010101" charset="-122"/>
              <a:ea typeface="黑体" panose="02010609060101010101" charset="-122"/>
              <a:cs typeface="Arial" panose="020B0604020202020204" pitchFamily="34" charset="0"/>
            </a:endParaRPr>
          </a:p>
        </p:txBody>
      </p:sp>
      <p:sp>
        <p:nvSpPr>
          <p:cNvPr id="11" name="KSO_Shape"/>
          <p:cNvSpPr/>
          <p:nvPr>
            <p:custDataLst>
              <p:tags r:id="rId6"/>
            </p:custDataLst>
          </p:nvPr>
        </p:nvSpPr>
        <p:spPr>
          <a:xfrm rot="8126800">
            <a:off x="676275" y="620713"/>
            <a:ext cx="88900" cy="77788"/>
          </a:xfrm>
          <a:custGeom>
            <a:avLst/>
            <a:gdLst>
              <a:gd name="connsiteX0" fmla="*/ 282090 w 560550"/>
              <a:gd name="connsiteY0" fmla="*/ 0 h 493591"/>
              <a:gd name="connsiteX1" fmla="*/ 307359 w 560550"/>
              <a:gd name="connsiteY1" fmla="*/ 19328 h 493591"/>
              <a:gd name="connsiteX2" fmla="*/ 322151 w 560550"/>
              <a:gd name="connsiteY2" fmla="*/ 46641 h 493591"/>
              <a:gd name="connsiteX3" fmla="*/ 422483 w 560550"/>
              <a:gd name="connsiteY3" fmla="*/ 244308 h 493591"/>
              <a:gd name="connsiteX4" fmla="*/ 421839 w 560550"/>
              <a:gd name="connsiteY4" fmla="*/ 243943 h 493591"/>
              <a:gd name="connsiteX5" fmla="*/ 426075 w 560550"/>
              <a:gd name="connsiteY5" fmla="*/ 252279 h 493591"/>
              <a:gd name="connsiteX6" fmla="*/ 549713 w 560550"/>
              <a:gd name="connsiteY6" fmla="*/ 442022 h 493591"/>
              <a:gd name="connsiteX7" fmla="*/ 553726 w 560550"/>
              <a:gd name="connsiteY7" fmla="*/ 448555 h 493591"/>
              <a:gd name="connsiteX8" fmla="*/ 557360 w 560550"/>
              <a:gd name="connsiteY8" fmla="*/ 480662 h 493591"/>
              <a:gd name="connsiteX9" fmla="*/ 557111 w 560550"/>
              <a:gd name="connsiteY9" fmla="*/ 481348 h 493591"/>
              <a:gd name="connsiteX10" fmla="*/ 527738 w 560550"/>
              <a:gd name="connsiteY10" fmla="*/ 493568 h 493591"/>
              <a:gd name="connsiteX11" fmla="*/ 496688 w 560550"/>
              <a:gd name="connsiteY11" fmla="*/ 492722 h 493591"/>
              <a:gd name="connsiteX12" fmla="*/ 275338 w 560550"/>
              <a:gd name="connsiteY12" fmla="*/ 480778 h 493591"/>
              <a:gd name="connsiteX13" fmla="*/ 275975 w 560550"/>
              <a:gd name="connsiteY13" fmla="*/ 480403 h 493591"/>
              <a:gd name="connsiteX14" fmla="*/ 266629 w 560550"/>
              <a:gd name="connsiteY14" fmla="*/ 479903 h 493591"/>
              <a:gd name="connsiteX15" fmla="*/ 40497 w 560550"/>
              <a:gd name="connsiteY15" fmla="*/ 492105 h 493591"/>
              <a:gd name="connsiteX16" fmla="*/ 32832 w 560550"/>
              <a:gd name="connsiteY16" fmla="*/ 492314 h 493591"/>
              <a:gd name="connsiteX17" fmla="*/ 3210 w 560550"/>
              <a:gd name="connsiteY17" fmla="*/ 479408 h 493591"/>
              <a:gd name="connsiteX18" fmla="*/ 2740 w 560550"/>
              <a:gd name="connsiteY18" fmla="*/ 478849 h 493591"/>
              <a:gd name="connsiteX19" fmla="*/ 6844 w 560550"/>
              <a:gd name="connsiteY19" fmla="*/ 447301 h 493591"/>
              <a:gd name="connsiteX20" fmla="*/ 23102 w 560550"/>
              <a:gd name="connsiteY20" fmla="*/ 420834 h 493591"/>
              <a:gd name="connsiteX21" fmla="*/ 144121 w 560550"/>
              <a:gd name="connsiteY21" fmla="*/ 235111 h 493591"/>
              <a:gd name="connsiteX22" fmla="*/ 144127 w 560550"/>
              <a:gd name="connsiteY22" fmla="*/ 235851 h 493591"/>
              <a:gd name="connsiteX23" fmla="*/ 149231 w 560550"/>
              <a:gd name="connsiteY23" fmla="*/ 228009 h 493591"/>
              <a:gd name="connsiteX24" fmla="*/ 251731 w 560550"/>
              <a:gd name="connsiteY24" fmla="*/ 26070 h 493591"/>
              <a:gd name="connsiteX25" fmla="*/ 255383 w 560550"/>
              <a:gd name="connsiteY25" fmla="*/ 19328 h 493591"/>
              <a:gd name="connsiteX26" fmla="*/ 281371 w 560550"/>
              <a:gd name="connsiteY26" fmla="*/ 127 h 493591"/>
              <a:gd name="connsiteX27" fmla="*/ 282090 w 560550"/>
              <a:gd name="connsiteY27" fmla="*/ 0 h 493591"/>
              <a:gd name="connsiteX0-1" fmla="*/ 282090 w 560550"/>
              <a:gd name="connsiteY0-2" fmla="*/ 0 h 493591"/>
              <a:gd name="connsiteX1-3" fmla="*/ 307359 w 560550"/>
              <a:gd name="connsiteY1-4" fmla="*/ 19328 h 493591"/>
              <a:gd name="connsiteX2-5" fmla="*/ 322151 w 560550"/>
              <a:gd name="connsiteY2-6" fmla="*/ 46641 h 493591"/>
              <a:gd name="connsiteX3-7" fmla="*/ 422483 w 560550"/>
              <a:gd name="connsiteY3-8" fmla="*/ 244308 h 493591"/>
              <a:gd name="connsiteX4-9" fmla="*/ 426075 w 560550"/>
              <a:gd name="connsiteY4-10" fmla="*/ 252279 h 493591"/>
              <a:gd name="connsiteX5-11" fmla="*/ 549713 w 560550"/>
              <a:gd name="connsiteY5-12" fmla="*/ 442022 h 493591"/>
              <a:gd name="connsiteX6-13" fmla="*/ 553726 w 560550"/>
              <a:gd name="connsiteY6-14" fmla="*/ 448555 h 493591"/>
              <a:gd name="connsiteX7-15" fmla="*/ 557360 w 560550"/>
              <a:gd name="connsiteY7-16" fmla="*/ 480662 h 493591"/>
              <a:gd name="connsiteX8-17" fmla="*/ 557111 w 560550"/>
              <a:gd name="connsiteY8-18" fmla="*/ 481348 h 493591"/>
              <a:gd name="connsiteX9-19" fmla="*/ 527738 w 560550"/>
              <a:gd name="connsiteY9-20" fmla="*/ 493568 h 493591"/>
              <a:gd name="connsiteX10-21" fmla="*/ 496688 w 560550"/>
              <a:gd name="connsiteY10-22" fmla="*/ 492722 h 493591"/>
              <a:gd name="connsiteX11-23" fmla="*/ 275338 w 560550"/>
              <a:gd name="connsiteY11-24" fmla="*/ 480778 h 493591"/>
              <a:gd name="connsiteX12-25" fmla="*/ 275975 w 560550"/>
              <a:gd name="connsiteY12-26" fmla="*/ 480403 h 493591"/>
              <a:gd name="connsiteX13-27" fmla="*/ 266629 w 560550"/>
              <a:gd name="connsiteY13-28" fmla="*/ 479903 h 493591"/>
              <a:gd name="connsiteX14-29" fmla="*/ 40497 w 560550"/>
              <a:gd name="connsiteY14-30" fmla="*/ 492105 h 493591"/>
              <a:gd name="connsiteX15-31" fmla="*/ 32832 w 560550"/>
              <a:gd name="connsiteY15-32" fmla="*/ 492314 h 493591"/>
              <a:gd name="connsiteX16-33" fmla="*/ 3210 w 560550"/>
              <a:gd name="connsiteY16-34" fmla="*/ 479408 h 493591"/>
              <a:gd name="connsiteX17-35" fmla="*/ 2740 w 560550"/>
              <a:gd name="connsiteY17-36" fmla="*/ 478849 h 493591"/>
              <a:gd name="connsiteX18-37" fmla="*/ 6844 w 560550"/>
              <a:gd name="connsiteY18-38" fmla="*/ 447301 h 493591"/>
              <a:gd name="connsiteX19-39" fmla="*/ 23102 w 560550"/>
              <a:gd name="connsiteY19-40" fmla="*/ 420834 h 493591"/>
              <a:gd name="connsiteX20-41" fmla="*/ 144121 w 560550"/>
              <a:gd name="connsiteY20-42" fmla="*/ 235111 h 493591"/>
              <a:gd name="connsiteX21-43" fmla="*/ 144127 w 560550"/>
              <a:gd name="connsiteY21-44" fmla="*/ 235851 h 493591"/>
              <a:gd name="connsiteX22-45" fmla="*/ 149231 w 560550"/>
              <a:gd name="connsiteY22-46" fmla="*/ 228009 h 493591"/>
              <a:gd name="connsiteX23-47" fmla="*/ 251731 w 560550"/>
              <a:gd name="connsiteY23-48" fmla="*/ 26070 h 493591"/>
              <a:gd name="connsiteX24-49" fmla="*/ 255383 w 560550"/>
              <a:gd name="connsiteY24-50" fmla="*/ 19328 h 493591"/>
              <a:gd name="connsiteX25-51" fmla="*/ 281371 w 560550"/>
              <a:gd name="connsiteY25-52" fmla="*/ 127 h 493591"/>
              <a:gd name="connsiteX26-53" fmla="*/ 282090 w 560550"/>
              <a:gd name="connsiteY26-54" fmla="*/ 0 h 493591"/>
              <a:gd name="connsiteX0-55" fmla="*/ 282090 w 560550"/>
              <a:gd name="connsiteY0-56" fmla="*/ 0 h 493591"/>
              <a:gd name="connsiteX1-57" fmla="*/ 307359 w 560550"/>
              <a:gd name="connsiteY1-58" fmla="*/ 19328 h 493591"/>
              <a:gd name="connsiteX2-59" fmla="*/ 322151 w 560550"/>
              <a:gd name="connsiteY2-60" fmla="*/ 46641 h 493591"/>
              <a:gd name="connsiteX3-61" fmla="*/ 426075 w 560550"/>
              <a:gd name="connsiteY3-62" fmla="*/ 252279 h 493591"/>
              <a:gd name="connsiteX4-63" fmla="*/ 549713 w 560550"/>
              <a:gd name="connsiteY4-64" fmla="*/ 442022 h 493591"/>
              <a:gd name="connsiteX5-65" fmla="*/ 553726 w 560550"/>
              <a:gd name="connsiteY5-66" fmla="*/ 448555 h 493591"/>
              <a:gd name="connsiteX6-67" fmla="*/ 557360 w 560550"/>
              <a:gd name="connsiteY6-68" fmla="*/ 480662 h 493591"/>
              <a:gd name="connsiteX7-69" fmla="*/ 557111 w 560550"/>
              <a:gd name="connsiteY7-70" fmla="*/ 481348 h 493591"/>
              <a:gd name="connsiteX8-71" fmla="*/ 527738 w 560550"/>
              <a:gd name="connsiteY8-72" fmla="*/ 493568 h 493591"/>
              <a:gd name="connsiteX9-73" fmla="*/ 496688 w 560550"/>
              <a:gd name="connsiteY9-74" fmla="*/ 492722 h 493591"/>
              <a:gd name="connsiteX10-75" fmla="*/ 275338 w 560550"/>
              <a:gd name="connsiteY10-76" fmla="*/ 480778 h 493591"/>
              <a:gd name="connsiteX11-77" fmla="*/ 275975 w 560550"/>
              <a:gd name="connsiteY11-78" fmla="*/ 480403 h 493591"/>
              <a:gd name="connsiteX12-79" fmla="*/ 266629 w 560550"/>
              <a:gd name="connsiteY12-80" fmla="*/ 479903 h 493591"/>
              <a:gd name="connsiteX13-81" fmla="*/ 40497 w 560550"/>
              <a:gd name="connsiteY13-82" fmla="*/ 492105 h 493591"/>
              <a:gd name="connsiteX14-83" fmla="*/ 32832 w 560550"/>
              <a:gd name="connsiteY14-84" fmla="*/ 492314 h 493591"/>
              <a:gd name="connsiteX15-85" fmla="*/ 3210 w 560550"/>
              <a:gd name="connsiteY15-86" fmla="*/ 479408 h 493591"/>
              <a:gd name="connsiteX16-87" fmla="*/ 2740 w 560550"/>
              <a:gd name="connsiteY16-88" fmla="*/ 478849 h 493591"/>
              <a:gd name="connsiteX17-89" fmla="*/ 6844 w 560550"/>
              <a:gd name="connsiteY17-90" fmla="*/ 447301 h 493591"/>
              <a:gd name="connsiteX18-91" fmla="*/ 23102 w 560550"/>
              <a:gd name="connsiteY18-92" fmla="*/ 420834 h 493591"/>
              <a:gd name="connsiteX19-93" fmla="*/ 144121 w 560550"/>
              <a:gd name="connsiteY19-94" fmla="*/ 235111 h 493591"/>
              <a:gd name="connsiteX20-95" fmla="*/ 144127 w 560550"/>
              <a:gd name="connsiteY20-96" fmla="*/ 235851 h 493591"/>
              <a:gd name="connsiteX21-97" fmla="*/ 149231 w 560550"/>
              <a:gd name="connsiteY21-98" fmla="*/ 228009 h 493591"/>
              <a:gd name="connsiteX22-99" fmla="*/ 251731 w 560550"/>
              <a:gd name="connsiteY22-100" fmla="*/ 26070 h 493591"/>
              <a:gd name="connsiteX23-101" fmla="*/ 255383 w 560550"/>
              <a:gd name="connsiteY23-102" fmla="*/ 19328 h 493591"/>
              <a:gd name="connsiteX24-103" fmla="*/ 281371 w 560550"/>
              <a:gd name="connsiteY24-104" fmla="*/ 127 h 493591"/>
              <a:gd name="connsiteX25-105" fmla="*/ 282090 w 560550"/>
              <a:gd name="connsiteY25-106" fmla="*/ 0 h 493591"/>
              <a:gd name="connsiteX0-107" fmla="*/ 282090 w 560550"/>
              <a:gd name="connsiteY0-108" fmla="*/ 0 h 493591"/>
              <a:gd name="connsiteX1-109" fmla="*/ 307359 w 560550"/>
              <a:gd name="connsiteY1-110" fmla="*/ 19328 h 493591"/>
              <a:gd name="connsiteX2-111" fmla="*/ 322151 w 560550"/>
              <a:gd name="connsiteY2-112" fmla="*/ 46641 h 493591"/>
              <a:gd name="connsiteX3-113" fmla="*/ 426075 w 560550"/>
              <a:gd name="connsiteY3-114" fmla="*/ 252279 h 493591"/>
              <a:gd name="connsiteX4-115" fmla="*/ 549713 w 560550"/>
              <a:gd name="connsiteY4-116" fmla="*/ 442022 h 493591"/>
              <a:gd name="connsiteX5-117" fmla="*/ 553726 w 560550"/>
              <a:gd name="connsiteY5-118" fmla="*/ 448555 h 493591"/>
              <a:gd name="connsiteX6-119" fmla="*/ 557360 w 560550"/>
              <a:gd name="connsiteY6-120" fmla="*/ 480662 h 493591"/>
              <a:gd name="connsiteX7-121" fmla="*/ 557111 w 560550"/>
              <a:gd name="connsiteY7-122" fmla="*/ 481348 h 493591"/>
              <a:gd name="connsiteX8-123" fmla="*/ 527738 w 560550"/>
              <a:gd name="connsiteY8-124" fmla="*/ 493568 h 493591"/>
              <a:gd name="connsiteX9-125" fmla="*/ 496688 w 560550"/>
              <a:gd name="connsiteY9-126" fmla="*/ 492722 h 493591"/>
              <a:gd name="connsiteX10-127" fmla="*/ 275338 w 560550"/>
              <a:gd name="connsiteY10-128" fmla="*/ 480778 h 493591"/>
              <a:gd name="connsiteX11-129" fmla="*/ 275975 w 560550"/>
              <a:gd name="connsiteY11-130" fmla="*/ 480403 h 493591"/>
              <a:gd name="connsiteX12-131" fmla="*/ 266629 w 560550"/>
              <a:gd name="connsiteY12-132" fmla="*/ 479903 h 493591"/>
              <a:gd name="connsiteX13-133" fmla="*/ 40497 w 560550"/>
              <a:gd name="connsiteY13-134" fmla="*/ 492105 h 493591"/>
              <a:gd name="connsiteX14-135" fmla="*/ 32832 w 560550"/>
              <a:gd name="connsiteY14-136" fmla="*/ 492314 h 493591"/>
              <a:gd name="connsiteX15-137" fmla="*/ 3210 w 560550"/>
              <a:gd name="connsiteY15-138" fmla="*/ 479408 h 493591"/>
              <a:gd name="connsiteX16-139" fmla="*/ 2740 w 560550"/>
              <a:gd name="connsiteY16-140" fmla="*/ 478849 h 493591"/>
              <a:gd name="connsiteX17-141" fmla="*/ 6844 w 560550"/>
              <a:gd name="connsiteY17-142" fmla="*/ 447301 h 493591"/>
              <a:gd name="connsiteX18-143" fmla="*/ 23102 w 560550"/>
              <a:gd name="connsiteY18-144" fmla="*/ 420834 h 493591"/>
              <a:gd name="connsiteX19-145" fmla="*/ 144121 w 560550"/>
              <a:gd name="connsiteY19-146" fmla="*/ 235111 h 493591"/>
              <a:gd name="connsiteX20-147" fmla="*/ 144127 w 560550"/>
              <a:gd name="connsiteY20-148" fmla="*/ 235851 h 493591"/>
              <a:gd name="connsiteX21-149" fmla="*/ 149231 w 560550"/>
              <a:gd name="connsiteY21-150" fmla="*/ 228009 h 493591"/>
              <a:gd name="connsiteX22-151" fmla="*/ 251731 w 560550"/>
              <a:gd name="connsiteY22-152" fmla="*/ 26070 h 493591"/>
              <a:gd name="connsiteX23-153" fmla="*/ 255383 w 560550"/>
              <a:gd name="connsiteY23-154" fmla="*/ 19328 h 493591"/>
              <a:gd name="connsiteX24-155" fmla="*/ 281371 w 560550"/>
              <a:gd name="connsiteY24-156" fmla="*/ 127 h 493591"/>
              <a:gd name="connsiteX25-157" fmla="*/ 282090 w 560550"/>
              <a:gd name="connsiteY25-158" fmla="*/ 0 h 493591"/>
              <a:gd name="connsiteX0-159" fmla="*/ 282090 w 560550"/>
              <a:gd name="connsiteY0-160" fmla="*/ 0 h 493591"/>
              <a:gd name="connsiteX1-161" fmla="*/ 307359 w 560550"/>
              <a:gd name="connsiteY1-162" fmla="*/ 19328 h 493591"/>
              <a:gd name="connsiteX2-163" fmla="*/ 322151 w 560550"/>
              <a:gd name="connsiteY2-164" fmla="*/ 46641 h 493591"/>
              <a:gd name="connsiteX3-165" fmla="*/ 426075 w 560550"/>
              <a:gd name="connsiteY3-166" fmla="*/ 252279 h 493591"/>
              <a:gd name="connsiteX4-167" fmla="*/ 549713 w 560550"/>
              <a:gd name="connsiteY4-168" fmla="*/ 442022 h 493591"/>
              <a:gd name="connsiteX5-169" fmla="*/ 553726 w 560550"/>
              <a:gd name="connsiteY5-170" fmla="*/ 448555 h 493591"/>
              <a:gd name="connsiteX6-171" fmla="*/ 557360 w 560550"/>
              <a:gd name="connsiteY6-172" fmla="*/ 480662 h 493591"/>
              <a:gd name="connsiteX7-173" fmla="*/ 557111 w 560550"/>
              <a:gd name="connsiteY7-174" fmla="*/ 481348 h 493591"/>
              <a:gd name="connsiteX8-175" fmla="*/ 527738 w 560550"/>
              <a:gd name="connsiteY8-176" fmla="*/ 493568 h 493591"/>
              <a:gd name="connsiteX9-177" fmla="*/ 496688 w 560550"/>
              <a:gd name="connsiteY9-178" fmla="*/ 492722 h 493591"/>
              <a:gd name="connsiteX10-179" fmla="*/ 275338 w 560550"/>
              <a:gd name="connsiteY10-180" fmla="*/ 480778 h 493591"/>
              <a:gd name="connsiteX11-181" fmla="*/ 275975 w 560550"/>
              <a:gd name="connsiteY11-182" fmla="*/ 480403 h 493591"/>
              <a:gd name="connsiteX12-183" fmla="*/ 266629 w 560550"/>
              <a:gd name="connsiteY12-184" fmla="*/ 479903 h 493591"/>
              <a:gd name="connsiteX13-185" fmla="*/ 40497 w 560550"/>
              <a:gd name="connsiteY13-186" fmla="*/ 492105 h 493591"/>
              <a:gd name="connsiteX14-187" fmla="*/ 32832 w 560550"/>
              <a:gd name="connsiteY14-188" fmla="*/ 492314 h 493591"/>
              <a:gd name="connsiteX15-189" fmla="*/ 3210 w 560550"/>
              <a:gd name="connsiteY15-190" fmla="*/ 479408 h 493591"/>
              <a:gd name="connsiteX16-191" fmla="*/ 2740 w 560550"/>
              <a:gd name="connsiteY16-192" fmla="*/ 478849 h 493591"/>
              <a:gd name="connsiteX17-193" fmla="*/ 6844 w 560550"/>
              <a:gd name="connsiteY17-194" fmla="*/ 447301 h 493591"/>
              <a:gd name="connsiteX18-195" fmla="*/ 23102 w 560550"/>
              <a:gd name="connsiteY18-196" fmla="*/ 420834 h 493591"/>
              <a:gd name="connsiteX19-197" fmla="*/ 144121 w 560550"/>
              <a:gd name="connsiteY19-198" fmla="*/ 235111 h 493591"/>
              <a:gd name="connsiteX20-199" fmla="*/ 149231 w 560550"/>
              <a:gd name="connsiteY20-200" fmla="*/ 228009 h 493591"/>
              <a:gd name="connsiteX21-201" fmla="*/ 251731 w 560550"/>
              <a:gd name="connsiteY21-202" fmla="*/ 26070 h 493591"/>
              <a:gd name="connsiteX22-203" fmla="*/ 255383 w 560550"/>
              <a:gd name="connsiteY22-204" fmla="*/ 19328 h 493591"/>
              <a:gd name="connsiteX23-205" fmla="*/ 281371 w 560550"/>
              <a:gd name="connsiteY23-206" fmla="*/ 127 h 493591"/>
              <a:gd name="connsiteX24-207" fmla="*/ 282090 w 560550"/>
              <a:gd name="connsiteY24-208" fmla="*/ 0 h 493591"/>
              <a:gd name="connsiteX0-209" fmla="*/ 282090 w 560550"/>
              <a:gd name="connsiteY0-210" fmla="*/ 0 h 493591"/>
              <a:gd name="connsiteX1-211" fmla="*/ 307359 w 560550"/>
              <a:gd name="connsiteY1-212" fmla="*/ 19328 h 493591"/>
              <a:gd name="connsiteX2-213" fmla="*/ 322151 w 560550"/>
              <a:gd name="connsiteY2-214" fmla="*/ 46641 h 493591"/>
              <a:gd name="connsiteX3-215" fmla="*/ 426075 w 560550"/>
              <a:gd name="connsiteY3-216" fmla="*/ 252279 h 493591"/>
              <a:gd name="connsiteX4-217" fmla="*/ 549713 w 560550"/>
              <a:gd name="connsiteY4-218" fmla="*/ 442022 h 493591"/>
              <a:gd name="connsiteX5-219" fmla="*/ 553726 w 560550"/>
              <a:gd name="connsiteY5-220" fmla="*/ 448555 h 493591"/>
              <a:gd name="connsiteX6-221" fmla="*/ 557360 w 560550"/>
              <a:gd name="connsiteY6-222" fmla="*/ 480662 h 493591"/>
              <a:gd name="connsiteX7-223" fmla="*/ 557111 w 560550"/>
              <a:gd name="connsiteY7-224" fmla="*/ 481348 h 493591"/>
              <a:gd name="connsiteX8-225" fmla="*/ 527738 w 560550"/>
              <a:gd name="connsiteY8-226" fmla="*/ 493568 h 493591"/>
              <a:gd name="connsiteX9-227" fmla="*/ 496688 w 560550"/>
              <a:gd name="connsiteY9-228" fmla="*/ 492722 h 493591"/>
              <a:gd name="connsiteX10-229" fmla="*/ 275338 w 560550"/>
              <a:gd name="connsiteY10-230" fmla="*/ 480778 h 493591"/>
              <a:gd name="connsiteX11-231" fmla="*/ 275975 w 560550"/>
              <a:gd name="connsiteY11-232" fmla="*/ 480403 h 493591"/>
              <a:gd name="connsiteX12-233" fmla="*/ 266629 w 560550"/>
              <a:gd name="connsiteY12-234" fmla="*/ 479903 h 493591"/>
              <a:gd name="connsiteX13-235" fmla="*/ 40497 w 560550"/>
              <a:gd name="connsiteY13-236" fmla="*/ 492105 h 493591"/>
              <a:gd name="connsiteX14-237" fmla="*/ 32832 w 560550"/>
              <a:gd name="connsiteY14-238" fmla="*/ 492314 h 493591"/>
              <a:gd name="connsiteX15-239" fmla="*/ 3210 w 560550"/>
              <a:gd name="connsiteY15-240" fmla="*/ 479408 h 493591"/>
              <a:gd name="connsiteX16-241" fmla="*/ 2740 w 560550"/>
              <a:gd name="connsiteY16-242" fmla="*/ 478849 h 493591"/>
              <a:gd name="connsiteX17-243" fmla="*/ 6844 w 560550"/>
              <a:gd name="connsiteY17-244" fmla="*/ 447301 h 493591"/>
              <a:gd name="connsiteX18-245" fmla="*/ 23102 w 560550"/>
              <a:gd name="connsiteY18-246" fmla="*/ 420834 h 493591"/>
              <a:gd name="connsiteX19-247" fmla="*/ 149231 w 560550"/>
              <a:gd name="connsiteY19-248" fmla="*/ 228009 h 493591"/>
              <a:gd name="connsiteX20-249" fmla="*/ 251731 w 560550"/>
              <a:gd name="connsiteY20-250" fmla="*/ 26070 h 493591"/>
              <a:gd name="connsiteX21-251" fmla="*/ 255383 w 560550"/>
              <a:gd name="connsiteY21-252" fmla="*/ 19328 h 493591"/>
              <a:gd name="connsiteX22-253" fmla="*/ 281371 w 560550"/>
              <a:gd name="connsiteY22-254" fmla="*/ 127 h 493591"/>
              <a:gd name="connsiteX23-255" fmla="*/ 282090 w 560550"/>
              <a:gd name="connsiteY23-256" fmla="*/ 0 h 493591"/>
              <a:gd name="connsiteX0-257" fmla="*/ 282090 w 560550"/>
              <a:gd name="connsiteY0-258" fmla="*/ 0 h 493591"/>
              <a:gd name="connsiteX1-259" fmla="*/ 307359 w 560550"/>
              <a:gd name="connsiteY1-260" fmla="*/ 19328 h 493591"/>
              <a:gd name="connsiteX2-261" fmla="*/ 322151 w 560550"/>
              <a:gd name="connsiteY2-262" fmla="*/ 46641 h 493591"/>
              <a:gd name="connsiteX3-263" fmla="*/ 426075 w 560550"/>
              <a:gd name="connsiteY3-264" fmla="*/ 252279 h 493591"/>
              <a:gd name="connsiteX4-265" fmla="*/ 549713 w 560550"/>
              <a:gd name="connsiteY4-266" fmla="*/ 442022 h 493591"/>
              <a:gd name="connsiteX5-267" fmla="*/ 553726 w 560550"/>
              <a:gd name="connsiteY5-268" fmla="*/ 448555 h 493591"/>
              <a:gd name="connsiteX6-269" fmla="*/ 557360 w 560550"/>
              <a:gd name="connsiteY6-270" fmla="*/ 480662 h 493591"/>
              <a:gd name="connsiteX7-271" fmla="*/ 557111 w 560550"/>
              <a:gd name="connsiteY7-272" fmla="*/ 481348 h 493591"/>
              <a:gd name="connsiteX8-273" fmla="*/ 527738 w 560550"/>
              <a:gd name="connsiteY8-274" fmla="*/ 493568 h 493591"/>
              <a:gd name="connsiteX9-275" fmla="*/ 496688 w 560550"/>
              <a:gd name="connsiteY9-276" fmla="*/ 492722 h 493591"/>
              <a:gd name="connsiteX10-277" fmla="*/ 275338 w 560550"/>
              <a:gd name="connsiteY10-278" fmla="*/ 480778 h 493591"/>
              <a:gd name="connsiteX11-279" fmla="*/ 275975 w 560550"/>
              <a:gd name="connsiteY11-280" fmla="*/ 480403 h 493591"/>
              <a:gd name="connsiteX12-281" fmla="*/ 266629 w 560550"/>
              <a:gd name="connsiteY12-282" fmla="*/ 479903 h 493591"/>
              <a:gd name="connsiteX13-283" fmla="*/ 40497 w 560550"/>
              <a:gd name="connsiteY13-284" fmla="*/ 492105 h 493591"/>
              <a:gd name="connsiteX14-285" fmla="*/ 32832 w 560550"/>
              <a:gd name="connsiteY14-286" fmla="*/ 492314 h 493591"/>
              <a:gd name="connsiteX15-287" fmla="*/ 3210 w 560550"/>
              <a:gd name="connsiteY15-288" fmla="*/ 479408 h 493591"/>
              <a:gd name="connsiteX16-289" fmla="*/ 2740 w 560550"/>
              <a:gd name="connsiteY16-290" fmla="*/ 478849 h 493591"/>
              <a:gd name="connsiteX17-291" fmla="*/ 6844 w 560550"/>
              <a:gd name="connsiteY17-292" fmla="*/ 447301 h 493591"/>
              <a:gd name="connsiteX18-293" fmla="*/ 23102 w 560550"/>
              <a:gd name="connsiteY18-294" fmla="*/ 420834 h 493591"/>
              <a:gd name="connsiteX19-295" fmla="*/ 149231 w 560550"/>
              <a:gd name="connsiteY19-296" fmla="*/ 228009 h 493591"/>
              <a:gd name="connsiteX20-297" fmla="*/ 251731 w 560550"/>
              <a:gd name="connsiteY20-298" fmla="*/ 26070 h 493591"/>
              <a:gd name="connsiteX21-299" fmla="*/ 255383 w 560550"/>
              <a:gd name="connsiteY21-300" fmla="*/ 19328 h 493591"/>
              <a:gd name="connsiteX22-301" fmla="*/ 281371 w 560550"/>
              <a:gd name="connsiteY22-302" fmla="*/ 127 h 493591"/>
              <a:gd name="connsiteX23-303" fmla="*/ 282090 w 560550"/>
              <a:gd name="connsiteY23-304" fmla="*/ 0 h 493591"/>
              <a:gd name="connsiteX0-305" fmla="*/ 282090 w 560550"/>
              <a:gd name="connsiteY0-306" fmla="*/ 0 h 493591"/>
              <a:gd name="connsiteX1-307" fmla="*/ 307359 w 560550"/>
              <a:gd name="connsiteY1-308" fmla="*/ 19328 h 493591"/>
              <a:gd name="connsiteX2-309" fmla="*/ 322151 w 560550"/>
              <a:gd name="connsiteY2-310" fmla="*/ 46641 h 493591"/>
              <a:gd name="connsiteX3-311" fmla="*/ 426075 w 560550"/>
              <a:gd name="connsiteY3-312" fmla="*/ 252279 h 493591"/>
              <a:gd name="connsiteX4-313" fmla="*/ 549713 w 560550"/>
              <a:gd name="connsiteY4-314" fmla="*/ 442022 h 493591"/>
              <a:gd name="connsiteX5-315" fmla="*/ 553726 w 560550"/>
              <a:gd name="connsiteY5-316" fmla="*/ 448555 h 493591"/>
              <a:gd name="connsiteX6-317" fmla="*/ 557360 w 560550"/>
              <a:gd name="connsiteY6-318" fmla="*/ 480662 h 493591"/>
              <a:gd name="connsiteX7-319" fmla="*/ 557111 w 560550"/>
              <a:gd name="connsiteY7-320" fmla="*/ 481348 h 493591"/>
              <a:gd name="connsiteX8-321" fmla="*/ 527738 w 560550"/>
              <a:gd name="connsiteY8-322" fmla="*/ 493568 h 493591"/>
              <a:gd name="connsiteX9-323" fmla="*/ 496688 w 560550"/>
              <a:gd name="connsiteY9-324" fmla="*/ 492722 h 493591"/>
              <a:gd name="connsiteX10-325" fmla="*/ 275338 w 560550"/>
              <a:gd name="connsiteY10-326" fmla="*/ 480778 h 493591"/>
              <a:gd name="connsiteX11-327" fmla="*/ 266629 w 560550"/>
              <a:gd name="connsiteY11-328" fmla="*/ 479903 h 493591"/>
              <a:gd name="connsiteX12-329" fmla="*/ 40497 w 560550"/>
              <a:gd name="connsiteY12-330" fmla="*/ 492105 h 493591"/>
              <a:gd name="connsiteX13-331" fmla="*/ 32832 w 560550"/>
              <a:gd name="connsiteY13-332" fmla="*/ 492314 h 493591"/>
              <a:gd name="connsiteX14-333" fmla="*/ 3210 w 560550"/>
              <a:gd name="connsiteY14-334" fmla="*/ 479408 h 493591"/>
              <a:gd name="connsiteX15-335" fmla="*/ 2740 w 560550"/>
              <a:gd name="connsiteY15-336" fmla="*/ 478849 h 493591"/>
              <a:gd name="connsiteX16-337" fmla="*/ 6844 w 560550"/>
              <a:gd name="connsiteY16-338" fmla="*/ 447301 h 493591"/>
              <a:gd name="connsiteX17-339" fmla="*/ 23102 w 560550"/>
              <a:gd name="connsiteY17-340" fmla="*/ 420834 h 493591"/>
              <a:gd name="connsiteX18-341" fmla="*/ 149231 w 560550"/>
              <a:gd name="connsiteY18-342" fmla="*/ 228009 h 493591"/>
              <a:gd name="connsiteX19-343" fmla="*/ 251731 w 560550"/>
              <a:gd name="connsiteY19-344" fmla="*/ 26070 h 493591"/>
              <a:gd name="connsiteX20-345" fmla="*/ 255383 w 560550"/>
              <a:gd name="connsiteY20-346" fmla="*/ 19328 h 493591"/>
              <a:gd name="connsiteX21-347" fmla="*/ 281371 w 560550"/>
              <a:gd name="connsiteY21-348" fmla="*/ 127 h 493591"/>
              <a:gd name="connsiteX22-349" fmla="*/ 282090 w 560550"/>
              <a:gd name="connsiteY22-350" fmla="*/ 0 h 493591"/>
              <a:gd name="connsiteX0-351" fmla="*/ 282090 w 560550"/>
              <a:gd name="connsiteY0-352" fmla="*/ 0 h 493591"/>
              <a:gd name="connsiteX1-353" fmla="*/ 307359 w 560550"/>
              <a:gd name="connsiteY1-354" fmla="*/ 19328 h 493591"/>
              <a:gd name="connsiteX2-355" fmla="*/ 322151 w 560550"/>
              <a:gd name="connsiteY2-356" fmla="*/ 46641 h 493591"/>
              <a:gd name="connsiteX3-357" fmla="*/ 426075 w 560550"/>
              <a:gd name="connsiteY3-358" fmla="*/ 252279 h 493591"/>
              <a:gd name="connsiteX4-359" fmla="*/ 549713 w 560550"/>
              <a:gd name="connsiteY4-360" fmla="*/ 442022 h 493591"/>
              <a:gd name="connsiteX5-361" fmla="*/ 553726 w 560550"/>
              <a:gd name="connsiteY5-362" fmla="*/ 448555 h 493591"/>
              <a:gd name="connsiteX6-363" fmla="*/ 557360 w 560550"/>
              <a:gd name="connsiteY6-364" fmla="*/ 480662 h 493591"/>
              <a:gd name="connsiteX7-365" fmla="*/ 557111 w 560550"/>
              <a:gd name="connsiteY7-366" fmla="*/ 481348 h 493591"/>
              <a:gd name="connsiteX8-367" fmla="*/ 527738 w 560550"/>
              <a:gd name="connsiteY8-368" fmla="*/ 493568 h 493591"/>
              <a:gd name="connsiteX9-369" fmla="*/ 496688 w 560550"/>
              <a:gd name="connsiteY9-370" fmla="*/ 492722 h 493591"/>
              <a:gd name="connsiteX10-371" fmla="*/ 266629 w 560550"/>
              <a:gd name="connsiteY10-372" fmla="*/ 479903 h 493591"/>
              <a:gd name="connsiteX11-373" fmla="*/ 40497 w 560550"/>
              <a:gd name="connsiteY11-374" fmla="*/ 492105 h 493591"/>
              <a:gd name="connsiteX12-375" fmla="*/ 32832 w 560550"/>
              <a:gd name="connsiteY12-376" fmla="*/ 492314 h 493591"/>
              <a:gd name="connsiteX13-377" fmla="*/ 3210 w 560550"/>
              <a:gd name="connsiteY13-378" fmla="*/ 479408 h 493591"/>
              <a:gd name="connsiteX14-379" fmla="*/ 2740 w 560550"/>
              <a:gd name="connsiteY14-380" fmla="*/ 478849 h 493591"/>
              <a:gd name="connsiteX15-381" fmla="*/ 6844 w 560550"/>
              <a:gd name="connsiteY15-382" fmla="*/ 447301 h 493591"/>
              <a:gd name="connsiteX16-383" fmla="*/ 23102 w 560550"/>
              <a:gd name="connsiteY16-384" fmla="*/ 420834 h 493591"/>
              <a:gd name="connsiteX17-385" fmla="*/ 149231 w 560550"/>
              <a:gd name="connsiteY17-386" fmla="*/ 228009 h 493591"/>
              <a:gd name="connsiteX18-387" fmla="*/ 251731 w 560550"/>
              <a:gd name="connsiteY18-388" fmla="*/ 26070 h 493591"/>
              <a:gd name="connsiteX19-389" fmla="*/ 255383 w 560550"/>
              <a:gd name="connsiteY19-390" fmla="*/ 19328 h 493591"/>
              <a:gd name="connsiteX20-391" fmla="*/ 281371 w 560550"/>
              <a:gd name="connsiteY20-392" fmla="*/ 127 h 493591"/>
              <a:gd name="connsiteX21-393" fmla="*/ 282090 w 560550"/>
              <a:gd name="connsiteY21-394" fmla="*/ 0 h 493591"/>
              <a:gd name="connsiteX0-395" fmla="*/ 282090 w 560550"/>
              <a:gd name="connsiteY0-396" fmla="*/ 0 h 493591"/>
              <a:gd name="connsiteX1-397" fmla="*/ 307359 w 560550"/>
              <a:gd name="connsiteY1-398" fmla="*/ 19328 h 493591"/>
              <a:gd name="connsiteX2-399" fmla="*/ 322151 w 560550"/>
              <a:gd name="connsiteY2-400" fmla="*/ 46641 h 493591"/>
              <a:gd name="connsiteX3-401" fmla="*/ 426075 w 560550"/>
              <a:gd name="connsiteY3-402" fmla="*/ 252279 h 493591"/>
              <a:gd name="connsiteX4-403" fmla="*/ 549713 w 560550"/>
              <a:gd name="connsiteY4-404" fmla="*/ 442022 h 493591"/>
              <a:gd name="connsiteX5-405" fmla="*/ 553726 w 560550"/>
              <a:gd name="connsiteY5-406" fmla="*/ 448555 h 493591"/>
              <a:gd name="connsiteX6-407" fmla="*/ 557360 w 560550"/>
              <a:gd name="connsiteY6-408" fmla="*/ 480662 h 493591"/>
              <a:gd name="connsiteX7-409" fmla="*/ 557111 w 560550"/>
              <a:gd name="connsiteY7-410" fmla="*/ 481348 h 493591"/>
              <a:gd name="connsiteX8-411" fmla="*/ 527738 w 560550"/>
              <a:gd name="connsiteY8-412" fmla="*/ 493568 h 493591"/>
              <a:gd name="connsiteX9-413" fmla="*/ 496688 w 560550"/>
              <a:gd name="connsiteY9-414" fmla="*/ 492722 h 493591"/>
              <a:gd name="connsiteX10-415" fmla="*/ 266629 w 560550"/>
              <a:gd name="connsiteY10-416" fmla="*/ 479903 h 493591"/>
              <a:gd name="connsiteX11-417" fmla="*/ 40497 w 560550"/>
              <a:gd name="connsiteY11-418" fmla="*/ 492105 h 493591"/>
              <a:gd name="connsiteX12-419" fmla="*/ 32832 w 560550"/>
              <a:gd name="connsiteY12-420" fmla="*/ 492314 h 493591"/>
              <a:gd name="connsiteX13-421" fmla="*/ 3210 w 560550"/>
              <a:gd name="connsiteY13-422" fmla="*/ 479408 h 493591"/>
              <a:gd name="connsiteX14-423" fmla="*/ 2740 w 560550"/>
              <a:gd name="connsiteY14-424" fmla="*/ 478849 h 493591"/>
              <a:gd name="connsiteX15-425" fmla="*/ 6844 w 560550"/>
              <a:gd name="connsiteY15-426" fmla="*/ 447301 h 493591"/>
              <a:gd name="connsiteX16-427" fmla="*/ 23102 w 560550"/>
              <a:gd name="connsiteY16-428" fmla="*/ 420834 h 493591"/>
              <a:gd name="connsiteX17-429" fmla="*/ 149231 w 560550"/>
              <a:gd name="connsiteY17-430" fmla="*/ 228009 h 493591"/>
              <a:gd name="connsiteX18-431" fmla="*/ 251731 w 560550"/>
              <a:gd name="connsiteY18-432" fmla="*/ 26070 h 493591"/>
              <a:gd name="connsiteX19-433" fmla="*/ 255383 w 560550"/>
              <a:gd name="connsiteY19-434" fmla="*/ 19328 h 493591"/>
              <a:gd name="connsiteX20-435" fmla="*/ 281371 w 560550"/>
              <a:gd name="connsiteY20-436" fmla="*/ 127 h 493591"/>
              <a:gd name="connsiteX21-437" fmla="*/ 282090 w 560550"/>
              <a:gd name="connsiteY21-438" fmla="*/ 0 h 493591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  <a:cxn ang="0">
                <a:pos x="connsiteX10-21" y="connsiteY10-22"/>
              </a:cxn>
              <a:cxn ang="0">
                <a:pos x="connsiteX11-23" y="connsiteY11-24"/>
              </a:cxn>
              <a:cxn ang="0">
                <a:pos x="connsiteX12-25" y="connsiteY12-26"/>
              </a:cxn>
              <a:cxn ang="0">
                <a:pos x="connsiteX13-27" y="connsiteY13-28"/>
              </a:cxn>
              <a:cxn ang="0">
                <a:pos x="connsiteX14-29" y="connsiteY14-30"/>
              </a:cxn>
              <a:cxn ang="0">
                <a:pos x="connsiteX15-31" y="connsiteY15-32"/>
              </a:cxn>
              <a:cxn ang="0">
                <a:pos x="connsiteX16-33" y="connsiteY16-34"/>
              </a:cxn>
              <a:cxn ang="0">
                <a:pos x="connsiteX17-35" y="connsiteY17-36"/>
              </a:cxn>
              <a:cxn ang="0">
                <a:pos x="connsiteX18-37" y="connsiteY18-38"/>
              </a:cxn>
              <a:cxn ang="0">
                <a:pos x="connsiteX19-39" y="connsiteY19-40"/>
              </a:cxn>
              <a:cxn ang="0">
                <a:pos x="connsiteX20-41" y="connsiteY20-42"/>
              </a:cxn>
              <a:cxn ang="0">
                <a:pos x="connsiteX21-43" y="connsiteY21-44"/>
              </a:cxn>
            </a:cxnLst>
            <a:rect l="l" t="t" r="r" b="b"/>
            <a:pathLst>
              <a:path w="560550" h="493591">
                <a:moveTo>
                  <a:pt x="282090" y="0"/>
                </a:moveTo>
                <a:cubicBezTo>
                  <a:pt x="291235" y="0"/>
                  <a:pt x="300381" y="6443"/>
                  <a:pt x="307359" y="19328"/>
                </a:cubicBezTo>
                <a:lnTo>
                  <a:pt x="322151" y="46641"/>
                </a:lnTo>
                <a:cubicBezTo>
                  <a:pt x="341937" y="85466"/>
                  <a:pt x="388148" y="186382"/>
                  <a:pt x="426075" y="252279"/>
                </a:cubicBezTo>
                <a:cubicBezTo>
                  <a:pt x="464002" y="318176"/>
                  <a:pt x="528438" y="409309"/>
                  <a:pt x="549713" y="442022"/>
                </a:cubicBezTo>
                <a:lnTo>
                  <a:pt x="553726" y="448555"/>
                </a:lnTo>
                <a:cubicBezTo>
                  <a:pt x="561598" y="461368"/>
                  <a:pt x="562451" y="472766"/>
                  <a:pt x="557360" y="480662"/>
                </a:cubicBezTo>
                <a:cubicBezTo>
                  <a:pt x="557347" y="480929"/>
                  <a:pt x="557231" y="481140"/>
                  <a:pt x="557111" y="481348"/>
                </a:cubicBezTo>
                <a:cubicBezTo>
                  <a:pt x="552538" y="489268"/>
                  <a:pt x="542386" y="493968"/>
                  <a:pt x="527738" y="493568"/>
                </a:cubicBezTo>
                <a:lnTo>
                  <a:pt x="496688" y="492722"/>
                </a:lnTo>
                <a:cubicBezTo>
                  <a:pt x="453170" y="490445"/>
                  <a:pt x="342661" y="480006"/>
                  <a:pt x="266629" y="479903"/>
                </a:cubicBezTo>
                <a:cubicBezTo>
                  <a:pt x="190597" y="479800"/>
                  <a:pt x="79463" y="490037"/>
                  <a:pt x="40497" y="492105"/>
                </a:cubicBezTo>
                <a:lnTo>
                  <a:pt x="32832" y="492314"/>
                </a:lnTo>
                <a:cubicBezTo>
                  <a:pt x="17800" y="492724"/>
                  <a:pt x="7502" y="487764"/>
                  <a:pt x="3210" y="479408"/>
                </a:cubicBezTo>
                <a:cubicBezTo>
                  <a:pt x="2985" y="479262"/>
                  <a:pt x="2860" y="479056"/>
                  <a:pt x="2740" y="478849"/>
                </a:cubicBezTo>
                <a:cubicBezTo>
                  <a:pt x="-1833" y="470928"/>
                  <a:pt x="-826" y="459787"/>
                  <a:pt x="6844" y="447301"/>
                </a:cubicBezTo>
                <a:lnTo>
                  <a:pt x="23102" y="420834"/>
                </a:lnTo>
                <a:cubicBezTo>
                  <a:pt x="46833" y="384285"/>
                  <a:pt x="111126" y="293803"/>
                  <a:pt x="149231" y="228009"/>
                </a:cubicBezTo>
                <a:cubicBezTo>
                  <a:pt x="187336" y="162215"/>
                  <a:pt x="234039" y="60850"/>
                  <a:pt x="251731" y="26070"/>
                </a:cubicBezTo>
                <a:lnTo>
                  <a:pt x="255383" y="19328"/>
                </a:lnTo>
                <a:cubicBezTo>
                  <a:pt x="262543" y="6104"/>
                  <a:pt x="271988" y="-334"/>
                  <a:pt x="281371" y="127"/>
                </a:cubicBezTo>
                <a:cubicBezTo>
                  <a:pt x="281609" y="5"/>
                  <a:pt x="281850" y="0"/>
                  <a:pt x="282090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endParaRPr lang="zh-CN" altLang="en-US" strike="noStrike" noProof="1">
              <a:solidFill>
                <a:srgbClr val="FFFFFF"/>
              </a:solidFill>
              <a:latin typeface="黑体" panose="02010609060101010101" charset="-122"/>
              <a:ea typeface="黑体" panose="02010609060101010101" charset="-122"/>
              <a:cs typeface="Arial" panose="020B0604020202020204" pitchFamily="34" charset="0"/>
            </a:endParaRPr>
          </a:p>
        </p:txBody>
      </p:sp>
      <p:sp>
        <p:nvSpPr>
          <p:cNvPr id="12" name="KSO_Shape"/>
          <p:cNvSpPr/>
          <p:nvPr>
            <p:custDataLst>
              <p:tags r:id="rId7"/>
            </p:custDataLst>
          </p:nvPr>
        </p:nvSpPr>
        <p:spPr>
          <a:xfrm rot="9026800">
            <a:off x="590550" y="677863"/>
            <a:ext cx="88900" cy="79375"/>
          </a:xfrm>
          <a:custGeom>
            <a:avLst/>
            <a:gdLst>
              <a:gd name="connsiteX0" fmla="*/ 282090 w 560550"/>
              <a:gd name="connsiteY0" fmla="*/ 0 h 493591"/>
              <a:gd name="connsiteX1" fmla="*/ 307359 w 560550"/>
              <a:gd name="connsiteY1" fmla="*/ 19328 h 493591"/>
              <a:gd name="connsiteX2" fmla="*/ 322151 w 560550"/>
              <a:gd name="connsiteY2" fmla="*/ 46641 h 493591"/>
              <a:gd name="connsiteX3" fmla="*/ 422483 w 560550"/>
              <a:gd name="connsiteY3" fmla="*/ 244308 h 493591"/>
              <a:gd name="connsiteX4" fmla="*/ 421839 w 560550"/>
              <a:gd name="connsiteY4" fmla="*/ 243943 h 493591"/>
              <a:gd name="connsiteX5" fmla="*/ 426075 w 560550"/>
              <a:gd name="connsiteY5" fmla="*/ 252279 h 493591"/>
              <a:gd name="connsiteX6" fmla="*/ 549713 w 560550"/>
              <a:gd name="connsiteY6" fmla="*/ 442022 h 493591"/>
              <a:gd name="connsiteX7" fmla="*/ 553726 w 560550"/>
              <a:gd name="connsiteY7" fmla="*/ 448555 h 493591"/>
              <a:gd name="connsiteX8" fmla="*/ 557360 w 560550"/>
              <a:gd name="connsiteY8" fmla="*/ 480662 h 493591"/>
              <a:gd name="connsiteX9" fmla="*/ 557111 w 560550"/>
              <a:gd name="connsiteY9" fmla="*/ 481348 h 493591"/>
              <a:gd name="connsiteX10" fmla="*/ 527738 w 560550"/>
              <a:gd name="connsiteY10" fmla="*/ 493568 h 493591"/>
              <a:gd name="connsiteX11" fmla="*/ 496688 w 560550"/>
              <a:gd name="connsiteY11" fmla="*/ 492722 h 493591"/>
              <a:gd name="connsiteX12" fmla="*/ 275338 w 560550"/>
              <a:gd name="connsiteY12" fmla="*/ 480778 h 493591"/>
              <a:gd name="connsiteX13" fmla="*/ 275975 w 560550"/>
              <a:gd name="connsiteY13" fmla="*/ 480403 h 493591"/>
              <a:gd name="connsiteX14" fmla="*/ 266629 w 560550"/>
              <a:gd name="connsiteY14" fmla="*/ 479903 h 493591"/>
              <a:gd name="connsiteX15" fmla="*/ 40497 w 560550"/>
              <a:gd name="connsiteY15" fmla="*/ 492105 h 493591"/>
              <a:gd name="connsiteX16" fmla="*/ 32832 w 560550"/>
              <a:gd name="connsiteY16" fmla="*/ 492314 h 493591"/>
              <a:gd name="connsiteX17" fmla="*/ 3210 w 560550"/>
              <a:gd name="connsiteY17" fmla="*/ 479408 h 493591"/>
              <a:gd name="connsiteX18" fmla="*/ 2740 w 560550"/>
              <a:gd name="connsiteY18" fmla="*/ 478849 h 493591"/>
              <a:gd name="connsiteX19" fmla="*/ 6844 w 560550"/>
              <a:gd name="connsiteY19" fmla="*/ 447301 h 493591"/>
              <a:gd name="connsiteX20" fmla="*/ 23102 w 560550"/>
              <a:gd name="connsiteY20" fmla="*/ 420834 h 493591"/>
              <a:gd name="connsiteX21" fmla="*/ 144121 w 560550"/>
              <a:gd name="connsiteY21" fmla="*/ 235111 h 493591"/>
              <a:gd name="connsiteX22" fmla="*/ 144127 w 560550"/>
              <a:gd name="connsiteY22" fmla="*/ 235851 h 493591"/>
              <a:gd name="connsiteX23" fmla="*/ 149231 w 560550"/>
              <a:gd name="connsiteY23" fmla="*/ 228009 h 493591"/>
              <a:gd name="connsiteX24" fmla="*/ 251731 w 560550"/>
              <a:gd name="connsiteY24" fmla="*/ 26070 h 493591"/>
              <a:gd name="connsiteX25" fmla="*/ 255383 w 560550"/>
              <a:gd name="connsiteY25" fmla="*/ 19328 h 493591"/>
              <a:gd name="connsiteX26" fmla="*/ 281371 w 560550"/>
              <a:gd name="connsiteY26" fmla="*/ 127 h 493591"/>
              <a:gd name="connsiteX27" fmla="*/ 282090 w 560550"/>
              <a:gd name="connsiteY27" fmla="*/ 0 h 493591"/>
              <a:gd name="connsiteX0-1" fmla="*/ 282090 w 560550"/>
              <a:gd name="connsiteY0-2" fmla="*/ 0 h 493591"/>
              <a:gd name="connsiteX1-3" fmla="*/ 307359 w 560550"/>
              <a:gd name="connsiteY1-4" fmla="*/ 19328 h 493591"/>
              <a:gd name="connsiteX2-5" fmla="*/ 322151 w 560550"/>
              <a:gd name="connsiteY2-6" fmla="*/ 46641 h 493591"/>
              <a:gd name="connsiteX3-7" fmla="*/ 422483 w 560550"/>
              <a:gd name="connsiteY3-8" fmla="*/ 244308 h 493591"/>
              <a:gd name="connsiteX4-9" fmla="*/ 426075 w 560550"/>
              <a:gd name="connsiteY4-10" fmla="*/ 252279 h 493591"/>
              <a:gd name="connsiteX5-11" fmla="*/ 549713 w 560550"/>
              <a:gd name="connsiteY5-12" fmla="*/ 442022 h 493591"/>
              <a:gd name="connsiteX6-13" fmla="*/ 553726 w 560550"/>
              <a:gd name="connsiteY6-14" fmla="*/ 448555 h 493591"/>
              <a:gd name="connsiteX7-15" fmla="*/ 557360 w 560550"/>
              <a:gd name="connsiteY7-16" fmla="*/ 480662 h 493591"/>
              <a:gd name="connsiteX8-17" fmla="*/ 557111 w 560550"/>
              <a:gd name="connsiteY8-18" fmla="*/ 481348 h 493591"/>
              <a:gd name="connsiteX9-19" fmla="*/ 527738 w 560550"/>
              <a:gd name="connsiteY9-20" fmla="*/ 493568 h 493591"/>
              <a:gd name="connsiteX10-21" fmla="*/ 496688 w 560550"/>
              <a:gd name="connsiteY10-22" fmla="*/ 492722 h 493591"/>
              <a:gd name="connsiteX11-23" fmla="*/ 275338 w 560550"/>
              <a:gd name="connsiteY11-24" fmla="*/ 480778 h 493591"/>
              <a:gd name="connsiteX12-25" fmla="*/ 275975 w 560550"/>
              <a:gd name="connsiteY12-26" fmla="*/ 480403 h 493591"/>
              <a:gd name="connsiteX13-27" fmla="*/ 266629 w 560550"/>
              <a:gd name="connsiteY13-28" fmla="*/ 479903 h 493591"/>
              <a:gd name="connsiteX14-29" fmla="*/ 40497 w 560550"/>
              <a:gd name="connsiteY14-30" fmla="*/ 492105 h 493591"/>
              <a:gd name="connsiteX15-31" fmla="*/ 32832 w 560550"/>
              <a:gd name="connsiteY15-32" fmla="*/ 492314 h 493591"/>
              <a:gd name="connsiteX16-33" fmla="*/ 3210 w 560550"/>
              <a:gd name="connsiteY16-34" fmla="*/ 479408 h 493591"/>
              <a:gd name="connsiteX17-35" fmla="*/ 2740 w 560550"/>
              <a:gd name="connsiteY17-36" fmla="*/ 478849 h 493591"/>
              <a:gd name="connsiteX18-37" fmla="*/ 6844 w 560550"/>
              <a:gd name="connsiteY18-38" fmla="*/ 447301 h 493591"/>
              <a:gd name="connsiteX19-39" fmla="*/ 23102 w 560550"/>
              <a:gd name="connsiteY19-40" fmla="*/ 420834 h 493591"/>
              <a:gd name="connsiteX20-41" fmla="*/ 144121 w 560550"/>
              <a:gd name="connsiteY20-42" fmla="*/ 235111 h 493591"/>
              <a:gd name="connsiteX21-43" fmla="*/ 144127 w 560550"/>
              <a:gd name="connsiteY21-44" fmla="*/ 235851 h 493591"/>
              <a:gd name="connsiteX22-45" fmla="*/ 149231 w 560550"/>
              <a:gd name="connsiteY22-46" fmla="*/ 228009 h 493591"/>
              <a:gd name="connsiteX23-47" fmla="*/ 251731 w 560550"/>
              <a:gd name="connsiteY23-48" fmla="*/ 26070 h 493591"/>
              <a:gd name="connsiteX24-49" fmla="*/ 255383 w 560550"/>
              <a:gd name="connsiteY24-50" fmla="*/ 19328 h 493591"/>
              <a:gd name="connsiteX25-51" fmla="*/ 281371 w 560550"/>
              <a:gd name="connsiteY25-52" fmla="*/ 127 h 493591"/>
              <a:gd name="connsiteX26-53" fmla="*/ 282090 w 560550"/>
              <a:gd name="connsiteY26-54" fmla="*/ 0 h 493591"/>
              <a:gd name="connsiteX0-55" fmla="*/ 282090 w 560550"/>
              <a:gd name="connsiteY0-56" fmla="*/ 0 h 493591"/>
              <a:gd name="connsiteX1-57" fmla="*/ 307359 w 560550"/>
              <a:gd name="connsiteY1-58" fmla="*/ 19328 h 493591"/>
              <a:gd name="connsiteX2-59" fmla="*/ 322151 w 560550"/>
              <a:gd name="connsiteY2-60" fmla="*/ 46641 h 493591"/>
              <a:gd name="connsiteX3-61" fmla="*/ 426075 w 560550"/>
              <a:gd name="connsiteY3-62" fmla="*/ 252279 h 493591"/>
              <a:gd name="connsiteX4-63" fmla="*/ 549713 w 560550"/>
              <a:gd name="connsiteY4-64" fmla="*/ 442022 h 493591"/>
              <a:gd name="connsiteX5-65" fmla="*/ 553726 w 560550"/>
              <a:gd name="connsiteY5-66" fmla="*/ 448555 h 493591"/>
              <a:gd name="connsiteX6-67" fmla="*/ 557360 w 560550"/>
              <a:gd name="connsiteY6-68" fmla="*/ 480662 h 493591"/>
              <a:gd name="connsiteX7-69" fmla="*/ 557111 w 560550"/>
              <a:gd name="connsiteY7-70" fmla="*/ 481348 h 493591"/>
              <a:gd name="connsiteX8-71" fmla="*/ 527738 w 560550"/>
              <a:gd name="connsiteY8-72" fmla="*/ 493568 h 493591"/>
              <a:gd name="connsiteX9-73" fmla="*/ 496688 w 560550"/>
              <a:gd name="connsiteY9-74" fmla="*/ 492722 h 493591"/>
              <a:gd name="connsiteX10-75" fmla="*/ 275338 w 560550"/>
              <a:gd name="connsiteY10-76" fmla="*/ 480778 h 493591"/>
              <a:gd name="connsiteX11-77" fmla="*/ 275975 w 560550"/>
              <a:gd name="connsiteY11-78" fmla="*/ 480403 h 493591"/>
              <a:gd name="connsiteX12-79" fmla="*/ 266629 w 560550"/>
              <a:gd name="connsiteY12-80" fmla="*/ 479903 h 493591"/>
              <a:gd name="connsiteX13-81" fmla="*/ 40497 w 560550"/>
              <a:gd name="connsiteY13-82" fmla="*/ 492105 h 493591"/>
              <a:gd name="connsiteX14-83" fmla="*/ 32832 w 560550"/>
              <a:gd name="connsiteY14-84" fmla="*/ 492314 h 493591"/>
              <a:gd name="connsiteX15-85" fmla="*/ 3210 w 560550"/>
              <a:gd name="connsiteY15-86" fmla="*/ 479408 h 493591"/>
              <a:gd name="connsiteX16-87" fmla="*/ 2740 w 560550"/>
              <a:gd name="connsiteY16-88" fmla="*/ 478849 h 493591"/>
              <a:gd name="connsiteX17-89" fmla="*/ 6844 w 560550"/>
              <a:gd name="connsiteY17-90" fmla="*/ 447301 h 493591"/>
              <a:gd name="connsiteX18-91" fmla="*/ 23102 w 560550"/>
              <a:gd name="connsiteY18-92" fmla="*/ 420834 h 493591"/>
              <a:gd name="connsiteX19-93" fmla="*/ 144121 w 560550"/>
              <a:gd name="connsiteY19-94" fmla="*/ 235111 h 493591"/>
              <a:gd name="connsiteX20-95" fmla="*/ 144127 w 560550"/>
              <a:gd name="connsiteY20-96" fmla="*/ 235851 h 493591"/>
              <a:gd name="connsiteX21-97" fmla="*/ 149231 w 560550"/>
              <a:gd name="connsiteY21-98" fmla="*/ 228009 h 493591"/>
              <a:gd name="connsiteX22-99" fmla="*/ 251731 w 560550"/>
              <a:gd name="connsiteY22-100" fmla="*/ 26070 h 493591"/>
              <a:gd name="connsiteX23-101" fmla="*/ 255383 w 560550"/>
              <a:gd name="connsiteY23-102" fmla="*/ 19328 h 493591"/>
              <a:gd name="connsiteX24-103" fmla="*/ 281371 w 560550"/>
              <a:gd name="connsiteY24-104" fmla="*/ 127 h 493591"/>
              <a:gd name="connsiteX25-105" fmla="*/ 282090 w 560550"/>
              <a:gd name="connsiteY25-106" fmla="*/ 0 h 493591"/>
              <a:gd name="connsiteX0-107" fmla="*/ 282090 w 560550"/>
              <a:gd name="connsiteY0-108" fmla="*/ 0 h 493591"/>
              <a:gd name="connsiteX1-109" fmla="*/ 307359 w 560550"/>
              <a:gd name="connsiteY1-110" fmla="*/ 19328 h 493591"/>
              <a:gd name="connsiteX2-111" fmla="*/ 322151 w 560550"/>
              <a:gd name="connsiteY2-112" fmla="*/ 46641 h 493591"/>
              <a:gd name="connsiteX3-113" fmla="*/ 426075 w 560550"/>
              <a:gd name="connsiteY3-114" fmla="*/ 252279 h 493591"/>
              <a:gd name="connsiteX4-115" fmla="*/ 549713 w 560550"/>
              <a:gd name="connsiteY4-116" fmla="*/ 442022 h 493591"/>
              <a:gd name="connsiteX5-117" fmla="*/ 553726 w 560550"/>
              <a:gd name="connsiteY5-118" fmla="*/ 448555 h 493591"/>
              <a:gd name="connsiteX6-119" fmla="*/ 557360 w 560550"/>
              <a:gd name="connsiteY6-120" fmla="*/ 480662 h 493591"/>
              <a:gd name="connsiteX7-121" fmla="*/ 557111 w 560550"/>
              <a:gd name="connsiteY7-122" fmla="*/ 481348 h 493591"/>
              <a:gd name="connsiteX8-123" fmla="*/ 527738 w 560550"/>
              <a:gd name="connsiteY8-124" fmla="*/ 493568 h 493591"/>
              <a:gd name="connsiteX9-125" fmla="*/ 496688 w 560550"/>
              <a:gd name="connsiteY9-126" fmla="*/ 492722 h 493591"/>
              <a:gd name="connsiteX10-127" fmla="*/ 275338 w 560550"/>
              <a:gd name="connsiteY10-128" fmla="*/ 480778 h 493591"/>
              <a:gd name="connsiteX11-129" fmla="*/ 275975 w 560550"/>
              <a:gd name="connsiteY11-130" fmla="*/ 480403 h 493591"/>
              <a:gd name="connsiteX12-131" fmla="*/ 266629 w 560550"/>
              <a:gd name="connsiteY12-132" fmla="*/ 479903 h 493591"/>
              <a:gd name="connsiteX13-133" fmla="*/ 40497 w 560550"/>
              <a:gd name="connsiteY13-134" fmla="*/ 492105 h 493591"/>
              <a:gd name="connsiteX14-135" fmla="*/ 32832 w 560550"/>
              <a:gd name="connsiteY14-136" fmla="*/ 492314 h 493591"/>
              <a:gd name="connsiteX15-137" fmla="*/ 3210 w 560550"/>
              <a:gd name="connsiteY15-138" fmla="*/ 479408 h 493591"/>
              <a:gd name="connsiteX16-139" fmla="*/ 2740 w 560550"/>
              <a:gd name="connsiteY16-140" fmla="*/ 478849 h 493591"/>
              <a:gd name="connsiteX17-141" fmla="*/ 6844 w 560550"/>
              <a:gd name="connsiteY17-142" fmla="*/ 447301 h 493591"/>
              <a:gd name="connsiteX18-143" fmla="*/ 23102 w 560550"/>
              <a:gd name="connsiteY18-144" fmla="*/ 420834 h 493591"/>
              <a:gd name="connsiteX19-145" fmla="*/ 144121 w 560550"/>
              <a:gd name="connsiteY19-146" fmla="*/ 235111 h 493591"/>
              <a:gd name="connsiteX20-147" fmla="*/ 144127 w 560550"/>
              <a:gd name="connsiteY20-148" fmla="*/ 235851 h 493591"/>
              <a:gd name="connsiteX21-149" fmla="*/ 149231 w 560550"/>
              <a:gd name="connsiteY21-150" fmla="*/ 228009 h 493591"/>
              <a:gd name="connsiteX22-151" fmla="*/ 251731 w 560550"/>
              <a:gd name="connsiteY22-152" fmla="*/ 26070 h 493591"/>
              <a:gd name="connsiteX23-153" fmla="*/ 255383 w 560550"/>
              <a:gd name="connsiteY23-154" fmla="*/ 19328 h 493591"/>
              <a:gd name="connsiteX24-155" fmla="*/ 281371 w 560550"/>
              <a:gd name="connsiteY24-156" fmla="*/ 127 h 493591"/>
              <a:gd name="connsiteX25-157" fmla="*/ 282090 w 560550"/>
              <a:gd name="connsiteY25-158" fmla="*/ 0 h 493591"/>
              <a:gd name="connsiteX0-159" fmla="*/ 282090 w 560550"/>
              <a:gd name="connsiteY0-160" fmla="*/ 0 h 493591"/>
              <a:gd name="connsiteX1-161" fmla="*/ 307359 w 560550"/>
              <a:gd name="connsiteY1-162" fmla="*/ 19328 h 493591"/>
              <a:gd name="connsiteX2-163" fmla="*/ 322151 w 560550"/>
              <a:gd name="connsiteY2-164" fmla="*/ 46641 h 493591"/>
              <a:gd name="connsiteX3-165" fmla="*/ 426075 w 560550"/>
              <a:gd name="connsiteY3-166" fmla="*/ 252279 h 493591"/>
              <a:gd name="connsiteX4-167" fmla="*/ 549713 w 560550"/>
              <a:gd name="connsiteY4-168" fmla="*/ 442022 h 493591"/>
              <a:gd name="connsiteX5-169" fmla="*/ 553726 w 560550"/>
              <a:gd name="connsiteY5-170" fmla="*/ 448555 h 493591"/>
              <a:gd name="connsiteX6-171" fmla="*/ 557360 w 560550"/>
              <a:gd name="connsiteY6-172" fmla="*/ 480662 h 493591"/>
              <a:gd name="connsiteX7-173" fmla="*/ 557111 w 560550"/>
              <a:gd name="connsiteY7-174" fmla="*/ 481348 h 493591"/>
              <a:gd name="connsiteX8-175" fmla="*/ 527738 w 560550"/>
              <a:gd name="connsiteY8-176" fmla="*/ 493568 h 493591"/>
              <a:gd name="connsiteX9-177" fmla="*/ 496688 w 560550"/>
              <a:gd name="connsiteY9-178" fmla="*/ 492722 h 493591"/>
              <a:gd name="connsiteX10-179" fmla="*/ 275338 w 560550"/>
              <a:gd name="connsiteY10-180" fmla="*/ 480778 h 493591"/>
              <a:gd name="connsiteX11-181" fmla="*/ 275975 w 560550"/>
              <a:gd name="connsiteY11-182" fmla="*/ 480403 h 493591"/>
              <a:gd name="connsiteX12-183" fmla="*/ 266629 w 560550"/>
              <a:gd name="connsiteY12-184" fmla="*/ 479903 h 493591"/>
              <a:gd name="connsiteX13-185" fmla="*/ 40497 w 560550"/>
              <a:gd name="connsiteY13-186" fmla="*/ 492105 h 493591"/>
              <a:gd name="connsiteX14-187" fmla="*/ 32832 w 560550"/>
              <a:gd name="connsiteY14-188" fmla="*/ 492314 h 493591"/>
              <a:gd name="connsiteX15-189" fmla="*/ 3210 w 560550"/>
              <a:gd name="connsiteY15-190" fmla="*/ 479408 h 493591"/>
              <a:gd name="connsiteX16-191" fmla="*/ 2740 w 560550"/>
              <a:gd name="connsiteY16-192" fmla="*/ 478849 h 493591"/>
              <a:gd name="connsiteX17-193" fmla="*/ 6844 w 560550"/>
              <a:gd name="connsiteY17-194" fmla="*/ 447301 h 493591"/>
              <a:gd name="connsiteX18-195" fmla="*/ 23102 w 560550"/>
              <a:gd name="connsiteY18-196" fmla="*/ 420834 h 493591"/>
              <a:gd name="connsiteX19-197" fmla="*/ 144121 w 560550"/>
              <a:gd name="connsiteY19-198" fmla="*/ 235111 h 493591"/>
              <a:gd name="connsiteX20-199" fmla="*/ 149231 w 560550"/>
              <a:gd name="connsiteY20-200" fmla="*/ 228009 h 493591"/>
              <a:gd name="connsiteX21-201" fmla="*/ 251731 w 560550"/>
              <a:gd name="connsiteY21-202" fmla="*/ 26070 h 493591"/>
              <a:gd name="connsiteX22-203" fmla="*/ 255383 w 560550"/>
              <a:gd name="connsiteY22-204" fmla="*/ 19328 h 493591"/>
              <a:gd name="connsiteX23-205" fmla="*/ 281371 w 560550"/>
              <a:gd name="connsiteY23-206" fmla="*/ 127 h 493591"/>
              <a:gd name="connsiteX24-207" fmla="*/ 282090 w 560550"/>
              <a:gd name="connsiteY24-208" fmla="*/ 0 h 493591"/>
              <a:gd name="connsiteX0-209" fmla="*/ 282090 w 560550"/>
              <a:gd name="connsiteY0-210" fmla="*/ 0 h 493591"/>
              <a:gd name="connsiteX1-211" fmla="*/ 307359 w 560550"/>
              <a:gd name="connsiteY1-212" fmla="*/ 19328 h 493591"/>
              <a:gd name="connsiteX2-213" fmla="*/ 322151 w 560550"/>
              <a:gd name="connsiteY2-214" fmla="*/ 46641 h 493591"/>
              <a:gd name="connsiteX3-215" fmla="*/ 426075 w 560550"/>
              <a:gd name="connsiteY3-216" fmla="*/ 252279 h 493591"/>
              <a:gd name="connsiteX4-217" fmla="*/ 549713 w 560550"/>
              <a:gd name="connsiteY4-218" fmla="*/ 442022 h 493591"/>
              <a:gd name="connsiteX5-219" fmla="*/ 553726 w 560550"/>
              <a:gd name="connsiteY5-220" fmla="*/ 448555 h 493591"/>
              <a:gd name="connsiteX6-221" fmla="*/ 557360 w 560550"/>
              <a:gd name="connsiteY6-222" fmla="*/ 480662 h 493591"/>
              <a:gd name="connsiteX7-223" fmla="*/ 557111 w 560550"/>
              <a:gd name="connsiteY7-224" fmla="*/ 481348 h 493591"/>
              <a:gd name="connsiteX8-225" fmla="*/ 527738 w 560550"/>
              <a:gd name="connsiteY8-226" fmla="*/ 493568 h 493591"/>
              <a:gd name="connsiteX9-227" fmla="*/ 496688 w 560550"/>
              <a:gd name="connsiteY9-228" fmla="*/ 492722 h 493591"/>
              <a:gd name="connsiteX10-229" fmla="*/ 275338 w 560550"/>
              <a:gd name="connsiteY10-230" fmla="*/ 480778 h 493591"/>
              <a:gd name="connsiteX11-231" fmla="*/ 275975 w 560550"/>
              <a:gd name="connsiteY11-232" fmla="*/ 480403 h 493591"/>
              <a:gd name="connsiteX12-233" fmla="*/ 266629 w 560550"/>
              <a:gd name="connsiteY12-234" fmla="*/ 479903 h 493591"/>
              <a:gd name="connsiteX13-235" fmla="*/ 40497 w 560550"/>
              <a:gd name="connsiteY13-236" fmla="*/ 492105 h 493591"/>
              <a:gd name="connsiteX14-237" fmla="*/ 32832 w 560550"/>
              <a:gd name="connsiteY14-238" fmla="*/ 492314 h 493591"/>
              <a:gd name="connsiteX15-239" fmla="*/ 3210 w 560550"/>
              <a:gd name="connsiteY15-240" fmla="*/ 479408 h 493591"/>
              <a:gd name="connsiteX16-241" fmla="*/ 2740 w 560550"/>
              <a:gd name="connsiteY16-242" fmla="*/ 478849 h 493591"/>
              <a:gd name="connsiteX17-243" fmla="*/ 6844 w 560550"/>
              <a:gd name="connsiteY17-244" fmla="*/ 447301 h 493591"/>
              <a:gd name="connsiteX18-245" fmla="*/ 23102 w 560550"/>
              <a:gd name="connsiteY18-246" fmla="*/ 420834 h 493591"/>
              <a:gd name="connsiteX19-247" fmla="*/ 149231 w 560550"/>
              <a:gd name="connsiteY19-248" fmla="*/ 228009 h 493591"/>
              <a:gd name="connsiteX20-249" fmla="*/ 251731 w 560550"/>
              <a:gd name="connsiteY20-250" fmla="*/ 26070 h 493591"/>
              <a:gd name="connsiteX21-251" fmla="*/ 255383 w 560550"/>
              <a:gd name="connsiteY21-252" fmla="*/ 19328 h 493591"/>
              <a:gd name="connsiteX22-253" fmla="*/ 281371 w 560550"/>
              <a:gd name="connsiteY22-254" fmla="*/ 127 h 493591"/>
              <a:gd name="connsiteX23-255" fmla="*/ 282090 w 560550"/>
              <a:gd name="connsiteY23-256" fmla="*/ 0 h 493591"/>
              <a:gd name="connsiteX0-257" fmla="*/ 282090 w 560550"/>
              <a:gd name="connsiteY0-258" fmla="*/ 0 h 493591"/>
              <a:gd name="connsiteX1-259" fmla="*/ 307359 w 560550"/>
              <a:gd name="connsiteY1-260" fmla="*/ 19328 h 493591"/>
              <a:gd name="connsiteX2-261" fmla="*/ 322151 w 560550"/>
              <a:gd name="connsiteY2-262" fmla="*/ 46641 h 493591"/>
              <a:gd name="connsiteX3-263" fmla="*/ 426075 w 560550"/>
              <a:gd name="connsiteY3-264" fmla="*/ 252279 h 493591"/>
              <a:gd name="connsiteX4-265" fmla="*/ 549713 w 560550"/>
              <a:gd name="connsiteY4-266" fmla="*/ 442022 h 493591"/>
              <a:gd name="connsiteX5-267" fmla="*/ 553726 w 560550"/>
              <a:gd name="connsiteY5-268" fmla="*/ 448555 h 493591"/>
              <a:gd name="connsiteX6-269" fmla="*/ 557360 w 560550"/>
              <a:gd name="connsiteY6-270" fmla="*/ 480662 h 493591"/>
              <a:gd name="connsiteX7-271" fmla="*/ 557111 w 560550"/>
              <a:gd name="connsiteY7-272" fmla="*/ 481348 h 493591"/>
              <a:gd name="connsiteX8-273" fmla="*/ 527738 w 560550"/>
              <a:gd name="connsiteY8-274" fmla="*/ 493568 h 493591"/>
              <a:gd name="connsiteX9-275" fmla="*/ 496688 w 560550"/>
              <a:gd name="connsiteY9-276" fmla="*/ 492722 h 493591"/>
              <a:gd name="connsiteX10-277" fmla="*/ 275338 w 560550"/>
              <a:gd name="connsiteY10-278" fmla="*/ 480778 h 493591"/>
              <a:gd name="connsiteX11-279" fmla="*/ 275975 w 560550"/>
              <a:gd name="connsiteY11-280" fmla="*/ 480403 h 493591"/>
              <a:gd name="connsiteX12-281" fmla="*/ 266629 w 560550"/>
              <a:gd name="connsiteY12-282" fmla="*/ 479903 h 493591"/>
              <a:gd name="connsiteX13-283" fmla="*/ 40497 w 560550"/>
              <a:gd name="connsiteY13-284" fmla="*/ 492105 h 493591"/>
              <a:gd name="connsiteX14-285" fmla="*/ 32832 w 560550"/>
              <a:gd name="connsiteY14-286" fmla="*/ 492314 h 493591"/>
              <a:gd name="connsiteX15-287" fmla="*/ 3210 w 560550"/>
              <a:gd name="connsiteY15-288" fmla="*/ 479408 h 493591"/>
              <a:gd name="connsiteX16-289" fmla="*/ 2740 w 560550"/>
              <a:gd name="connsiteY16-290" fmla="*/ 478849 h 493591"/>
              <a:gd name="connsiteX17-291" fmla="*/ 6844 w 560550"/>
              <a:gd name="connsiteY17-292" fmla="*/ 447301 h 493591"/>
              <a:gd name="connsiteX18-293" fmla="*/ 23102 w 560550"/>
              <a:gd name="connsiteY18-294" fmla="*/ 420834 h 493591"/>
              <a:gd name="connsiteX19-295" fmla="*/ 149231 w 560550"/>
              <a:gd name="connsiteY19-296" fmla="*/ 228009 h 493591"/>
              <a:gd name="connsiteX20-297" fmla="*/ 251731 w 560550"/>
              <a:gd name="connsiteY20-298" fmla="*/ 26070 h 493591"/>
              <a:gd name="connsiteX21-299" fmla="*/ 255383 w 560550"/>
              <a:gd name="connsiteY21-300" fmla="*/ 19328 h 493591"/>
              <a:gd name="connsiteX22-301" fmla="*/ 281371 w 560550"/>
              <a:gd name="connsiteY22-302" fmla="*/ 127 h 493591"/>
              <a:gd name="connsiteX23-303" fmla="*/ 282090 w 560550"/>
              <a:gd name="connsiteY23-304" fmla="*/ 0 h 493591"/>
              <a:gd name="connsiteX0-305" fmla="*/ 282090 w 560550"/>
              <a:gd name="connsiteY0-306" fmla="*/ 0 h 493591"/>
              <a:gd name="connsiteX1-307" fmla="*/ 307359 w 560550"/>
              <a:gd name="connsiteY1-308" fmla="*/ 19328 h 493591"/>
              <a:gd name="connsiteX2-309" fmla="*/ 322151 w 560550"/>
              <a:gd name="connsiteY2-310" fmla="*/ 46641 h 493591"/>
              <a:gd name="connsiteX3-311" fmla="*/ 426075 w 560550"/>
              <a:gd name="connsiteY3-312" fmla="*/ 252279 h 493591"/>
              <a:gd name="connsiteX4-313" fmla="*/ 549713 w 560550"/>
              <a:gd name="connsiteY4-314" fmla="*/ 442022 h 493591"/>
              <a:gd name="connsiteX5-315" fmla="*/ 553726 w 560550"/>
              <a:gd name="connsiteY5-316" fmla="*/ 448555 h 493591"/>
              <a:gd name="connsiteX6-317" fmla="*/ 557360 w 560550"/>
              <a:gd name="connsiteY6-318" fmla="*/ 480662 h 493591"/>
              <a:gd name="connsiteX7-319" fmla="*/ 557111 w 560550"/>
              <a:gd name="connsiteY7-320" fmla="*/ 481348 h 493591"/>
              <a:gd name="connsiteX8-321" fmla="*/ 527738 w 560550"/>
              <a:gd name="connsiteY8-322" fmla="*/ 493568 h 493591"/>
              <a:gd name="connsiteX9-323" fmla="*/ 496688 w 560550"/>
              <a:gd name="connsiteY9-324" fmla="*/ 492722 h 493591"/>
              <a:gd name="connsiteX10-325" fmla="*/ 275338 w 560550"/>
              <a:gd name="connsiteY10-326" fmla="*/ 480778 h 493591"/>
              <a:gd name="connsiteX11-327" fmla="*/ 266629 w 560550"/>
              <a:gd name="connsiteY11-328" fmla="*/ 479903 h 493591"/>
              <a:gd name="connsiteX12-329" fmla="*/ 40497 w 560550"/>
              <a:gd name="connsiteY12-330" fmla="*/ 492105 h 493591"/>
              <a:gd name="connsiteX13-331" fmla="*/ 32832 w 560550"/>
              <a:gd name="connsiteY13-332" fmla="*/ 492314 h 493591"/>
              <a:gd name="connsiteX14-333" fmla="*/ 3210 w 560550"/>
              <a:gd name="connsiteY14-334" fmla="*/ 479408 h 493591"/>
              <a:gd name="connsiteX15-335" fmla="*/ 2740 w 560550"/>
              <a:gd name="connsiteY15-336" fmla="*/ 478849 h 493591"/>
              <a:gd name="connsiteX16-337" fmla="*/ 6844 w 560550"/>
              <a:gd name="connsiteY16-338" fmla="*/ 447301 h 493591"/>
              <a:gd name="connsiteX17-339" fmla="*/ 23102 w 560550"/>
              <a:gd name="connsiteY17-340" fmla="*/ 420834 h 493591"/>
              <a:gd name="connsiteX18-341" fmla="*/ 149231 w 560550"/>
              <a:gd name="connsiteY18-342" fmla="*/ 228009 h 493591"/>
              <a:gd name="connsiteX19-343" fmla="*/ 251731 w 560550"/>
              <a:gd name="connsiteY19-344" fmla="*/ 26070 h 493591"/>
              <a:gd name="connsiteX20-345" fmla="*/ 255383 w 560550"/>
              <a:gd name="connsiteY20-346" fmla="*/ 19328 h 493591"/>
              <a:gd name="connsiteX21-347" fmla="*/ 281371 w 560550"/>
              <a:gd name="connsiteY21-348" fmla="*/ 127 h 493591"/>
              <a:gd name="connsiteX22-349" fmla="*/ 282090 w 560550"/>
              <a:gd name="connsiteY22-350" fmla="*/ 0 h 493591"/>
              <a:gd name="connsiteX0-351" fmla="*/ 282090 w 560550"/>
              <a:gd name="connsiteY0-352" fmla="*/ 0 h 493591"/>
              <a:gd name="connsiteX1-353" fmla="*/ 307359 w 560550"/>
              <a:gd name="connsiteY1-354" fmla="*/ 19328 h 493591"/>
              <a:gd name="connsiteX2-355" fmla="*/ 322151 w 560550"/>
              <a:gd name="connsiteY2-356" fmla="*/ 46641 h 493591"/>
              <a:gd name="connsiteX3-357" fmla="*/ 426075 w 560550"/>
              <a:gd name="connsiteY3-358" fmla="*/ 252279 h 493591"/>
              <a:gd name="connsiteX4-359" fmla="*/ 549713 w 560550"/>
              <a:gd name="connsiteY4-360" fmla="*/ 442022 h 493591"/>
              <a:gd name="connsiteX5-361" fmla="*/ 553726 w 560550"/>
              <a:gd name="connsiteY5-362" fmla="*/ 448555 h 493591"/>
              <a:gd name="connsiteX6-363" fmla="*/ 557360 w 560550"/>
              <a:gd name="connsiteY6-364" fmla="*/ 480662 h 493591"/>
              <a:gd name="connsiteX7-365" fmla="*/ 557111 w 560550"/>
              <a:gd name="connsiteY7-366" fmla="*/ 481348 h 493591"/>
              <a:gd name="connsiteX8-367" fmla="*/ 527738 w 560550"/>
              <a:gd name="connsiteY8-368" fmla="*/ 493568 h 493591"/>
              <a:gd name="connsiteX9-369" fmla="*/ 496688 w 560550"/>
              <a:gd name="connsiteY9-370" fmla="*/ 492722 h 493591"/>
              <a:gd name="connsiteX10-371" fmla="*/ 266629 w 560550"/>
              <a:gd name="connsiteY10-372" fmla="*/ 479903 h 493591"/>
              <a:gd name="connsiteX11-373" fmla="*/ 40497 w 560550"/>
              <a:gd name="connsiteY11-374" fmla="*/ 492105 h 493591"/>
              <a:gd name="connsiteX12-375" fmla="*/ 32832 w 560550"/>
              <a:gd name="connsiteY12-376" fmla="*/ 492314 h 493591"/>
              <a:gd name="connsiteX13-377" fmla="*/ 3210 w 560550"/>
              <a:gd name="connsiteY13-378" fmla="*/ 479408 h 493591"/>
              <a:gd name="connsiteX14-379" fmla="*/ 2740 w 560550"/>
              <a:gd name="connsiteY14-380" fmla="*/ 478849 h 493591"/>
              <a:gd name="connsiteX15-381" fmla="*/ 6844 w 560550"/>
              <a:gd name="connsiteY15-382" fmla="*/ 447301 h 493591"/>
              <a:gd name="connsiteX16-383" fmla="*/ 23102 w 560550"/>
              <a:gd name="connsiteY16-384" fmla="*/ 420834 h 493591"/>
              <a:gd name="connsiteX17-385" fmla="*/ 149231 w 560550"/>
              <a:gd name="connsiteY17-386" fmla="*/ 228009 h 493591"/>
              <a:gd name="connsiteX18-387" fmla="*/ 251731 w 560550"/>
              <a:gd name="connsiteY18-388" fmla="*/ 26070 h 493591"/>
              <a:gd name="connsiteX19-389" fmla="*/ 255383 w 560550"/>
              <a:gd name="connsiteY19-390" fmla="*/ 19328 h 493591"/>
              <a:gd name="connsiteX20-391" fmla="*/ 281371 w 560550"/>
              <a:gd name="connsiteY20-392" fmla="*/ 127 h 493591"/>
              <a:gd name="connsiteX21-393" fmla="*/ 282090 w 560550"/>
              <a:gd name="connsiteY21-394" fmla="*/ 0 h 493591"/>
              <a:gd name="connsiteX0-395" fmla="*/ 282090 w 560550"/>
              <a:gd name="connsiteY0-396" fmla="*/ 0 h 493591"/>
              <a:gd name="connsiteX1-397" fmla="*/ 307359 w 560550"/>
              <a:gd name="connsiteY1-398" fmla="*/ 19328 h 493591"/>
              <a:gd name="connsiteX2-399" fmla="*/ 322151 w 560550"/>
              <a:gd name="connsiteY2-400" fmla="*/ 46641 h 493591"/>
              <a:gd name="connsiteX3-401" fmla="*/ 426075 w 560550"/>
              <a:gd name="connsiteY3-402" fmla="*/ 252279 h 493591"/>
              <a:gd name="connsiteX4-403" fmla="*/ 549713 w 560550"/>
              <a:gd name="connsiteY4-404" fmla="*/ 442022 h 493591"/>
              <a:gd name="connsiteX5-405" fmla="*/ 553726 w 560550"/>
              <a:gd name="connsiteY5-406" fmla="*/ 448555 h 493591"/>
              <a:gd name="connsiteX6-407" fmla="*/ 557360 w 560550"/>
              <a:gd name="connsiteY6-408" fmla="*/ 480662 h 493591"/>
              <a:gd name="connsiteX7-409" fmla="*/ 557111 w 560550"/>
              <a:gd name="connsiteY7-410" fmla="*/ 481348 h 493591"/>
              <a:gd name="connsiteX8-411" fmla="*/ 527738 w 560550"/>
              <a:gd name="connsiteY8-412" fmla="*/ 493568 h 493591"/>
              <a:gd name="connsiteX9-413" fmla="*/ 496688 w 560550"/>
              <a:gd name="connsiteY9-414" fmla="*/ 492722 h 493591"/>
              <a:gd name="connsiteX10-415" fmla="*/ 266629 w 560550"/>
              <a:gd name="connsiteY10-416" fmla="*/ 479903 h 493591"/>
              <a:gd name="connsiteX11-417" fmla="*/ 40497 w 560550"/>
              <a:gd name="connsiteY11-418" fmla="*/ 492105 h 493591"/>
              <a:gd name="connsiteX12-419" fmla="*/ 32832 w 560550"/>
              <a:gd name="connsiteY12-420" fmla="*/ 492314 h 493591"/>
              <a:gd name="connsiteX13-421" fmla="*/ 3210 w 560550"/>
              <a:gd name="connsiteY13-422" fmla="*/ 479408 h 493591"/>
              <a:gd name="connsiteX14-423" fmla="*/ 2740 w 560550"/>
              <a:gd name="connsiteY14-424" fmla="*/ 478849 h 493591"/>
              <a:gd name="connsiteX15-425" fmla="*/ 6844 w 560550"/>
              <a:gd name="connsiteY15-426" fmla="*/ 447301 h 493591"/>
              <a:gd name="connsiteX16-427" fmla="*/ 23102 w 560550"/>
              <a:gd name="connsiteY16-428" fmla="*/ 420834 h 493591"/>
              <a:gd name="connsiteX17-429" fmla="*/ 149231 w 560550"/>
              <a:gd name="connsiteY17-430" fmla="*/ 228009 h 493591"/>
              <a:gd name="connsiteX18-431" fmla="*/ 251731 w 560550"/>
              <a:gd name="connsiteY18-432" fmla="*/ 26070 h 493591"/>
              <a:gd name="connsiteX19-433" fmla="*/ 255383 w 560550"/>
              <a:gd name="connsiteY19-434" fmla="*/ 19328 h 493591"/>
              <a:gd name="connsiteX20-435" fmla="*/ 281371 w 560550"/>
              <a:gd name="connsiteY20-436" fmla="*/ 127 h 493591"/>
              <a:gd name="connsiteX21-437" fmla="*/ 282090 w 560550"/>
              <a:gd name="connsiteY21-438" fmla="*/ 0 h 493591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  <a:cxn ang="0">
                <a:pos x="connsiteX10-21" y="connsiteY10-22"/>
              </a:cxn>
              <a:cxn ang="0">
                <a:pos x="connsiteX11-23" y="connsiteY11-24"/>
              </a:cxn>
              <a:cxn ang="0">
                <a:pos x="connsiteX12-25" y="connsiteY12-26"/>
              </a:cxn>
              <a:cxn ang="0">
                <a:pos x="connsiteX13-27" y="connsiteY13-28"/>
              </a:cxn>
              <a:cxn ang="0">
                <a:pos x="connsiteX14-29" y="connsiteY14-30"/>
              </a:cxn>
              <a:cxn ang="0">
                <a:pos x="connsiteX15-31" y="connsiteY15-32"/>
              </a:cxn>
              <a:cxn ang="0">
                <a:pos x="connsiteX16-33" y="connsiteY16-34"/>
              </a:cxn>
              <a:cxn ang="0">
                <a:pos x="connsiteX17-35" y="connsiteY17-36"/>
              </a:cxn>
              <a:cxn ang="0">
                <a:pos x="connsiteX18-37" y="connsiteY18-38"/>
              </a:cxn>
              <a:cxn ang="0">
                <a:pos x="connsiteX19-39" y="connsiteY19-40"/>
              </a:cxn>
              <a:cxn ang="0">
                <a:pos x="connsiteX20-41" y="connsiteY20-42"/>
              </a:cxn>
              <a:cxn ang="0">
                <a:pos x="connsiteX21-43" y="connsiteY21-44"/>
              </a:cxn>
            </a:cxnLst>
            <a:rect l="l" t="t" r="r" b="b"/>
            <a:pathLst>
              <a:path w="560550" h="493591">
                <a:moveTo>
                  <a:pt x="282090" y="0"/>
                </a:moveTo>
                <a:cubicBezTo>
                  <a:pt x="291235" y="0"/>
                  <a:pt x="300381" y="6443"/>
                  <a:pt x="307359" y="19328"/>
                </a:cubicBezTo>
                <a:lnTo>
                  <a:pt x="322151" y="46641"/>
                </a:lnTo>
                <a:cubicBezTo>
                  <a:pt x="341937" y="85466"/>
                  <a:pt x="388148" y="186382"/>
                  <a:pt x="426075" y="252279"/>
                </a:cubicBezTo>
                <a:cubicBezTo>
                  <a:pt x="464002" y="318176"/>
                  <a:pt x="528438" y="409309"/>
                  <a:pt x="549713" y="442022"/>
                </a:cubicBezTo>
                <a:lnTo>
                  <a:pt x="553726" y="448555"/>
                </a:lnTo>
                <a:cubicBezTo>
                  <a:pt x="561598" y="461368"/>
                  <a:pt x="562451" y="472766"/>
                  <a:pt x="557360" y="480662"/>
                </a:cubicBezTo>
                <a:cubicBezTo>
                  <a:pt x="557347" y="480929"/>
                  <a:pt x="557231" y="481140"/>
                  <a:pt x="557111" y="481348"/>
                </a:cubicBezTo>
                <a:cubicBezTo>
                  <a:pt x="552538" y="489268"/>
                  <a:pt x="542386" y="493968"/>
                  <a:pt x="527738" y="493568"/>
                </a:cubicBezTo>
                <a:lnTo>
                  <a:pt x="496688" y="492722"/>
                </a:lnTo>
                <a:cubicBezTo>
                  <a:pt x="453170" y="490445"/>
                  <a:pt x="342661" y="480006"/>
                  <a:pt x="266629" y="479903"/>
                </a:cubicBezTo>
                <a:cubicBezTo>
                  <a:pt x="190597" y="479800"/>
                  <a:pt x="79463" y="490037"/>
                  <a:pt x="40497" y="492105"/>
                </a:cubicBezTo>
                <a:lnTo>
                  <a:pt x="32832" y="492314"/>
                </a:lnTo>
                <a:cubicBezTo>
                  <a:pt x="17800" y="492724"/>
                  <a:pt x="7502" y="487764"/>
                  <a:pt x="3210" y="479408"/>
                </a:cubicBezTo>
                <a:cubicBezTo>
                  <a:pt x="2985" y="479262"/>
                  <a:pt x="2860" y="479056"/>
                  <a:pt x="2740" y="478849"/>
                </a:cubicBezTo>
                <a:cubicBezTo>
                  <a:pt x="-1833" y="470928"/>
                  <a:pt x="-826" y="459787"/>
                  <a:pt x="6844" y="447301"/>
                </a:cubicBezTo>
                <a:lnTo>
                  <a:pt x="23102" y="420834"/>
                </a:lnTo>
                <a:cubicBezTo>
                  <a:pt x="46833" y="384285"/>
                  <a:pt x="111126" y="293803"/>
                  <a:pt x="149231" y="228009"/>
                </a:cubicBezTo>
                <a:cubicBezTo>
                  <a:pt x="187336" y="162215"/>
                  <a:pt x="234039" y="60850"/>
                  <a:pt x="251731" y="26070"/>
                </a:cubicBezTo>
                <a:lnTo>
                  <a:pt x="255383" y="19328"/>
                </a:lnTo>
                <a:cubicBezTo>
                  <a:pt x="262543" y="6104"/>
                  <a:pt x="271988" y="-334"/>
                  <a:pt x="281371" y="127"/>
                </a:cubicBezTo>
                <a:cubicBezTo>
                  <a:pt x="281609" y="5"/>
                  <a:pt x="281850" y="0"/>
                  <a:pt x="282090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endParaRPr lang="zh-CN" altLang="en-US" strike="noStrike" noProof="1">
              <a:solidFill>
                <a:srgbClr val="FFFFFF"/>
              </a:solidFill>
              <a:latin typeface="黑体" panose="02010609060101010101" charset="-122"/>
              <a:ea typeface="黑体" panose="02010609060101010101" charset="-122"/>
              <a:cs typeface="Arial" panose="020B0604020202020204" pitchFamily="34" charset="0"/>
            </a:endParaRPr>
          </a:p>
        </p:txBody>
      </p:sp>
      <p:sp>
        <p:nvSpPr>
          <p:cNvPr id="17" name="图片占位符 16"/>
          <p:cNvSpPr>
            <a:spLocks noGrp="1"/>
          </p:cNvSpPr>
          <p:nvPr>
            <p:ph type="pic" sz="quarter" idx="14"/>
          </p:nvPr>
        </p:nvSpPr>
        <p:spPr>
          <a:xfrm>
            <a:off x="779835" y="1685925"/>
            <a:ext cx="4513262" cy="3910013"/>
          </a:xfrm>
        </p:spPr>
        <p:txBody>
          <a:bodyPr/>
          <a:lstStyle/>
          <a:p>
            <a:pPr lvl="0" fontAlgn="base"/>
            <a:endParaRPr lang="zh-CN" altLang="en-US" strike="noStrike" noProof="1"/>
          </a:p>
        </p:txBody>
      </p:sp>
      <p:sp>
        <p:nvSpPr>
          <p:cNvPr id="19" name="文本占位符 18"/>
          <p:cNvSpPr>
            <a:spLocks noGrp="1"/>
          </p:cNvSpPr>
          <p:nvPr>
            <p:ph type="body" sz="quarter" idx="15"/>
          </p:nvPr>
        </p:nvSpPr>
        <p:spPr>
          <a:xfrm>
            <a:off x="6327775" y="2717800"/>
            <a:ext cx="5026025" cy="2878138"/>
          </a:xfrm>
        </p:spPr>
        <p:txBody>
          <a:bodyPr/>
          <a:lstStyle>
            <a:lvl1pPr marL="0" indent="0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2pPr>
            <a:lvl3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3pPr>
            <a:lvl4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4pPr>
            <a:lvl5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5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</p:txBody>
      </p:sp>
      <p:sp>
        <p:nvSpPr>
          <p:cNvPr id="21" name="文本占位符 20"/>
          <p:cNvSpPr>
            <a:spLocks noGrp="1"/>
          </p:cNvSpPr>
          <p:nvPr>
            <p:ph type="body" sz="quarter" idx="16"/>
          </p:nvPr>
        </p:nvSpPr>
        <p:spPr>
          <a:xfrm>
            <a:off x="6327775" y="1685925"/>
            <a:ext cx="5026025" cy="515938"/>
          </a:xfrm>
        </p:spPr>
        <p:txBody>
          <a:bodyPr>
            <a:noAutofit/>
          </a:bodyPr>
          <a:lstStyle>
            <a:lvl1pPr marL="0" indent="0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4pPr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4pPr>
            <a:lvl5pPr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</p:txBody>
      </p:sp>
      <p:sp>
        <p:nvSpPr>
          <p:cNvPr id="3" name="标题 2"/>
          <p:cNvSpPr>
            <a:spLocks noGrp="1"/>
          </p:cNvSpPr>
          <p:nvPr>
            <p:ph type="title"/>
          </p:nvPr>
        </p:nvSpPr>
        <p:spPr>
          <a:xfrm>
            <a:off x="1268730" y="276226"/>
            <a:ext cx="9774555" cy="518160"/>
          </a:xfrm>
        </p:spPr>
        <p:txBody>
          <a:bodyPr>
            <a:noAutofit/>
          </a:bodyPr>
          <a:lstStyle>
            <a:lvl1pPr>
              <a:defRPr sz="3200" b="1">
                <a:solidFill>
                  <a:schemeClr val="tx1">
                    <a:lumMod val="65000"/>
                    <a:lumOff val="35000"/>
                  </a:schemeClr>
                </a:solidFill>
                <a:latin typeface="黑体" panose="02010609060101010101" charset="-122"/>
                <a:ea typeface="黑体" panose="02010609060101010101" charset="-122"/>
              </a:defRPr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13" name="文本占位符 12"/>
          <p:cNvSpPr>
            <a:spLocks noGrp="1"/>
          </p:cNvSpPr>
          <p:nvPr>
            <p:ph type="body" sz="quarter" idx="13"/>
          </p:nvPr>
        </p:nvSpPr>
        <p:spPr>
          <a:xfrm>
            <a:off x="1295400" y="802640"/>
            <a:ext cx="5621338" cy="354013"/>
          </a:xfrm>
        </p:spPr>
        <p:txBody>
          <a:bodyPr>
            <a:noAutofit/>
          </a:bodyPr>
          <a:lstStyle>
            <a:lvl1pPr marL="0" indent="0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  <a:latin typeface="黑体" panose="02010609060101010101" charset="-122"/>
                <a:ea typeface="黑体" panose="02010609060101010101" charset="-122"/>
              </a:defRPr>
            </a:lvl1pPr>
          </a:lstStyle>
          <a:p>
            <a:pPr lvl="0" fontAlgn="base"/>
            <a:endParaRPr lang="zh-CN" altLang="en-US" strike="noStrike" noProof="1"/>
          </a:p>
        </p:txBody>
      </p:sp>
      <p:sp>
        <p:nvSpPr>
          <p:cNvPr id="14" name="日期占位符 3"/>
          <p:cNvSpPr>
            <a:spLocks noGrp="1"/>
          </p:cNvSpPr>
          <p:nvPr>
            <p:ph type="dt" sz="half" idx="17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/>
            </a:lvl1pPr>
          </a:lstStyle>
          <a:p>
            <a:pPr fontAlgn="auto">
              <a:defRPr/>
            </a:pPr>
            <a:endParaRPr lang="zh-CN" altLang="en-US" strike="noStrike" noProof="1"/>
          </a:p>
        </p:txBody>
      </p:sp>
      <p:sp>
        <p:nvSpPr>
          <p:cNvPr id="15" name="页脚占位符 4"/>
          <p:cNvSpPr>
            <a:spLocks noGrp="1"/>
          </p:cNvSpPr>
          <p:nvPr>
            <p:ph type="ftr" sz="quarter" idx="18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/>
            </a:lvl1pPr>
          </a:lstStyle>
          <a:p>
            <a:pPr fontAlgn="auto">
              <a:defRPr/>
            </a:pPr>
            <a:endParaRPr lang="zh-CN" altLang="en-US" strike="noStrike" noProof="1"/>
          </a:p>
        </p:txBody>
      </p:sp>
      <p:sp>
        <p:nvSpPr>
          <p:cNvPr id="16" name="灯片编号占位符 5"/>
          <p:cNvSpPr>
            <a:spLocks noGrp="1"/>
          </p:cNvSpPr>
          <p:nvPr>
            <p:ph type="sldNum" sz="quarter" idx="19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smtClean="0"/>
            </a:lvl1pPr>
          </a:lstStyle>
          <a:p>
            <a:pPr fontAlgn="auto">
              <a:defRPr/>
            </a:pPr>
            <a:fld id="{E3818900-26F5-49F5-9D46-8CDDC5A6EF31}" type="slidenum">
              <a:rPr lang="zh-CN" altLang="en-US" strike="noStrike" noProof="1">
                <a:latin typeface="+mn-lt"/>
                <a:ea typeface="+mn-ea"/>
                <a:cs typeface="+mn-cs"/>
              </a:rPr>
            </a:fld>
            <a:endParaRPr lang="zh-CN" altLang="en-US" strike="noStrike" noProof="1"/>
          </a:p>
        </p:txBody>
      </p:sp>
    </p:spTree>
  </p:cSld>
  <p:clrMapOvr>
    <a:masterClrMapping/>
  </p:clrMapOvr>
  <p:hf sldNum="0"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椭圆 3"/>
          <p:cNvSpPr/>
          <p:nvPr/>
        </p:nvSpPr>
        <p:spPr>
          <a:xfrm>
            <a:off x="1408113" y="2114550"/>
            <a:ext cx="2681288" cy="2681288"/>
          </a:xfrm>
          <a:prstGeom prst="ellipse">
            <a:avLst/>
          </a:prstGeom>
          <a:solidFill>
            <a:srgbClr val="F7F7F7"/>
          </a:solidFill>
          <a:ln>
            <a:noFill/>
          </a:ln>
          <a:effectLst>
            <a:outerShdw blurRad="330200" dist="38100" dir="2700000" algn="tl" rotWithShape="0">
              <a:prstClr val="black">
                <a:alpha val="2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buFontTx/>
              <a:buNone/>
              <a:defRPr/>
            </a:pPr>
            <a:endParaRPr lang="zh-CN" altLang="en-US" strike="noStrike" noProof="1">
              <a:cs typeface="Arial" panose="020B0604020202020204" pitchFamily="34" charset="0"/>
              <a:sym typeface="+mn-ea"/>
            </a:endParaRPr>
          </a:p>
        </p:txBody>
      </p:sp>
      <p:sp>
        <p:nvSpPr>
          <p:cNvPr id="5" name="椭圆 7"/>
          <p:cNvSpPr/>
          <p:nvPr/>
        </p:nvSpPr>
        <p:spPr>
          <a:xfrm>
            <a:off x="1574800" y="2266950"/>
            <a:ext cx="2378075" cy="2376488"/>
          </a:xfrm>
          <a:prstGeom prst="ellipse">
            <a:avLst/>
          </a:prstGeom>
          <a:solidFill>
            <a:srgbClr val="FFFFFF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buFontTx/>
              <a:buNone/>
              <a:defRPr/>
            </a:pPr>
            <a:endParaRPr lang="zh-CN" altLang="en-US" strike="noStrike" noProof="1">
              <a:cs typeface="Arial" panose="020B0604020202020204" pitchFamily="34" charset="0"/>
            </a:endParaRPr>
          </a:p>
        </p:txBody>
      </p:sp>
      <p:cxnSp>
        <p:nvCxnSpPr>
          <p:cNvPr id="6" name="直接连接符 5"/>
          <p:cNvCxnSpPr/>
          <p:nvPr/>
        </p:nvCxnSpPr>
        <p:spPr>
          <a:xfrm>
            <a:off x="4762500" y="3602038"/>
            <a:ext cx="4948238" cy="0"/>
          </a:xfrm>
          <a:prstGeom prst="line">
            <a:avLst/>
          </a:prstGeom>
          <a:ln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椭圆 6"/>
          <p:cNvSpPr/>
          <p:nvPr/>
        </p:nvSpPr>
        <p:spPr>
          <a:xfrm>
            <a:off x="9802813" y="3541713"/>
            <a:ext cx="115888" cy="115888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buFontTx/>
              <a:buNone/>
              <a:defRPr/>
            </a:pPr>
            <a:endParaRPr lang="zh-CN" altLang="en-US" strike="noStrike" noProof="1">
              <a:cs typeface="Arial" panose="020B0604020202020204" pitchFamily="34" charset="0"/>
            </a:endParaRPr>
          </a:p>
        </p:txBody>
      </p:sp>
      <p:sp>
        <p:nvSpPr>
          <p:cNvPr id="8" name="椭圆 7"/>
          <p:cNvSpPr/>
          <p:nvPr/>
        </p:nvSpPr>
        <p:spPr>
          <a:xfrm>
            <a:off x="10299700" y="3541713"/>
            <a:ext cx="115888" cy="115888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buFontTx/>
              <a:buNone/>
              <a:defRPr/>
            </a:pPr>
            <a:endParaRPr lang="zh-CN" altLang="en-US" strike="noStrike" noProof="1">
              <a:cs typeface="Arial" panose="020B0604020202020204" pitchFamily="34" charset="0"/>
            </a:endParaRPr>
          </a:p>
        </p:txBody>
      </p:sp>
      <p:sp>
        <p:nvSpPr>
          <p:cNvPr id="9" name="椭圆 8"/>
          <p:cNvSpPr/>
          <p:nvPr/>
        </p:nvSpPr>
        <p:spPr>
          <a:xfrm>
            <a:off x="9967913" y="3541713"/>
            <a:ext cx="115888" cy="115888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buFontTx/>
              <a:buNone/>
              <a:defRPr/>
            </a:pPr>
            <a:endParaRPr lang="zh-CN" altLang="en-US" strike="noStrike" noProof="1">
              <a:cs typeface="Arial" panose="020B0604020202020204" pitchFamily="34" charset="0"/>
            </a:endParaRPr>
          </a:p>
        </p:txBody>
      </p:sp>
      <p:sp>
        <p:nvSpPr>
          <p:cNvPr id="10" name="椭圆 9"/>
          <p:cNvSpPr/>
          <p:nvPr/>
        </p:nvSpPr>
        <p:spPr>
          <a:xfrm>
            <a:off x="10134600" y="3541713"/>
            <a:ext cx="115888" cy="115888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buFontTx/>
              <a:buNone/>
              <a:defRPr/>
            </a:pPr>
            <a:endParaRPr lang="zh-CN" altLang="en-US" strike="noStrike" noProof="1">
              <a:cs typeface="Arial" panose="020B0604020202020204" pitchFamily="34" charset="0"/>
            </a:endParaRPr>
          </a:p>
        </p:txBody>
      </p:sp>
      <p:sp>
        <p:nvSpPr>
          <p:cNvPr id="11" name="KSO_Shape"/>
          <p:cNvSpPr/>
          <p:nvPr/>
        </p:nvSpPr>
        <p:spPr>
          <a:xfrm rot="237355">
            <a:off x="2771775" y="2308225"/>
            <a:ext cx="193675" cy="169863"/>
          </a:xfrm>
          <a:custGeom>
            <a:avLst/>
            <a:gdLst>
              <a:gd name="connsiteX0" fmla="*/ 282090 w 560550"/>
              <a:gd name="connsiteY0" fmla="*/ 0 h 493591"/>
              <a:gd name="connsiteX1" fmla="*/ 307359 w 560550"/>
              <a:gd name="connsiteY1" fmla="*/ 19328 h 493591"/>
              <a:gd name="connsiteX2" fmla="*/ 322151 w 560550"/>
              <a:gd name="connsiteY2" fmla="*/ 46641 h 493591"/>
              <a:gd name="connsiteX3" fmla="*/ 422483 w 560550"/>
              <a:gd name="connsiteY3" fmla="*/ 244308 h 493591"/>
              <a:gd name="connsiteX4" fmla="*/ 421839 w 560550"/>
              <a:gd name="connsiteY4" fmla="*/ 243943 h 493591"/>
              <a:gd name="connsiteX5" fmla="*/ 426075 w 560550"/>
              <a:gd name="connsiteY5" fmla="*/ 252279 h 493591"/>
              <a:gd name="connsiteX6" fmla="*/ 549713 w 560550"/>
              <a:gd name="connsiteY6" fmla="*/ 442022 h 493591"/>
              <a:gd name="connsiteX7" fmla="*/ 553726 w 560550"/>
              <a:gd name="connsiteY7" fmla="*/ 448555 h 493591"/>
              <a:gd name="connsiteX8" fmla="*/ 557360 w 560550"/>
              <a:gd name="connsiteY8" fmla="*/ 480662 h 493591"/>
              <a:gd name="connsiteX9" fmla="*/ 557111 w 560550"/>
              <a:gd name="connsiteY9" fmla="*/ 481348 h 493591"/>
              <a:gd name="connsiteX10" fmla="*/ 527738 w 560550"/>
              <a:gd name="connsiteY10" fmla="*/ 493568 h 493591"/>
              <a:gd name="connsiteX11" fmla="*/ 496688 w 560550"/>
              <a:gd name="connsiteY11" fmla="*/ 492722 h 493591"/>
              <a:gd name="connsiteX12" fmla="*/ 275338 w 560550"/>
              <a:gd name="connsiteY12" fmla="*/ 480778 h 493591"/>
              <a:gd name="connsiteX13" fmla="*/ 275975 w 560550"/>
              <a:gd name="connsiteY13" fmla="*/ 480403 h 493591"/>
              <a:gd name="connsiteX14" fmla="*/ 266629 w 560550"/>
              <a:gd name="connsiteY14" fmla="*/ 479903 h 493591"/>
              <a:gd name="connsiteX15" fmla="*/ 40497 w 560550"/>
              <a:gd name="connsiteY15" fmla="*/ 492105 h 493591"/>
              <a:gd name="connsiteX16" fmla="*/ 32832 w 560550"/>
              <a:gd name="connsiteY16" fmla="*/ 492314 h 493591"/>
              <a:gd name="connsiteX17" fmla="*/ 3210 w 560550"/>
              <a:gd name="connsiteY17" fmla="*/ 479408 h 493591"/>
              <a:gd name="connsiteX18" fmla="*/ 2740 w 560550"/>
              <a:gd name="connsiteY18" fmla="*/ 478849 h 493591"/>
              <a:gd name="connsiteX19" fmla="*/ 6844 w 560550"/>
              <a:gd name="connsiteY19" fmla="*/ 447301 h 493591"/>
              <a:gd name="connsiteX20" fmla="*/ 23102 w 560550"/>
              <a:gd name="connsiteY20" fmla="*/ 420834 h 493591"/>
              <a:gd name="connsiteX21" fmla="*/ 144121 w 560550"/>
              <a:gd name="connsiteY21" fmla="*/ 235111 h 493591"/>
              <a:gd name="connsiteX22" fmla="*/ 144127 w 560550"/>
              <a:gd name="connsiteY22" fmla="*/ 235851 h 493591"/>
              <a:gd name="connsiteX23" fmla="*/ 149231 w 560550"/>
              <a:gd name="connsiteY23" fmla="*/ 228009 h 493591"/>
              <a:gd name="connsiteX24" fmla="*/ 251731 w 560550"/>
              <a:gd name="connsiteY24" fmla="*/ 26070 h 493591"/>
              <a:gd name="connsiteX25" fmla="*/ 255383 w 560550"/>
              <a:gd name="connsiteY25" fmla="*/ 19328 h 493591"/>
              <a:gd name="connsiteX26" fmla="*/ 281371 w 560550"/>
              <a:gd name="connsiteY26" fmla="*/ 127 h 493591"/>
              <a:gd name="connsiteX27" fmla="*/ 282090 w 560550"/>
              <a:gd name="connsiteY27" fmla="*/ 0 h 493591"/>
              <a:gd name="connsiteX0-1" fmla="*/ 282090 w 560550"/>
              <a:gd name="connsiteY0-2" fmla="*/ 0 h 493591"/>
              <a:gd name="connsiteX1-3" fmla="*/ 307359 w 560550"/>
              <a:gd name="connsiteY1-4" fmla="*/ 19328 h 493591"/>
              <a:gd name="connsiteX2-5" fmla="*/ 322151 w 560550"/>
              <a:gd name="connsiteY2-6" fmla="*/ 46641 h 493591"/>
              <a:gd name="connsiteX3-7" fmla="*/ 422483 w 560550"/>
              <a:gd name="connsiteY3-8" fmla="*/ 244308 h 493591"/>
              <a:gd name="connsiteX4-9" fmla="*/ 426075 w 560550"/>
              <a:gd name="connsiteY4-10" fmla="*/ 252279 h 493591"/>
              <a:gd name="connsiteX5-11" fmla="*/ 549713 w 560550"/>
              <a:gd name="connsiteY5-12" fmla="*/ 442022 h 493591"/>
              <a:gd name="connsiteX6-13" fmla="*/ 553726 w 560550"/>
              <a:gd name="connsiteY6-14" fmla="*/ 448555 h 493591"/>
              <a:gd name="connsiteX7-15" fmla="*/ 557360 w 560550"/>
              <a:gd name="connsiteY7-16" fmla="*/ 480662 h 493591"/>
              <a:gd name="connsiteX8-17" fmla="*/ 557111 w 560550"/>
              <a:gd name="connsiteY8-18" fmla="*/ 481348 h 493591"/>
              <a:gd name="connsiteX9-19" fmla="*/ 527738 w 560550"/>
              <a:gd name="connsiteY9-20" fmla="*/ 493568 h 493591"/>
              <a:gd name="connsiteX10-21" fmla="*/ 496688 w 560550"/>
              <a:gd name="connsiteY10-22" fmla="*/ 492722 h 493591"/>
              <a:gd name="connsiteX11-23" fmla="*/ 275338 w 560550"/>
              <a:gd name="connsiteY11-24" fmla="*/ 480778 h 493591"/>
              <a:gd name="connsiteX12-25" fmla="*/ 275975 w 560550"/>
              <a:gd name="connsiteY12-26" fmla="*/ 480403 h 493591"/>
              <a:gd name="connsiteX13-27" fmla="*/ 266629 w 560550"/>
              <a:gd name="connsiteY13-28" fmla="*/ 479903 h 493591"/>
              <a:gd name="connsiteX14-29" fmla="*/ 40497 w 560550"/>
              <a:gd name="connsiteY14-30" fmla="*/ 492105 h 493591"/>
              <a:gd name="connsiteX15-31" fmla="*/ 32832 w 560550"/>
              <a:gd name="connsiteY15-32" fmla="*/ 492314 h 493591"/>
              <a:gd name="connsiteX16-33" fmla="*/ 3210 w 560550"/>
              <a:gd name="connsiteY16-34" fmla="*/ 479408 h 493591"/>
              <a:gd name="connsiteX17-35" fmla="*/ 2740 w 560550"/>
              <a:gd name="connsiteY17-36" fmla="*/ 478849 h 493591"/>
              <a:gd name="connsiteX18-37" fmla="*/ 6844 w 560550"/>
              <a:gd name="connsiteY18-38" fmla="*/ 447301 h 493591"/>
              <a:gd name="connsiteX19-39" fmla="*/ 23102 w 560550"/>
              <a:gd name="connsiteY19-40" fmla="*/ 420834 h 493591"/>
              <a:gd name="connsiteX20-41" fmla="*/ 144121 w 560550"/>
              <a:gd name="connsiteY20-42" fmla="*/ 235111 h 493591"/>
              <a:gd name="connsiteX21-43" fmla="*/ 144127 w 560550"/>
              <a:gd name="connsiteY21-44" fmla="*/ 235851 h 493591"/>
              <a:gd name="connsiteX22-45" fmla="*/ 149231 w 560550"/>
              <a:gd name="connsiteY22-46" fmla="*/ 228009 h 493591"/>
              <a:gd name="connsiteX23-47" fmla="*/ 251731 w 560550"/>
              <a:gd name="connsiteY23-48" fmla="*/ 26070 h 493591"/>
              <a:gd name="connsiteX24-49" fmla="*/ 255383 w 560550"/>
              <a:gd name="connsiteY24-50" fmla="*/ 19328 h 493591"/>
              <a:gd name="connsiteX25-51" fmla="*/ 281371 w 560550"/>
              <a:gd name="connsiteY25-52" fmla="*/ 127 h 493591"/>
              <a:gd name="connsiteX26-53" fmla="*/ 282090 w 560550"/>
              <a:gd name="connsiteY26-54" fmla="*/ 0 h 493591"/>
              <a:gd name="connsiteX0-55" fmla="*/ 282090 w 560550"/>
              <a:gd name="connsiteY0-56" fmla="*/ 0 h 493591"/>
              <a:gd name="connsiteX1-57" fmla="*/ 307359 w 560550"/>
              <a:gd name="connsiteY1-58" fmla="*/ 19328 h 493591"/>
              <a:gd name="connsiteX2-59" fmla="*/ 322151 w 560550"/>
              <a:gd name="connsiteY2-60" fmla="*/ 46641 h 493591"/>
              <a:gd name="connsiteX3-61" fmla="*/ 426075 w 560550"/>
              <a:gd name="connsiteY3-62" fmla="*/ 252279 h 493591"/>
              <a:gd name="connsiteX4-63" fmla="*/ 549713 w 560550"/>
              <a:gd name="connsiteY4-64" fmla="*/ 442022 h 493591"/>
              <a:gd name="connsiteX5-65" fmla="*/ 553726 w 560550"/>
              <a:gd name="connsiteY5-66" fmla="*/ 448555 h 493591"/>
              <a:gd name="connsiteX6-67" fmla="*/ 557360 w 560550"/>
              <a:gd name="connsiteY6-68" fmla="*/ 480662 h 493591"/>
              <a:gd name="connsiteX7-69" fmla="*/ 557111 w 560550"/>
              <a:gd name="connsiteY7-70" fmla="*/ 481348 h 493591"/>
              <a:gd name="connsiteX8-71" fmla="*/ 527738 w 560550"/>
              <a:gd name="connsiteY8-72" fmla="*/ 493568 h 493591"/>
              <a:gd name="connsiteX9-73" fmla="*/ 496688 w 560550"/>
              <a:gd name="connsiteY9-74" fmla="*/ 492722 h 493591"/>
              <a:gd name="connsiteX10-75" fmla="*/ 275338 w 560550"/>
              <a:gd name="connsiteY10-76" fmla="*/ 480778 h 493591"/>
              <a:gd name="connsiteX11-77" fmla="*/ 275975 w 560550"/>
              <a:gd name="connsiteY11-78" fmla="*/ 480403 h 493591"/>
              <a:gd name="connsiteX12-79" fmla="*/ 266629 w 560550"/>
              <a:gd name="connsiteY12-80" fmla="*/ 479903 h 493591"/>
              <a:gd name="connsiteX13-81" fmla="*/ 40497 w 560550"/>
              <a:gd name="connsiteY13-82" fmla="*/ 492105 h 493591"/>
              <a:gd name="connsiteX14-83" fmla="*/ 32832 w 560550"/>
              <a:gd name="connsiteY14-84" fmla="*/ 492314 h 493591"/>
              <a:gd name="connsiteX15-85" fmla="*/ 3210 w 560550"/>
              <a:gd name="connsiteY15-86" fmla="*/ 479408 h 493591"/>
              <a:gd name="connsiteX16-87" fmla="*/ 2740 w 560550"/>
              <a:gd name="connsiteY16-88" fmla="*/ 478849 h 493591"/>
              <a:gd name="connsiteX17-89" fmla="*/ 6844 w 560550"/>
              <a:gd name="connsiteY17-90" fmla="*/ 447301 h 493591"/>
              <a:gd name="connsiteX18-91" fmla="*/ 23102 w 560550"/>
              <a:gd name="connsiteY18-92" fmla="*/ 420834 h 493591"/>
              <a:gd name="connsiteX19-93" fmla="*/ 144121 w 560550"/>
              <a:gd name="connsiteY19-94" fmla="*/ 235111 h 493591"/>
              <a:gd name="connsiteX20-95" fmla="*/ 144127 w 560550"/>
              <a:gd name="connsiteY20-96" fmla="*/ 235851 h 493591"/>
              <a:gd name="connsiteX21-97" fmla="*/ 149231 w 560550"/>
              <a:gd name="connsiteY21-98" fmla="*/ 228009 h 493591"/>
              <a:gd name="connsiteX22-99" fmla="*/ 251731 w 560550"/>
              <a:gd name="connsiteY22-100" fmla="*/ 26070 h 493591"/>
              <a:gd name="connsiteX23-101" fmla="*/ 255383 w 560550"/>
              <a:gd name="connsiteY23-102" fmla="*/ 19328 h 493591"/>
              <a:gd name="connsiteX24-103" fmla="*/ 281371 w 560550"/>
              <a:gd name="connsiteY24-104" fmla="*/ 127 h 493591"/>
              <a:gd name="connsiteX25-105" fmla="*/ 282090 w 560550"/>
              <a:gd name="connsiteY25-106" fmla="*/ 0 h 493591"/>
              <a:gd name="connsiteX0-107" fmla="*/ 282090 w 560550"/>
              <a:gd name="connsiteY0-108" fmla="*/ 0 h 493591"/>
              <a:gd name="connsiteX1-109" fmla="*/ 307359 w 560550"/>
              <a:gd name="connsiteY1-110" fmla="*/ 19328 h 493591"/>
              <a:gd name="connsiteX2-111" fmla="*/ 322151 w 560550"/>
              <a:gd name="connsiteY2-112" fmla="*/ 46641 h 493591"/>
              <a:gd name="connsiteX3-113" fmla="*/ 426075 w 560550"/>
              <a:gd name="connsiteY3-114" fmla="*/ 252279 h 493591"/>
              <a:gd name="connsiteX4-115" fmla="*/ 549713 w 560550"/>
              <a:gd name="connsiteY4-116" fmla="*/ 442022 h 493591"/>
              <a:gd name="connsiteX5-117" fmla="*/ 553726 w 560550"/>
              <a:gd name="connsiteY5-118" fmla="*/ 448555 h 493591"/>
              <a:gd name="connsiteX6-119" fmla="*/ 557360 w 560550"/>
              <a:gd name="connsiteY6-120" fmla="*/ 480662 h 493591"/>
              <a:gd name="connsiteX7-121" fmla="*/ 557111 w 560550"/>
              <a:gd name="connsiteY7-122" fmla="*/ 481348 h 493591"/>
              <a:gd name="connsiteX8-123" fmla="*/ 527738 w 560550"/>
              <a:gd name="connsiteY8-124" fmla="*/ 493568 h 493591"/>
              <a:gd name="connsiteX9-125" fmla="*/ 496688 w 560550"/>
              <a:gd name="connsiteY9-126" fmla="*/ 492722 h 493591"/>
              <a:gd name="connsiteX10-127" fmla="*/ 275338 w 560550"/>
              <a:gd name="connsiteY10-128" fmla="*/ 480778 h 493591"/>
              <a:gd name="connsiteX11-129" fmla="*/ 275975 w 560550"/>
              <a:gd name="connsiteY11-130" fmla="*/ 480403 h 493591"/>
              <a:gd name="connsiteX12-131" fmla="*/ 266629 w 560550"/>
              <a:gd name="connsiteY12-132" fmla="*/ 479903 h 493591"/>
              <a:gd name="connsiteX13-133" fmla="*/ 40497 w 560550"/>
              <a:gd name="connsiteY13-134" fmla="*/ 492105 h 493591"/>
              <a:gd name="connsiteX14-135" fmla="*/ 32832 w 560550"/>
              <a:gd name="connsiteY14-136" fmla="*/ 492314 h 493591"/>
              <a:gd name="connsiteX15-137" fmla="*/ 3210 w 560550"/>
              <a:gd name="connsiteY15-138" fmla="*/ 479408 h 493591"/>
              <a:gd name="connsiteX16-139" fmla="*/ 2740 w 560550"/>
              <a:gd name="connsiteY16-140" fmla="*/ 478849 h 493591"/>
              <a:gd name="connsiteX17-141" fmla="*/ 6844 w 560550"/>
              <a:gd name="connsiteY17-142" fmla="*/ 447301 h 493591"/>
              <a:gd name="connsiteX18-143" fmla="*/ 23102 w 560550"/>
              <a:gd name="connsiteY18-144" fmla="*/ 420834 h 493591"/>
              <a:gd name="connsiteX19-145" fmla="*/ 144121 w 560550"/>
              <a:gd name="connsiteY19-146" fmla="*/ 235111 h 493591"/>
              <a:gd name="connsiteX20-147" fmla="*/ 144127 w 560550"/>
              <a:gd name="connsiteY20-148" fmla="*/ 235851 h 493591"/>
              <a:gd name="connsiteX21-149" fmla="*/ 149231 w 560550"/>
              <a:gd name="connsiteY21-150" fmla="*/ 228009 h 493591"/>
              <a:gd name="connsiteX22-151" fmla="*/ 251731 w 560550"/>
              <a:gd name="connsiteY22-152" fmla="*/ 26070 h 493591"/>
              <a:gd name="connsiteX23-153" fmla="*/ 255383 w 560550"/>
              <a:gd name="connsiteY23-154" fmla="*/ 19328 h 493591"/>
              <a:gd name="connsiteX24-155" fmla="*/ 281371 w 560550"/>
              <a:gd name="connsiteY24-156" fmla="*/ 127 h 493591"/>
              <a:gd name="connsiteX25-157" fmla="*/ 282090 w 560550"/>
              <a:gd name="connsiteY25-158" fmla="*/ 0 h 493591"/>
              <a:gd name="connsiteX0-159" fmla="*/ 282090 w 560550"/>
              <a:gd name="connsiteY0-160" fmla="*/ 0 h 493591"/>
              <a:gd name="connsiteX1-161" fmla="*/ 307359 w 560550"/>
              <a:gd name="connsiteY1-162" fmla="*/ 19328 h 493591"/>
              <a:gd name="connsiteX2-163" fmla="*/ 322151 w 560550"/>
              <a:gd name="connsiteY2-164" fmla="*/ 46641 h 493591"/>
              <a:gd name="connsiteX3-165" fmla="*/ 426075 w 560550"/>
              <a:gd name="connsiteY3-166" fmla="*/ 252279 h 493591"/>
              <a:gd name="connsiteX4-167" fmla="*/ 549713 w 560550"/>
              <a:gd name="connsiteY4-168" fmla="*/ 442022 h 493591"/>
              <a:gd name="connsiteX5-169" fmla="*/ 553726 w 560550"/>
              <a:gd name="connsiteY5-170" fmla="*/ 448555 h 493591"/>
              <a:gd name="connsiteX6-171" fmla="*/ 557360 w 560550"/>
              <a:gd name="connsiteY6-172" fmla="*/ 480662 h 493591"/>
              <a:gd name="connsiteX7-173" fmla="*/ 557111 w 560550"/>
              <a:gd name="connsiteY7-174" fmla="*/ 481348 h 493591"/>
              <a:gd name="connsiteX8-175" fmla="*/ 527738 w 560550"/>
              <a:gd name="connsiteY8-176" fmla="*/ 493568 h 493591"/>
              <a:gd name="connsiteX9-177" fmla="*/ 496688 w 560550"/>
              <a:gd name="connsiteY9-178" fmla="*/ 492722 h 493591"/>
              <a:gd name="connsiteX10-179" fmla="*/ 275338 w 560550"/>
              <a:gd name="connsiteY10-180" fmla="*/ 480778 h 493591"/>
              <a:gd name="connsiteX11-181" fmla="*/ 275975 w 560550"/>
              <a:gd name="connsiteY11-182" fmla="*/ 480403 h 493591"/>
              <a:gd name="connsiteX12-183" fmla="*/ 266629 w 560550"/>
              <a:gd name="connsiteY12-184" fmla="*/ 479903 h 493591"/>
              <a:gd name="connsiteX13-185" fmla="*/ 40497 w 560550"/>
              <a:gd name="connsiteY13-186" fmla="*/ 492105 h 493591"/>
              <a:gd name="connsiteX14-187" fmla="*/ 32832 w 560550"/>
              <a:gd name="connsiteY14-188" fmla="*/ 492314 h 493591"/>
              <a:gd name="connsiteX15-189" fmla="*/ 3210 w 560550"/>
              <a:gd name="connsiteY15-190" fmla="*/ 479408 h 493591"/>
              <a:gd name="connsiteX16-191" fmla="*/ 2740 w 560550"/>
              <a:gd name="connsiteY16-192" fmla="*/ 478849 h 493591"/>
              <a:gd name="connsiteX17-193" fmla="*/ 6844 w 560550"/>
              <a:gd name="connsiteY17-194" fmla="*/ 447301 h 493591"/>
              <a:gd name="connsiteX18-195" fmla="*/ 23102 w 560550"/>
              <a:gd name="connsiteY18-196" fmla="*/ 420834 h 493591"/>
              <a:gd name="connsiteX19-197" fmla="*/ 144121 w 560550"/>
              <a:gd name="connsiteY19-198" fmla="*/ 235111 h 493591"/>
              <a:gd name="connsiteX20-199" fmla="*/ 149231 w 560550"/>
              <a:gd name="connsiteY20-200" fmla="*/ 228009 h 493591"/>
              <a:gd name="connsiteX21-201" fmla="*/ 251731 w 560550"/>
              <a:gd name="connsiteY21-202" fmla="*/ 26070 h 493591"/>
              <a:gd name="connsiteX22-203" fmla="*/ 255383 w 560550"/>
              <a:gd name="connsiteY22-204" fmla="*/ 19328 h 493591"/>
              <a:gd name="connsiteX23-205" fmla="*/ 281371 w 560550"/>
              <a:gd name="connsiteY23-206" fmla="*/ 127 h 493591"/>
              <a:gd name="connsiteX24-207" fmla="*/ 282090 w 560550"/>
              <a:gd name="connsiteY24-208" fmla="*/ 0 h 493591"/>
              <a:gd name="connsiteX0-209" fmla="*/ 282090 w 560550"/>
              <a:gd name="connsiteY0-210" fmla="*/ 0 h 493591"/>
              <a:gd name="connsiteX1-211" fmla="*/ 307359 w 560550"/>
              <a:gd name="connsiteY1-212" fmla="*/ 19328 h 493591"/>
              <a:gd name="connsiteX2-213" fmla="*/ 322151 w 560550"/>
              <a:gd name="connsiteY2-214" fmla="*/ 46641 h 493591"/>
              <a:gd name="connsiteX3-215" fmla="*/ 426075 w 560550"/>
              <a:gd name="connsiteY3-216" fmla="*/ 252279 h 493591"/>
              <a:gd name="connsiteX4-217" fmla="*/ 549713 w 560550"/>
              <a:gd name="connsiteY4-218" fmla="*/ 442022 h 493591"/>
              <a:gd name="connsiteX5-219" fmla="*/ 553726 w 560550"/>
              <a:gd name="connsiteY5-220" fmla="*/ 448555 h 493591"/>
              <a:gd name="connsiteX6-221" fmla="*/ 557360 w 560550"/>
              <a:gd name="connsiteY6-222" fmla="*/ 480662 h 493591"/>
              <a:gd name="connsiteX7-223" fmla="*/ 557111 w 560550"/>
              <a:gd name="connsiteY7-224" fmla="*/ 481348 h 493591"/>
              <a:gd name="connsiteX8-225" fmla="*/ 527738 w 560550"/>
              <a:gd name="connsiteY8-226" fmla="*/ 493568 h 493591"/>
              <a:gd name="connsiteX9-227" fmla="*/ 496688 w 560550"/>
              <a:gd name="connsiteY9-228" fmla="*/ 492722 h 493591"/>
              <a:gd name="connsiteX10-229" fmla="*/ 275338 w 560550"/>
              <a:gd name="connsiteY10-230" fmla="*/ 480778 h 493591"/>
              <a:gd name="connsiteX11-231" fmla="*/ 275975 w 560550"/>
              <a:gd name="connsiteY11-232" fmla="*/ 480403 h 493591"/>
              <a:gd name="connsiteX12-233" fmla="*/ 266629 w 560550"/>
              <a:gd name="connsiteY12-234" fmla="*/ 479903 h 493591"/>
              <a:gd name="connsiteX13-235" fmla="*/ 40497 w 560550"/>
              <a:gd name="connsiteY13-236" fmla="*/ 492105 h 493591"/>
              <a:gd name="connsiteX14-237" fmla="*/ 32832 w 560550"/>
              <a:gd name="connsiteY14-238" fmla="*/ 492314 h 493591"/>
              <a:gd name="connsiteX15-239" fmla="*/ 3210 w 560550"/>
              <a:gd name="connsiteY15-240" fmla="*/ 479408 h 493591"/>
              <a:gd name="connsiteX16-241" fmla="*/ 2740 w 560550"/>
              <a:gd name="connsiteY16-242" fmla="*/ 478849 h 493591"/>
              <a:gd name="connsiteX17-243" fmla="*/ 6844 w 560550"/>
              <a:gd name="connsiteY17-244" fmla="*/ 447301 h 493591"/>
              <a:gd name="connsiteX18-245" fmla="*/ 23102 w 560550"/>
              <a:gd name="connsiteY18-246" fmla="*/ 420834 h 493591"/>
              <a:gd name="connsiteX19-247" fmla="*/ 149231 w 560550"/>
              <a:gd name="connsiteY19-248" fmla="*/ 228009 h 493591"/>
              <a:gd name="connsiteX20-249" fmla="*/ 251731 w 560550"/>
              <a:gd name="connsiteY20-250" fmla="*/ 26070 h 493591"/>
              <a:gd name="connsiteX21-251" fmla="*/ 255383 w 560550"/>
              <a:gd name="connsiteY21-252" fmla="*/ 19328 h 493591"/>
              <a:gd name="connsiteX22-253" fmla="*/ 281371 w 560550"/>
              <a:gd name="connsiteY22-254" fmla="*/ 127 h 493591"/>
              <a:gd name="connsiteX23-255" fmla="*/ 282090 w 560550"/>
              <a:gd name="connsiteY23-256" fmla="*/ 0 h 493591"/>
              <a:gd name="connsiteX0-257" fmla="*/ 282090 w 560550"/>
              <a:gd name="connsiteY0-258" fmla="*/ 0 h 493591"/>
              <a:gd name="connsiteX1-259" fmla="*/ 307359 w 560550"/>
              <a:gd name="connsiteY1-260" fmla="*/ 19328 h 493591"/>
              <a:gd name="connsiteX2-261" fmla="*/ 322151 w 560550"/>
              <a:gd name="connsiteY2-262" fmla="*/ 46641 h 493591"/>
              <a:gd name="connsiteX3-263" fmla="*/ 426075 w 560550"/>
              <a:gd name="connsiteY3-264" fmla="*/ 252279 h 493591"/>
              <a:gd name="connsiteX4-265" fmla="*/ 549713 w 560550"/>
              <a:gd name="connsiteY4-266" fmla="*/ 442022 h 493591"/>
              <a:gd name="connsiteX5-267" fmla="*/ 553726 w 560550"/>
              <a:gd name="connsiteY5-268" fmla="*/ 448555 h 493591"/>
              <a:gd name="connsiteX6-269" fmla="*/ 557360 w 560550"/>
              <a:gd name="connsiteY6-270" fmla="*/ 480662 h 493591"/>
              <a:gd name="connsiteX7-271" fmla="*/ 557111 w 560550"/>
              <a:gd name="connsiteY7-272" fmla="*/ 481348 h 493591"/>
              <a:gd name="connsiteX8-273" fmla="*/ 527738 w 560550"/>
              <a:gd name="connsiteY8-274" fmla="*/ 493568 h 493591"/>
              <a:gd name="connsiteX9-275" fmla="*/ 496688 w 560550"/>
              <a:gd name="connsiteY9-276" fmla="*/ 492722 h 493591"/>
              <a:gd name="connsiteX10-277" fmla="*/ 275338 w 560550"/>
              <a:gd name="connsiteY10-278" fmla="*/ 480778 h 493591"/>
              <a:gd name="connsiteX11-279" fmla="*/ 275975 w 560550"/>
              <a:gd name="connsiteY11-280" fmla="*/ 480403 h 493591"/>
              <a:gd name="connsiteX12-281" fmla="*/ 266629 w 560550"/>
              <a:gd name="connsiteY12-282" fmla="*/ 479903 h 493591"/>
              <a:gd name="connsiteX13-283" fmla="*/ 40497 w 560550"/>
              <a:gd name="connsiteY13-284" fmla="*/ 492105 h 493591"/>
              <a:gd name="connsiteX14-285" fmla="*/ 32832 w 560550"/>
              <a:gd name="connsiteY14-286" fmla="*/ 492314 h 493591"/>
              <a:gd name="connsiteX15-287" fmla="*/ 3210 w 560550"/>
              <a:gd name="connsiteY15-288" fmla="*/ 479408 h 493591"/>
              <a:gd name="connsiteX16-289" fmla="*/ 2740 w 560550"/>
              <a:gd name="connsiteY16-290" fmla="*/ 478849 h 493591"/>
              <a:gd name="connsiteX17-291" fmla="*/ 6844 w 560550"/>
              <a:gd name="connsiteY17-292" fmla="*/ 447301 h 493591"/>
              <a:gd name="connsiteX18-293" fmla="*/ 23102 w 560550"/>
              <a:gd name="connsiteY18-294" fmla="*/ 420834 h 493591"/>
              <a:gd name="connsiteX19-295" fmla="*/ 149231 w 560550"/>
              <a:gd name="connsiteY19-296" fmla="*/ 228009 h 493591"/>
              <a:gd name="connsiteX20-297" fmla="*/ 251731 w 560550"/>
              <a:gd name="connsiteY20-298" fmla="*/ 26070 h 493591"/>
              <a:gd name="connsiteX21-299" fmla="*/ 255383 w 560550"/>
              <a:gd name="connsiteY21-300" fmla="*/ 19328 h 493591"/>
              <a:gd name="connsiteX22-301" fmla="*/ 281371 w 560550"/>
              <a:gd name="connsiteY22-302" fmla="*/ 127 h 493591"/>
              <a:gd name="connsiteX23-303" fmla="*/ 282090 w 560550"/>
              <a:gd name="connsiteY23-304" fmla="*/ 0 h 493591"/>
              <a:gd name="connsiteX0-305" fmla="*/ 282090 w 560550"/>
              <a:gd name="connsiteY0-306" fmla="*/ 0 h 493591"/>
              <a:gd name="connsiteX1-307" fmla="*/ 307359 w 560550"/>
              <a:gd name="connsiteY1-308" fmla="*/ 19328 h 493591"/>
              <a:gd name="connsiteX2-309" fmla="*/ 322151 w 560550"/>
              <a:gd name="connsiteY2-310" fmla="*/ 46641 h 493591"/>
              <a:gd name="connsiteX3-311" fmla="*/ 426075 w 560550"/>
              <a:gd name="connsiteY3-312" fmla="*/ 252279 h 493591"/>
              <a:gd name="connsiteX4-313" fmla="*/ 549713 w 560550"/>
              <a:gd name="connsiteY4-314" fmla="*/ 442022 h 493591"/>
              <a:gd name="connsiteX5-315" fmla="*/ 553726 w 560550"/>
              <a:gd name="connsiteY5-316" fmla="*/ 448555 h 493591"/>
              <a:gd name="connsiteX6-317" fmla="*/ 557360 w 560550"/>
              <a:gd name="connsiteY6-318" fmla="*/ 480662 h 493591"/>
              <a:gd name="connsiteX7-319" fmla="*/ 557111 w 560550"/>
              <a:gd name="connsiteY7-320" fmla="*/ 481348 h 493591"/>
              <a:gd name="connsiteX8-321" fmla="*/ 527738 w 560550"/>
              <a:gd name="connsiteY8-322" fmla="*/ 493568 h 493591"/>
              <a:gd name="connsiteX9-323" fmla="*/ 496688 w 560550"/>
              <a:gd name="connsiteY9-324" fmla="*/ 492722 h 493591"/>
              <a:gd name="connsiteX10-325" fmla="*/ 275338 w 560550"/>
              <a:gd name="connsiteY10-326" fmla="*/ 480778 h 493591"/>
              <a:gd name="connsiteX11-327" fmla="*/ 266629 w 560550"/>
              <a:gd name="connsiteY11-328" fmla="*/ 479903 h 493591"/>
              <a:gd name="connsiteX12-329" fmla="*/ 40497 w 560550"/>
              <a:gd name="connsiteY12-330" fmla="*/ 492105 h 493591"/>
              <a:gd name="connsiteX13-331" fmla="*/ 32832 w 560550"/>
              <a:gd name="connsiteY13-332" fmla="*/ 492314 h 493591"/>
              <a:gd name="connsiteX14-333" fmla="*/ 3210 w 560550"/>
              <a:gd name="connsiteY14-334" fmla="*/ 479408 h 493591"/>
              <a:gd name="connsiteX15-335" fmla="*/ 2740 w 560550"/>
              <a:gd name="connsiteY15-336" fmla="*/ 478849 h 493591"/>
              <a:gd name="connsiteX16-337" fmla="*/ 6844 w 560550"/>
              <a:gd name="connsiteY16-338" fmla="*/ 447301 h 493591"/>
              <a:gd name="connsiteX17-339" fmla="*/ 23102 w 560550"/>
              <a:gd name="connsiteY17-340" fmla="*/ 420834 h 493591"/>
              <a:gd name="connsiteX18-341" fmla="*/ 149231 w 560550"/>
              <a:gd name="connsiteY18-342" fmla="*/ 228009 h 493591"/>
              <a:gd name="connsiteX19-343" fmla="*/ 251731 w 560550"/>
              <a:gd name="connsiteY19-344" fmla="*/ 26070 h 493591"/>
              <a:gd name="connsiteX20-345" fmla="*/ 255383 w 560550"/>
              <a:gd name="connsiteY20-346" fmla="*/ 19328 h 493591"/>
              <a:gd name="connsiteX21-347" fmla="*/ 281371 w 560550"/>
              <a:gd name="connsiteY21-348" fmla="*/ 127 h 493591"/>
              <a:gd name="connsiteX22-349" fmla="*/ 282090 w 560550"/>
              <a:gd name="connsiteY22-350" fmla="*/ 0 h 493591"/>
              <a:gd name="connsiteX0-351" fmla="*/ 282090 w 560550"/>
              <a:gd name="connsiteY0-352" fmla="*/ 0 h 493591"/>
              <a:gd name="connsiteX1-353" fmla="*/ 307359 w 560550"/>
              <a:gd name="connsiteY1-354" fmla="*/ 19328 h 493591"/>
              <a:gd name="connsiteX2-355" fmla="*/ 322151 w 560550"/>
              <a:gd name="connsiteY2-356" fmla="*/ 46641 h 493591"/>
              <a:gd name="connsiteX3-357" fmla="*/ 426075 w 560550"/>
              <a:gd name="connsiteY3-358" fmla="*/ 252279 h 493591"/>
              <a:gd name="connsiteX4-359" fmla="*/ 549713 w 560550"/>
              <a:gd name="connsiteY4-360" fmla="*/ 442022 h 493591"/>
              <a:gd name="connsiteX5-361" fmla="*/ 553726 w 560550"/>
              <a:gd name="connsiteY5-362" fmla="*/ 448555 h 493591"/>
              <a:gd name="connsiteX6-363" fmla="*/ 557360 w 560550"/>
              <a:gd name="connsiteY6-364" fmla="*/ 480662 h 493591"/>
              <a:gd name="connsiteX7-365" fmla="*/ 557111 w 560550"/>
              <a:gd name="connsiteY7-366" fmla="*/ 481348 h 493591"/>
              <a:gd name="connsiteX8-367" fmla="*/ 527738 w 560550"/>
              <a:gd name="connsiteY8-368" fmla="*/ 493568 h 493591"/>
              <a:gd name="connsiteX9-369" fmla="*/ 496688 w 560550"/>
              <a:gd name="connsiteY9-370" fmla="*/ 492722 h 493591"/>
              <a:gd name="connsiteX10-371" fmla="*/ 266629 w 560550"/>
              <a:gd name="connsiteY10-372" fmla="*/ 479903 h 493591"/>
              <a:gd name="connsiteX11-373" fmla="*/ 40497 w 560550"/>
              <a:gd name="connsiteY11-374" fmla="*/ 492105 h 493591"/>
              <a:gd name="connsiteX12-375" fmla="*/ 32832 w 560550"/>
              <a:gd name="connsiteY12-376" fmla="*/ 492314 h 493591"/>
              <a:gd name="connsiteX13-377" fmla="*/ 3210 w 560550"/>
              <a:gd name="connsiteY13-378" fmla="*/ 479408 h 493591"/>
              <a:gd name="connsiteX14-379" fmla="*/ 2740 w 560550"/>
              <a:gd name="connsiteY14-380" fmla="*/ 478849 h 493591"/>
              <a:gd name="connsiteX15-381" fmla="*/ 6844 w 560550"/>
              <a:gd name="connsiteY15-382" fmla="*/ 447301 h 493591"/>
              <a:gd name="connsiteX16-383" fmla="*/ 23102 w 560550"/>
              <a:gd name="connsiteY16-384" fmla="*/ 420834 h 493591"/>
              <a:gd name="connsiteX17-385" fmla="*/ 149231 w 560550"/>
              <a:gd name="connsiteY17-386" fmla="*/ 228009 h 493591"/>
              <a:gd name="connsiteX18-387" fmla="*/ 251731 w 560550"/>
              <a:gd name="connsiteY18-388" fmla="*/ 26070 h 493591"/>
              <a:gd name="connsiteX19-389" fmla="*/ 255383 w 560550"/>
              <a:gd name="connsiteY19-390" fmla="*/ 19328 h 493591"/>
              <a:gd name="connsiteX20-391" fmla="*/ 281371 w 560550"/>
              <a:gd name="connsiteY20-392" fmla="*/ 127 h 493591"/>
              <a:gd name="connsiteX21-393" fmla="*/ 282090 w 560550"/>
              <a:gd name="connsiteY21-394" fmla="*/ 0 h 493591"/>
              <a:gd name="connsiteX0-395" fmla="*/ 282090 w 560550"/>
              <a:gd name="connsiteY0-396" fmla="*/ 0 h 493591"/>
              <a:gd name="connsiteX1-397" fmla="*/ 307359 w 560550"/>
              <a:gd name="connsiteY1-398" fmla="*/ 19328 h 493591"/>
              <a:gd name="connsiteX2-399" fmla="*/ 322151 w 560550"/>
              <a:gd name="connsiteY2-400" fmla="*/ 46641 h 493591"/>
              <a:gd name="connsiteX3-401" fmla="*/ 426075 w 560550"/>
              <a:gd name="connsiteY3-402" fmla="*/ 252279 h 493591"/>
              <a:gd name="connsiteX4-403" fmla="*/ 549713 w 560550"/>
              <a:gd name="connsiteY4-404" fmla="*/ 442022 h 493591"/>
              <a:gd name="connsiteX5-405" fmla="*/ 553726 w 560550"/>
              <a:gd name="connsiteY5-406" fmla="*/ 448555 h 493591"/>
              <a:gd name="connsiteX6-407" fmla="*/ 557360 w 560550"/>
              <a:gd name="connsiteY6-408" fmla="*/ 480662 h 493591"/>
              <a:gd name="connsiteX7-409" fmla="*/ 557111 w 560550"/>
              <a:gd name="connsiteY7-410" fmla="*/ 481348 h 493591"/>
              <a:gd name="connsiteX8-411" fmla="*/ 527738 w 560550"/>
              <a:gd name="connsiteY8-412" fmla="*/ 493568 h 493591"/>
              <a:gd name="connsiteX9-413" fmla="*/ 496688 w 560550"/>
              <a:gd name="connsiteY9-414" fmla="*/ 492722 h 493591"/>
              <a:gd name="connsiteX10-415" fmla="*/ 266629 w 560550"/>
              <a:gd name="connsiteY10-416" fmla="*/ 479903 h 493591"/>
              <a:gd name="connsiteX11-417" fmla="*/ 40497 w 560550"/>
              <a:gd name="connsiteY11-418" fmla="*/ 492105 h 493591"/>
              <a:gd name="connsiteX12-419" fmla="*/ 32832 w 560550"/>
              <a:gd name="connsiteY12-420" fmla="*/ 492314 h 493591"/>
              <a:gd name="connsiteX13-421" fmla="*/ 3210 w 560550"/>
              <a:gd name="connsiteY13-422" fmla="*/ 479408 h 493591"/>
              <a:gd name="connsiteX14-423" fmla="*/ 2740 w 560550"/>
              <a:gd name="connsiteY14-424" fmla="*/ 478849 h 493591"/>
              <a:gd name="connsiteX15-425" fmla="*/ 6844 w 560550"/>
              <a:gd name="connsiteY15-426" fmla="*/ 447301 h 493591"/>
              <a:gd name="connsiteX16-427" fmla="*/ 23102 w 560550"/>
              <a:gd name="connsiteY16-428" fmla="*/ 420834 h 493591"/>
              <a:gd name="connsiteX17-429" fmla="*/ 149231 w 560550"/>
              <a:gd name="connsiteY17-430" fmla="*/ 228009 h 493591"/>
              <a:gd name="connsiteX18-431" fmla="*/ 251731 w 560550"/>
              <a:gd name="connsiteY18-432" fmla="*/ 26070 h 493591"/>
              <a:gd name="connsiteX19-433" fmla="*/ 255383 w 560550"/>
              <a:gd name="connsiteY19-434" fmla="*/ 19328 h 493591"/>
              <a:gd name="connsiteX20-435" fmla="*/ 281371 w 560550"/>
              <a:gd name="connsiteY20-436" fmla="*/ 127 h 493591"/>
              <a:gd name="connsiteX21-437" fmla="*/ 282090 w 560550"/>
              <a:gd name="connsiteY21-438" fmla="*/ 0 h 493591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  <a:cxn ang="0">
                <a:pos x="connsiteX10-21" y="connsiteY10-22"/>
              </a:cxn>
              <a:cxn ang="0">
                <a:pos x="connsiteX11-23" y="connsiteY11-24"/>
              </a:cxn>
              <a:cxn ang="0">
                <a:pos x="connsiteX12-25" y="connsiteY12-26"/>
              </a:cxn>
              <a:cxn ang="0">
                <a:pos x="connsiteX13-27" y="connsiteY13-28"/>
              </a:cxn>
              <a:cxn ang="0">
                <a:pos x="connsiteX14-29" y="connsiteY14-30"/>
              </a:cxn>
              <a:cxn ang="0">
                <a:pos x="connsiteX15-31" y="connsiteY15-32"/>
              </a:cxn>
              <a:cxn ang="0">
                <a:pos x="connsiteX16-33" y="connsiteY16-34"/>
              </a:cxn>
              <a:cxn ang="0">
                <a:pos x="connsiteX17-35" y="connsiteY17-36"/>
              </a:cxn>
              <a:cxn ang="0">
                <a:pos x="connsiteX18-37" y="connsiteY18-38"/>
              </a:cxn>
              <a:cxn ang="0">
                <a:pos x="connsiteX19-39" y="connsiteY19-40"/>
              </a:cxn>
              <a:cxn ang="0">
                <a:pos x="connsiteX20-41" y="connsiteY20-42"/>
              </a:cxn>
              <a:cxn ang="0">
                <a:pos x="connsiteX21-43" y="connsiteY21-44"/>
              </a:cxn>
            </a:cxnLst>
            <a:rect l="l" t="t" r="r" b="b"/>
            <a:pathLst>
              <a:path w="560550" h="493591">
                <a:moveTo>
                  <a:pt x="282090" y="0"/>
                </a:moveTo>
                <a:cubicBezTo>
                  <a:pt x="291235" y="0"/>
                  <a:pt x="300381" y="6443"/>
                  <a:pt x="307359" y="19328"/>
                </a:cubicBezTo>
                <a:lnTo>
                  <a:pt x="322151" y="46641"/>
                </a:lnTo>
                <a:cubicBezTo>
                  <a:pt x="341937" y="85466"/>
                  <a:pt x="388148" y="186382"/>
                  <a:pt x="426075" y="252279"/>
                </a:cubicBezTo>
                <a:cubicBezTo>
                  <a:pt x="464002" y="318176"/>
                  <a:pt x="528438" y="409309"/>
                  <a:pt x="549713" y="442022"/>
                </a:cubicBezTo>
                <a:lnTo>
                  <a:pt x="553726" y="448555"/>
                </a:lnTo>
                <a:cubicBezTo>
                  <a:pt x="561598" y="461368"/>
                  <a:pt x="562451" y="472766"/>
                  <a:pt x="557360" y="480662"/>
                </a:cubicBezTo>
                <a:cubicBezTo>
                  <a:pt x="557347" y="480929"/>
                  <a:pt x="557231" y="481140"/>
                  <a:pt x="557111" y="481348"/>
                </a:cubicBezTo>
                <a:cubicBezTo>
                  <a:pt x="552538" y="489268"/>
                  <a:pt x="542386" y="493968"/>
                  <a:pt x="527738" y="493568"/>
                </a:cubicBezTo>
                <a:lnTo>
                  <a:pt x="496688" y="492722"/>
                </a:lnTo>
                <a:cubicBezTo>
                  <a:pt x="453170" y="490445"/>
                  <a:pt x="342661" y="480006"/>
                  <a:pt x="266629" y="479903"/>
                </a:cubicBezTo>
                <a:cubicBezTo>
                  <a:pt x="190597" y="479800"/>
                  <a:pt x="79463" y="490037"/>
                  <a:pt x="40497" y="492105"/>
                </a:cubicBezTo>
                <a:lnTo>
                  <a:pt x="32832" y="492314"/>
                </a:lnTo>
                <a:cubicBezTo>
                  <a:pt x="17800" y="492724"/>
                  <a:pt x="7502" y="487764"/>
                  <a:pt x="3210" y="479408"/>
                </a:cubicBezTo>
                <a:cubicBezTo>
                  <a:pt x="2985" y="479262"/>
                  <a:pt x="2860" y="479056"/>
                  <a:pt x="2740" y="478849"/>
                </a:cubicBezTo>
                <a:cubicBezTo>
                  <a:pt x="-1833" y="470928"/>
                  <a:pt x="-826" y="459787"/>
                  <a:pt x="6844" y="447301"/>
                </a:cubicBezTo>
                <a:lnTo>
                  <a:pt x="23102" y="420834"/>
                </a:lnTo>
                <a:cubicBezTo>
                  <a:pt x="46833" y="384285"/>
                  <a:pt x="111126" y="293803"/>
                  <a:pt x="149231" y="228009"/>
                </a:cubicBezTo>
                <a:cubicBezTo>
                  <a:pt x="187336" y="162215"/>
                  <a:pt x="234039" y="60850"/>
                  <a:pt x="251731" y="26070"/>
                </a:cubicBezTo>
                <a:lnTo>
                  <a:pt x="255383" y="19328"/>
                </a:lnTo>
                <a:cubicBezTo>
                  <a:pt x="262543" y="6104"/>
                  <a:pt x="271988" y="-334"/>
                  <a:pt x="281371" y="127"/>
                </a:cubicBezTo>
                <a:cubicBezTo>
                  <a:pt x="281609" y="5"/>
                  <a:pt x="281850" y="0"/>
                  <a:pt x="282090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endParaRPr lang="zh-CN" altLang="en-US" strike="noStrike" noProof="1">
              <a:solidFill>
                <a:srgbClr val="FFFFFF"/>
              </a:solidFill>
              <a:cs typeface="Arial" panose="020B0604020202020204" pitchFamily="34" charset="0"/>
            </a:endParaRPr>
          </a:p>
        </p:txBody>
      </p:sp>
      <p:sp>
        <p:nvSpPr>
          <p:cNvPr id="12" name="KSO_Shape"/>
          <p:cNvSpPr/>
          <p:nvPr/>
        </p:nvSpPr>
        <p:spPr>
          <a:xfrm rot="1275228">
            <a:off x="3003550" y="2360613"/>
            <a:ext cx="193675" cy="169863"/>
          </a:xfrm>
          <a:custGeom>
            <a:avLst/>
            <a:gdLst>
              <a:gd name="connsiteX0" fmla="*/ 282090 w 560550"/>
              <a:gd name="connsiteY0" fmla="*/ 0 h 493591"/>
              <a:gd name="connsiteX1" fmla="*/ 307359 w 560550"/>
              <a:gd name="connsiteY1" fmla="*/ 19328 h 493591"/>
              <a:gd name="connsiteX2" fmla="*/ 322151 w 560550"/>
              <a:gd name="connsiteY2" fmla="*/ 46641 h 493591"/>
              <a:gd name="connsiteX3" fmla="*/ 422483 w 560550"/>
              <a:gd name="connsiteY3" fmla="*/ 244308 h 493591"/>
              <a:gd name="connsiteX4" fmla="*/ 421839 w 560550"/>
              <a:gd name="connsiteY4" fmla="*/ 243943 h 493591"/>
              <a:gd name="connsiteX5" fmla="*/ 426075 w 560550"/>
              <a:gd name="connsiteY5" fmla="*/ 252279 h 493591"/>
              <a:gd name="connsiteX6" fmla="*/ 549713 w 560550"/>
              <a:gd name="connsiteY6" fmla="*/ 442022 h 493591"/>
              <a:gd name="connsiteX7" fmla="*/ 553726 w 560550"/>
              <a:gd name="connsiteY7" fmla="*/ 448555 h 493591"/>
              <a:gd name="connsiteX8" fmla="*/ 557360 w 560550"/>
              <a:gd name="connsiteY8" fmla="*/ 480662 h 493591"/>
              <a:gd name="connsiteX9" fmla="*/ 557111 w 560550"/>
              <a:gd name="connsiteY9" fmla="*/ 481348 h 493591"/>
              <a:gd name="connsiteX10" fmla="*/ 527738 w 560550"/>
              <a:gd name="connsiteY10" fmla="*/ 493568 h 493591"/>
              <a:gd name="connsiteX11" fmla="*/ 496688 w 560550"/>
              <a:gd name="connsiteY11" fmla="*/ 492722 h 493591"/>
              <a:gd name="connsiteX12" fmla="*/ 275338 w 560550"/>
              <a:gd name="connsiteY12" fmla="*/ 480778 h 493591"/>
              <a:gd name="connsiteX13" fmla="*/ 275975 w 560550"/>
              <a:gd name="connsiteY13" fmla="*/ 480403 h 493591"/>
              <a:gd name="connsiteX14" fmla="*/ 266629 w 560550"/>
              <a:gd name="connsiteY14" fmla="*/ 479903 h 493591"/>
              <a:gd name="connsiteX15" fmla="*/ 40497 w 560550"/>
              <a:gd name="connsiteY15" fmla="*/ 492105 h 493591"/>
              <a:gd name="connsiteX16" fmla="*/ 32832 w 560550"/>
              <a:gd name="connsiteY16" fmla="*/ 492314 h 493591"/>
              <a:gd name="connsiteX17" fmla="*/ 3210 w 560550"/>
              <a:gd name="connsiteY17" fmla="*/ 479408 h 493591"/>
              <a:gd name="connsiteX18" fmla="*/ 2740 w 560550"/>
              <a:gd name="connsiteY18" fmla="*/ 478849 h 493591"/>
              <a:gd name="connsiteX19" fmla="*/ 6844 w 560550"/>
              <a:gd name="connsiteY19" fmla="*/ 447301 h 493591"/>
              <a:gd name="connsiteX20" fmla="*/ 23102 w 560550"/>
              <a:gd name="connsiteY20" fmla="*/ 420834 h 493591"/>
              <a:gd name="connsiteX21" fmla="*/ 144121 w 560550"/>
              <a:gd name="connsiteY21" fmla="*/ 235111 h 493591"/>
              <a:gd name="connsiteX22" fmla="*/ 144127 w 560550"/>
              <a:gd name="connsiteY22" fmla="*/ 235851 h 493591"/>
              <a:gd name="connsiteX23" fmla="*/ 149231 w 560550"/>
              <a:gd name="connsiteY23" fmla="*/ 228009 h 493591"/>
              <a:gd name="connsiteX24" fmla="*/ 251731 w 560550"/>
              <a:gd name="connsiteY24" fmla="*/ 26070 h 493591"/>
              <a:gd name="connsiteX25" fmla="*/ 255383 w 560550"/>
              <a:gd name="connsiteY25" fmla="*/ 19328 h 493591"/>
              <a:gd name="connsiteX26" fmla="*/ 281371 w 560550"/>
              <a:gd name="connsiteY26" fmla="*/ 127 h 493591"/>
              <a:gd name="connsiteX27" fmla="*/ 282090 w 560550"/>
              <a:gd name="connsiteY27" fmla="*/ 0 h 493591"/>
              <a:gd name="connsiteX0-1" fmla="*/ 282090 w 560550"/>
              <a:gd name="connsiteY0-2" fmla="*/ 0 h 493591"/>
              <a:gd name="connsiteX1-3" fmla="*/ 307359 w 560550"/>
              <a:gd name="connsiteY1-4" fmla="*/ 19328 h 493591"/>
              <a:gd name="connsiteX2-5" fmla="*/ 322151 w 560550"/>
              <a:gd name="connsiteY2-6" fmla="*/ 46641 h 493591"/>
              <a:gd name="connsiteX3-7" fmla="*/ 422483 w 560550"/>
              <a:gd name="connsiteY3-8" fmla="*/ 244308 h 493591"/>
              <a:gd name="connsiteX4-9" fmla="*/ 426075 w 560550"/>
              <a:gd name="connsiteY4-10" fmla="*/ 252279 h 493591"/>
              <a:gd name="connsiteX5-11" fmla="*/ 549713 w 560550"/>
              <a:gd name="connsiteY5-12" fmla="*/ 442022 h 493591"/>
              <a:gd name="connsiteX6-13" fmla="*/ 553726 w 560550"/>
              <a:gd name="connsiteY6-14" fmla="*/ 448555 h 493591"/>
              <a:gd name="connsiteX7-15" fmla="*/ 557360 w 560550"/>
              <a:gd name="connsiteY7-16" fmla="*/ 480662 h 493591"/>
              <a:gd name="connsiteX8-17" fmla="*/ 557111 w 560550"/>
              <a:gd name="connsiteY8-18" fmla="*/ 481348 h 493591"/>
              <a:gd name="connsiteX9-19" fmla="*/ 527738 w 560550"/>
              <a:gd name="connsiteY9-20" fmla="*/ 493568 h 493591"/>
              <a:gd name="connsiteX10-21" fmla="*/ 496688 w 560550"/>
              <a:gd name="connsiteY10-22" fmla="*/ 492722 h 493591"/>
              <a:gd name="connsiteX11-23" fmla="*/ 275338 w 560550"/>
              <a:gd name="connsiteY11-24" fmla="*/ 480778 h 493591"/>
              <a:gd name="connsiteX12-25" fmla="*/ 275975 w 560550"/>
              <a:gd name="connsiteY12-26" fmla="*/ 480403 h 493591"/>
              <a:gd name="connsiteX13-27" fmla="*/ 266629 w 560550"/>
              <a:gd name="connsiteY13-28" fmla="*/ 479903 h 493591"/>
              <a:gd name="connsiteX14-29" fmla="*/ 40497 w 560550"/>
              <a:gd name="connsiteY14-30" fmla="*/ 492105 h 493591"/>
              <a:gd name="connsiteX15-31" fmla="*/ 32832 w 560550"/>
              <a:gd name="connsiteY15-32" fmla="*/ 492314 h 493591"/>
              <a:gd name="connsiteX16-33" fmla="*/ 3210 w 560550"/>
              <a:gd name="connsiteY16-34" fmla="*/ 479408 h 493591"/>
              <a:gd name="connsiteX17-35" fmla="*/ 2740 w 560550"/>
              <a:gd name="connsiteY17-36" fmla="*/ 478849 h 493591"/>
              <a:gd name="connsiteX18-37" fmla="*/ 6844 w 560550"/>
              <a:gd name="connsiteY18-38" fmla="*/ 447301 h 493591"/>
              <a:gd name="connsiteX19-39" fmla="*/ 23102 w 560550"/>
              <a:gd name="connsiteY19-40" fmla="*/ 420834 h 493591"/>
              <a:gd name="connsiteX20-41" fmla="*/ 144121 w 560550"/>
              <a:gd name="connsiteY20-42" fmla="*/ 235111 h 493591"/>
              <a:gd name="connsiteX21-43" fmla="*/ 144127 w 560550"/>
              <a:gd name="connsiteY21-44" fmla="*/ 235851 h 493591"/>
              <a:gd name="connsiteX22-45" fmla="*/ 149231 w 560550"/>
              <a:gd name="connsiteY22-46" fmla="*/ 228009 h 493591"/>
              <a:gd name="connsiteX23-47" fmla="*/ 251731 w 560550"/>
              <a:gd name="connsiteY23-48" fmla="*/ 26070 h 493591"/>
              <a:gd name="connsiteX24-49" fmla="*/ 255383 w 560550"/>
              <a:gd name="connsiteY24-50" fmla="*/ 19328 h 493591"/>
              <a:gd name="connsiteX25-51" fmla="*/ 281371 w 560550"/>
              <a:gd name="connsiteY25-52" fmla="*/ 127 h 493591"/>
              <a:gd name="connsiteX26-53" fmla="*/ 282090 w 560550"/>
              <a:gd name="connsiteY26-54" fmla="*/ 0 h 493591"/>
              <a:gd name="connsiteX0-55" fmla="*/ 282090 w 560550"/>
              <a:gd name="connsiteY0-56" fmla="*/ 0 h 493591"/>
              <a:gd name="connsiteX1-57" fmla="*/ 307359 w 560550"/>
              <a:gd name="connsiteY1-58" fmla="*/ 19328 h 493591"/>
              <a:gd name="connsiteX2-59" fmla="*/ 322151 w 560550"/>
              <a:gd name="connsiteY2-60" fmla="*/ 46641 h 493591"/>
              <a:gd name="connsiteX3-61" fmla="*/ 426075 w 560550"/>
              <a:gd name="connsiteY3-62" fmla="*/ 252279 h 493591"/>
              <a:gd name="connsiteX4-63" fmla="*/ 549713 w 560550"/>
              <a:gd name="connsiteY4-64" fmla="*/ 442022 h 493591"/>
              <a:gd name="connsiteX5-65" fmla="*/ 553726 w 560550"/>
              <a:gd name="connsiteY5-66" fmla="*/ 448555 h 493591"/>
              <a:gd name="connsiteX6-67" fmla="*/ 557360 w 560550"/>
              <a:gd name="connsiteY6-68" fmla="*/ 480662 h 493591"/>
              <a:gd name="connsiteX7-69" fmla="*/ 557111 w 560550"/>
              <a:gd name="connsiteY7-70" fmla="*/ 481348 h 493591"/>
              <a:gd name="connsiteX8-71" fmla="*/ 527738 w 560550"/>
              <a:gd name="connsiteY8-72" fmla="*/ 493568 h 493591"/>
              <a:gd name="connsiteX9-73" fmla="*/ 496688 w 560550"/>
              <a:gd name="connsiteY9-74" fmla="*/ 492722 h 493591"/>
              <a:gd name="connsiteX10-75" fmla="*/ 275338 w 560550"/>
              <a:gd name="connsiteY10-76" fmla="*/ 480778 h 493591"/>
              <a:gd name="connsiteX11-77" fmla="*/ 275975 w 560550"/>
              <a:gd name="connsiteY11-78" fmla="*/ 480403 h 493591"/>
              <a:gd name="connsiteX12-79" fmla="*/ 266629 w 560550"/>
              <a:gd name="connsiteY12-80" fmla="*/ 479903 h 493591"/>
              <a:gd name="connsiteX13-81" fmla="*/ 40497 w 560550"/>
              <a:gd name="connsiteY13-82" fmla="*/ 492105 h 493591"/>
              <a:gd name="connsiteX14-83" fmla="*/ 32832 w 560550"/>
              <a:gd name="connsiteY14-84" fmla="*/ 492314 h 493591"/>
              <a:gd name="connsiteX15-85" fmla="*/ 3210 w 560550"/>
              <a:gd name="connsiteY15-86" fmla="*/ 479408 h 493591"/>
              <a:gd name="connsiteX16-87" fmla="*/ 2740 w 560550"/>
              <a:gd name="connsiteY16-88" fmla="*/ 478849 h 493591"/>
              <a:gd name="connsiteX17-89" fmla="*/ 6844 w 560550"/>
              <a:gd name="connsiteY17-90" fmla="*/ 447301 h 493591"/>
              <a:gd name="connsiteX18-91" fmla="*/ 23102 w 560550"/>
              <a:gd name="connsiteY18-92" fmla="*/ 420834 h 493591"/>
              <a:gd name="connsiteX19-93" fmla="*/ 144121 w 560550"/>
              <a:gd name="connsiteY19-94" fmla="*/ 235111 h 493591"/>
              <a:gd name="connsiteX20-95" fmla="*/ 144127 w 560550"/>
              <a:gd name="connsiteY20-96" fmla="*/ 235851 h 493591"/>
              <a:gd name="connsiteX21-97" fmla="*/ 149231 w 560550"/>
              <a:gd name="connsiteY21-98" fmla="*/ 228009 h 493591"/>
              <a:gd name="connsiteX22-99" fmla="*/ 251731 w 560550"/>
              <a:gd name="connsiteY22-100" fmla="*/ 26070 h 493591"/>
              <a:gd name="connsiteX23-101" fmla="*/ 255383 w 560550"/>
              <a:gd name="connsiteY23-102" fmla="*/ 19328 h 493591"/>
              <a:gd name="connsiteX24-103" fmla="*/ 281371 w 560550"/>
              <a:gd name="connsiteY24-104" fmla="*/ 127 h 493591"/>
              <a:gd name="connsiteX25-105" fmla="*/ 282090 w 560550"/>
              <a:gd name="connsiteY25-106" fmla="*/ 0 h 493591"/>
              <a:gd name="connsiteX0-107" fmla="*/ 282090 w 560550"/>
              <a:gd name="connsiteY0-108" fmla="*/ 0 h 493591"/>
              <a:gd name="connsiteX1-109" fmla="*/ 307359 w 560550"/>
              <a:gd name="connsiteY1-110" fmla="*/ 19328 h 493591"/>
              <a:gd name="connsiteX2-111" fmla="*/ 322151 w 560550"/>
              <a:gd name="connsiteY2-112" fmla="*/ 46641 h 493591"/>
              <a:gd name="connsiteX3-113" fmla="*/ 426075 w 560550"/>
              <a:gd name="connsiteY3-114" fmla="*/ 252279 h 493591"/>
              <a:gd name="connsiteX4-115" fmla="*/ 549713 w 560550"/>
              <a:gd name="connsiteY4-116" fmla="*/ 442022 h 493591"/>
              <a:gd name="connsiteX5-117" fmla="*/ 553726 w 560550"/>
              <a:gd name="connsiteY5-118" fmla="*/ 448555 h 493591"/>
              <a:gd name="connsiteX6-119" fmla="*/ 557360 w 560550"/>
              <a:gd name="connsiteY6-120" fmla="*/ 480662 h 493591"/>
              <a:gd name="connsiteX7-121" fmla="*/ 557111 w 560550"/>
              <a:gd name="connsiteY7-122" fmla="*/ 481348 h 493591"/>
              <a:gd name="connsiteX8-123" fmla="*/ 527738 w 560550"/>
              <a:gd name="connsiteY8-124" fmla="*/ 493568 h 493591"/>
              <a:gd name="connsiteX9-125" fmla="*/ 496688 w 560550"/>
              <a:gd name="connsiteY9-126" fmla="*/ 492722 h 493591"/>
              <a:gd name="connsiteX10-127" fmla="*/ 275338 w 560550"/>
              <a:gd name="connsiteY10-128" fmla="*/ 480778 h 493591"/>
              <a:gd name="connsiteX11-129" fmla="*/ 275975 w 560550"/>
              <a:gd name="connsiteY11-130" fmla="*/ 480403 h 493591"/>
              <a:gd name="connsiteX12-131" fmla="*/ 266629 w 560550"/>
              <a:gd name="connsiteY12-132" fmla="*/ 479903 h 493591"/>
              <a:gd name="connsiteX13-133" fmla="*/ 40497 w 560550"/>
              <a:gd name="connsiteY13-134" fmla="*/ 492105 h 493591"/>
              <a:gd name="connsiteX14-135" fmla="*/ 32832 w 560550"/>
              <a:gd name="connsiteY14-136" fmla="*/ 492314 h 493591"/>
              <a:gd name="connsiteX15-137" fmla="*/ 3210 w 560550"/>
              <a:gd name="connsiteY15-138" fmla="*/ 479408 h 493591"/>
              <a:gd name="connsiteX16-139" fmla="*/ 2740 w 560550"/>
              <a:gd name="connsiteY16-140" fmla="*/ 478849 h 493591"/>
              <a:gd name="connsiteX17-141" fmla="*/ 6844 w 560550"/>
              <a:gd name="connsiteY17-142" fmla="*/ 447301 h 493591"/>
              <a:gd name="connsiteX18-143" fmla="*/ 23102 w 560550"/>
              <a:gd name="connsiteY18-144" fmla="*/ 420834 h 493591"/>
              <a:gd name="connsiteX19-145" fmla="*/ 144121 w 560550"/>
              <a:gd name="connsiteY19-146" fmla="*/ 235111 h 493591"/>
              <a:gd name="connsiteX20-147" fmla="*/ 144127 w 560550"/>
              <a:gd name="connsiteY20-148" fmla="*/ 235851 h 493591"/>
              <a:gd name="connsiteX21-149" fmla="*/ 149231 w 560550"/>
              <a:gd name="connsiteY21-150" fmla="*/ 228009 h 493591"/>
              <a:gd name="connsiteX22-151" fmla="*/ 251731 w 560550"/>
              <a:gd name="connsiteY22-152" fmla="*/ 26070 h 493591"/>
              <a:gd name="connsiteX23-153" fmla="*/ 255383 w 560550"/>
              <a:gd name="connsiteY23-154" fmla="*/ 19328 h 493591"/>
              <a:gd name="connsiteX24-155" fmla="*/ 281371 w 560550"/>
              <a:gd name="connsiteY24-156" fmla="*/ 127 h 493591"/>
              <a:gd name="connsiteX25-157" fmla="*/ 282090 w 560550"/>
              <a:gd name="connsiteY25-158" fmla="*/ 0 h 493591"/>
              <a:gd name="connsiteX0-159" fmla="*/ 282090 w 560550"/>
              <a:gd name="connsiteY0-160" fmla="*/ 0 h 493591"/>
              <a:gd name="connsiteX1-161" fmla="*/ 307359 w 560550"/>
              <a:gd name="connsiteY1-162" fmla="*/ 19328 h 493591"/>
              <a:gd name="connsiteX2-163" fmla="*/ 322151 w 560550"/>
              <a:gd name="connsiteY2-164" fmla="*/ 46641 h 493591"/>
              <a:gd name="connsiteX3-165" fmla="*/ 426075 w 560550"/>
              <a:gd name="connsiteY3-166" fmla="*/ 252279 h 493591"/>
              <a:gd name="connsiteX4-167" fmla="*/ 549713 w 560550"/>
              <a:gd name="connsiteY4-168" fmla="*/ 442022 h 493591"/>
              <a:gd name="connsiteX5-169" fmla="*/ 553726 w 560550"/>
              <a:gd name="connsiteY5-170" fmla="*/ 448555 h 493591"/>
              <a:gd name="connsiteX6-171" fmla="*/ 557360 w 560550"/>
              <a:gd name="connsiteY6-172" fmla="*/ 480662 h 493591"/>
              <a:gd name="connsiteX7-173" fmla="*/ 557111 w 560550"/>
              <a:gd name="connsiteY7-174" fmla="*/ 481348 h 493591"/>
              <a:gd name="connsiteX8-175" fmla="*/ 527738 w 560550"/>
              <a:gd name="connsiteY8-176" fmla="*/ 493568 h 493591"/>
              <a:gd name="connsiteX9-177" fmla="*/ 496688 w 560550"/>
              <a:gd name="connsiteY9-178" fmla="*/ 492722 h 493591"/>
              <a:gd name="connsiteX10-179" fmla="*/ 275338 w 560550"/>
              <a:gd name="connsiteY10-180" fmla="*/ 480778 h 493591"/>
              <a:gd name="connsiteX11-181" fmla="*/ 275975 w 560550"/>
              <a:gd name="connsiteY11-182" fmla="*/ 480403 h 493591"/>
              <a:gd name="connsiteX12-183" fmla="*/ 266629 w 560550"/>
              <a:gd name="connsiteY12-184" fmla="*/ 479903 h 493591"/>
              <a:gd name="connsiteX13-185" fmla="*/ 40497 w 560550"/>
              <a:gd name="connsiteY13-186" fmla="*/ 492105 h 493591"/>
              <a:gd name="connsiteX14-187" fmla="*/ 32832 w 560550"/>
              <a:gd name="connsiteY14-188" fmla="*/ 492314 h 493591"/>
              <a:gd name="connsiteX15-189" fmla="*/ 3210 w 560550"/>
              <a:gd name="connsiteY15-190" fmla="*/ 479408 h 493591"/>
              <a:gd name="connsiteX16-191" fmla="*/ 2740 w 560550"/>
              <a:gd name="connsiteY16-192" fmla="*/ 478849 h 493591"/>
              <a:gd name="connsiteX17-193" fmla="*/ 6844 w 560550"/>
              <a:gd name="connsiteY17-194" fmla="*/ 447301 h 493591"/>
              <a:gd name="connsiteX18-195" fmla="*/ 23102 w 560550"/>
              <a:gd name="connsiteY18-196" fmla="*/ 420834 h 493591"/>
              <a:gd name="connsiteX19-197" fmla="*/ 144121 w 560550"/>
              <a:gd name="connsiteY19-198" fmla="*/ 235111 h 493591"/>
              <a:gd name="connsiteX20-199" fmla="*/ 149231 w 560550"/>
              <a:gd name="connsiteY20-200" fmla="*/ 228009 h 493591"/>
              <a:gd name="connsiteX21-201" fmla="*/ 251731 w 560550"/>
              <a:gd name="connsiteY21-202" fmla="*/ 26070 h 493591"/>
              <a:gd name="connsiteX22-203" fmla="*/ 255383 w 560550"/>
              <a:gd name="connsiteY22-204" fmla="*/ 19328 h 493591"/>
              <a:gd name="connsiteX23-205" fmla="*/ 281371 w 560550"/>
              <a:gd name="connsiteY23-206" fmla="*/ 127 h 493591"/>
              <a:gd name="connsiteX24-207" fmla="*/ 282090 w 560550"/>
              <a:gd name="connsiteY24-208" fmla="*/ 0 h 493591"/>
              <a:gd name="connsiteX0-209" fmla="*/ 282090 w 560550"/>
              <a:gd name="connsiteY0-210" fmla="*/ 0 h 493591"/>
              <a:gd name="connsiteX1-211" fmla="*/ 307359 w 560550"/>
              <a:gd name="connsiteY1-212" fmla="*/ 19328 h 493591"/>
              <a:gd name="connsiteX2-213" fmla="*/ 322151 w 560550"/>
              <a:gd name="connsiteY2-214" fmla="*/ 46641 h 493591"/>
              <a:gd name="connsiteX3-215" fmla="*/ 426075 w 560550"/>
              <a:gd name="connsiteY3-216" fmla="*/ 252279 h 493591"/>
              <a:gd name="connsiteX4-217" fmla="*/ 549713 w 560550"/>
              <a:gd name="connsiteY4-218" fmla="*/ 442022 h 493591"/>
              <a:gd name="connsiteX5-219" fmla="*/ 553726 w 560550"/>
              <a:gd name="connsiteY5-220" fmla="*/ 448555 h 493591"/>
              <a:gd name="connsiteX6-221" fmla="*/ 557360 w 560550"/>
              <a:gd name="connsiteY6-222" fmla="*/ 480662 h 493591"/>
              <a:gd name="connsiteX7-223" fmla="*/ 557111 w 560550"/>
              <a:gd name="connsiteY7-224" fmla="*/ 481348 h 493591"/>
              <a:gd name="connsiteX8-225" fmla="*/ 527738 w 560550"/>
              <a:gd name="connsiteY8-226" fmla="*/ 493568 h 493591"/>
              <a:gd name="connsiteX9-227" fmla="*/ 496688 w 560550"/>
              <a:gd name="connsiteY9-228" fmla="*/ 492722 h 493591"/>
              <a:gd name="connsiteX10-229" fmla="*/ 275338 w 560550"/>
              <a:gd name="connsiteY10-230" fmla="*/ 480778 h 493591"/>
              <a:gd name="connsiteX11-231" fmla="*/ 275975 w 560550"/>
              <a:gd name="connsiteY11-232" fmla="*/ 480403 h 493591"/>
              <a:gd name="connsiteX12-233" fmla="*/ 266629 w 560550"/>
              <a:gd name="connsiteY12-234" fmla="*/ 479903 h 493591"/>
              <a:gd name="connsiteX13-235" fmla="*/ 40497 w 560550"/>
              <a:gd name="connsiteY13-236" fmla="*/ 492105 h 493591"/>
              <a:gd name="connsiteX14-237" fmla="*/ 32832 w 560550"/>
              <a:gd name="connsiteY14-238" fmla="*/ 492314 h 493591"/>
              <a:gd name="connsiteX15-239" fmla="*/ 3210 w 560550"/>
              <a:gd name="connsiteY15-240" fmla="*/ 479408 h 493591"/>
              <a:gd name="connsiteX16-241" fmla="*/ 2740 w 560550"/>
              <a:gd name="connsiteY16-242" fmla="*/ 478849 h 493591"/>
              <a:gd name="connsiteX17-243" fmla="*/ 6844 w 560550"/>
              <a:gd name="connsiteY17-244" fmla="*/ 447301 h 493591"/>
              <a:gd name="connsiteX18-245" fmla="*/ 23102 w 560550"/>
              <a:gd name="connsiteY18-246" fmla="*/ 420834 h 493591"/>
              <a:gd name="connsiteX19-247" fmla="*/ 149231 w 560550"/>
              <a:gd name="connsiteY19-248" fmla="*/ 228009 h 493591"/>
              <a:gd name="connsiteX20-249" fmla="*/ 251731 w 560550"/>
              <a:gd name="connsiteY20-250" fmla="*/ 26070 h 493591"/>
              <a:gd name="connsiteX21-251" fmla="*/ 255383 w 560550"/>
              <a:gd name="connsiteY21-252" fmla="*/ 19328 h 493591"/>
              <a:gd name="connsiteX22-253" fmla="*/ 281371 w 560550"/>
              <a:gd name="connsiteY22-254" fmla="*/ 127 h 493591"/>
              <a:gd name="connsiteX23-255" fmla="*/ 282090 w 560550"/>
              <a:gd name="connsiteY23-256" fmla="*/ 0 h 493591"/>
              <a:gd name="connsiteX0-257" fmla="*/ 282090 w 560550"/>
              <a:gd name="connsiteY0-258" fmla="*/ 0 h 493591"/>
              <a:gd name="connsiteX1-259" fmla="*/ 307359 w 560550"/>
              <a:gd name="connsiteY1-260" fmla="*/ 19328 h 493591"/>
              <a:gd name="connsiteX2-261" fmla="*/ 322151 w 560550"/>
              <a:gd name="connsiteY2-262" fmla="*/ 46641 h 493591"/>
              <a:gd name="connsiteX3-263" fmla="*/ 426075 w 560550"/>
              <a:gd name="connsiteY3-264" fmla="*/ 252279 h 493591"/>
              <a:gd name="connsiteX4-265" fmla="*/ 549713 w 560550"/>
              <a:gd name="connsiteY4-266" fmla="*/ 442022 h 493591"/>
              <a:gd name="connsiteX5-267" fmla="*/ 553726 w 560550"/>
              <a:gd name="connsiteY5-268" fmla="*/ 448555 h 493591"/>
              <a:gd name="connsiteX6-269" fmla="*/ 557360 w 560550"/>
              <a:gd name="connsiteY6-270" fmla="*/ 480662 h 493591"/>
              <a:gd name="connsiteX7-271" fmla="*/ 557111 w 560550"/>
              <a:gd name="connsiteY7-272" fmla="*/ 481348 h 493591"/>
              <a:gd name="connsiteX8-273" fmla="*/ 527738 w 560550"/>
              <a:gd name="connsiteY8-274" fmla="*/ 493568 h 493591"/>
              <a:gd name="connsiteX9-275" fmla="*/ 496688 w 560550"/>
              <a:gd name="connsiteY9-276" fmla="*/ 492722 h 493591"/>
              <a:gd name="connsiteX10-277" fmla="*/ 275338 w 560550"/>
              <a:gd name="connsiteY10-278" fmla="*/ 480778 h 493591"/>
              <a:gd name="connsiteX11-279" fmla="*/ 275975 w 560550"/>
              <a:gd name="connsiteY11-280" fmla="*/ 480403 h 493591"/>
              <a:gd name="connsiteX12-281" fmla="*/ 266629 w 560550"/>
              <a:gd name="connsiteY12-282" fmla="*/ 479903 h 493591"/>
              <a:gd name="connsiteX13-283" fmla="*/ 40497 w 560550"/>
              <a:gd name="connsiteY13-284" fmla="*/ 492105 h 493591"/>
              <a:gd name="connsiteX14-285" fmla="*/ 32832 w 560550"/>
              <a:gd name="connsiteY14-286" fmla="*/ 492314 h 493591"/>
              <a:gd name="connsiteX15-287" fmla="*/ 3210 w 560550"/>
              <a:gd name="connsiteY15-288" fmla="*/ 479408 h 493591"/>
              <a:gd name="connsiteX16-289" fmla="*/ 2740 w 560550"/>
              <a:gd name="connsiteY16-290" fmla="*/ 478849 h 493591"/>
              <a:gd name="connsiteX17-291" fmla="*/ 6844 w 560550"/>
              <a:gd name="connsiteY17-292" fmla="*/ 447301 h 493591"/>
              <a:gd name="connsiteX18-293" fmla="*/ 23102 w 560550"/>
              <a:gd name="connsiteY18-294" fmla="*/ 420834 h 493591"/>
              <a:gd name="connsiteX19-295" fmla="*/ 149231 w 560550"/>
              <a:gd name="connsiteY19-296" fmla="*/ 228009 h 493591"/>
              <a:gd name="connsiteX20-297" fmla="*/ 251731 w 560550"/>
              <a:gd name="connsiteY20-298" fmla="*/ 26070 h 493591"/>
              <a:gd name="connsiteX21-299" fmla="*/ 255383 w 560550"/>
              <a:gd name="connsiteY21-300" fmla="*/ 19328 h 493591"/>
              <a:gd name="connsiteX22-301" fmla="*/ 281371 w 560550"/>
              <a:gd name="connsiteY22-302" fmla="*/ 127 h 493591"/>
              <a:gd name="connsiteX23-303" fmla="*/ 282090 w 560550"/>
              <a:gd name="connsiteY23-304" fmla="*/ 0 h 493591"/>
              <a:gd name="connsiteX0-305" fmla="*/ 282090 w 560550"/>
              <a:gd name="connsiteY0-306" fmla="*/ 0 h 493591"/>
              <a:gd name="connsiteX1-307" fmla="*/ 307359 w 560550"/>
              <a:gd name="connsiteY1-308" fmla="*/ 19328 h 493591"/>
              <a:gd name="connsiteX2-309" fmla="*/ 322151 w 560550"/>
              <a:gd name="connsiteY2-310" fmla="*/ 46641 h 493591"/>
              <a:gd name="connsiteX3-311" fmla="*/ 426075 w 560550"/>
              <a:gd name="connsiteY3-312" fmla="*/ 252279 h 493591"/>
              <a:gd name="connsiteX4-313" fmla="*/ 549713 w 560550"/>
              <a:gd name="connsiteY4-314" fmla="*/ 442022 h 493591"/>
              <a:gd name="connsiteX5-315" fmla="*/ 553726 w 560550"/>
              <a:gd name="connsiteY5-316" fmla="*/ 448555 h 493591"/>
              <a:gd name="connsiteX6-317" fmla="*/ 557360 w 560550"/>
              <a:gd name="connsiteY6-318" fmla="*/ 480662 h 493591"/>
              <a:gd name="connsiteX7-319" fmla="*/ 557111 w 560550"/>
              <a:gd name="connsiteY7-320" fmla="*/ 481348 h 493591"/>
              <a:gd name="connsiteX8-321" fmla="*/ 527738 w 560550"/>
              <a:gd name="connsiteY8-322" fmla="*/ 493568 h 493591"/>
              <a:gd name="connsiteX9-323" fmla="*/ 496688 w 560550"/>
              <a:gd name="connsiteY9-324" fmla="*/ 492722 h 493591"/>
              <a:gd name="connsiteX10-325" fmla="*/ 275338 w 560550"/>
              <a:gd name="connsiteY10-326" fmla="*/ 480778 h 493591"/>
              <a:gd name="connsiteX11-327" fmla="*/ 266629 w 560550"/>
              <a:gd name="connsiteY11-328" fmla="*/ 479903 h 493591"/>
              <a:gd name="connsiteX12-329" fmla="*/ 40497 w 560550"/>
              <a:gd name="connsiteY12-330" fmla="*/ 492105 h 493591"/>
              <a:gd name="connsiteX13-331" fmla="*/ 32832 w 560550"/>
              <a:gd name="connsiteY13-332" fmla="*/ 492314 h 493591"/>
              <a:gd name="connsiteX14-333" fmla="*/ 3210 w 560550"/>
              <a:gd name="connsiteY14-334" fmla="*/ 479408 h 493591"/>
              <a:gd name="connsiteX15-335" fmla="*/ 2740 w 560550"/>
              <a:gd name="connsiteY15-336" fmla="*/ 478849 h 493591"/>
              <a:gd name="connsiteX16-337" fmla="*/ 6844 w 560550"/>
              <a:gd name="connsiteY16-338" fmla="*/ 447301 h 493591"/>
              <a:gd name="connsiteX17-339" fmla="*/ 23102 w 560550"/>
              <a:gd name="connsiteY17-340" fmla="*/ 420834 h 493591"/>
              <a:gd name="connsiteX18-341" fmla="*/ 149231 w 560550"/>
              <a:gd name="connsiteY18-342" fmla="*/ 228009 h 493591"/>
              <a:gd name="connsiteX19-343" fmla="*/ 251731 w 560550"/>
              <a:gd name="connsiteY19-344" fmla="*/ 26070 h 493591"/>
              <a:gd name="connsiteX20-345" fmla="*/ 255383 w 560550"/>
              <a:gd name="connsiteY20-346" fmla="*/ 19328 h 493591"/>
              <a:gd name="connsiteX21-347" fmla="*/ 281371 w 560550"/>
              <a:gd name="connsiteY21-348" fmla="*/ 127 h 493591"/>
              <a:gd name="connsiteX22-349" fmla="*/ 282090 w 560550"/>
              <a:gd name="connsiteY22-350" fmla="*/ 0 h 493591"/>
              <a:gd name="connsiteX0-351" fmla="*/ 282090 w 560550"/>
              <a:gd name="connsiteY0-352" fmla="*/ 0 h 493591"/>
              <a:gd name="connsiteX1-353" fmla="*/ 307359 w 560550"/>
              <a:gd name="connsiteY1-354" fmla="*/ 19328 h 493591"/>
              <a:gd name="connsiteX2-355" fmla="*/ 322151 w 560550"/>
              <a:gd name="connsiteY2-356" fmla="*/ 46641 h 493591"/>
              <a:gd name="connsiteX3-357" fmla="*/ 426075 w 560550"/>
              <a:gd name="connsiteY3-358" fmla="*/ 252279 h 493591"/>
              <a:gd name="connsiteX4-359" fmla="*/ 549713 w 560550"/>
              <a:gd name="connsiteY4-360" fmla="*/ 442022 h 493591"/>
              <a:gd name="connsiteX5-361" fmla="*/ 553726 w 560550"/>
              <a:gd name="connsiteY5-362" fmla="*/ 448555 h 493591"/>
              <a:gd name="connsiteX6-363" fmla="*/ 557360 w 560550"/>
              <a:gd name="connsiteY6-364" fmla="*/ 480662 h 493591"/>
              <a:gd name="connsiteX7-365" fmla="*/ 557111 w 560550"/>
              <a:gd name="connsiteY7-366" fmla="*/ 481348 h 493591"/>
              <a:gd name="connsiteX8-367" fmla="*/ 527738 w 560550"/>
              <a:gd name="connsiteY8-368" fmla="*/ 493568 h 493591"/>
              <a:gd name="connsiteX9-369" fmla="*/ 496688 w 560550"/>
              <a:gd name="connsiteY9-370" fmla="*/ 492722 h 493591"/>
              <a:gd name="connsiteX10-371" fmla="*/ 266629 w 560550"/>
              <a:gd name="connsiteY10-372" fmla="*/ 479903 h 493591"/>
              <a:gd name="connsiteX11-373" fmla="*/ 40497 w 560550"/>
              <a:gd name="connsiteY11-374" fmla="*/ 492105 h 493591"/>
              <a:gd name="connsiteX12-375" fmla="*/ 32832 w 560550"/>
              <a:gd name="connsiteY12-376" fmla="*/ 492314 h 493591"/>
              <a:gd name="connsiteX13-377" fmla="*/ 3210 w 560550"/>
              <a:gd name="connsiteY13-378" fmla="*/ 479408 h 493591"/>
              <a:gd name="connsiteX14-379" fmla="*/ 2740 w 560550"/>
              <a:gd name="connsiteY14-380" fmla="*/ 478849 h 493591"/>
              <a:gd name="connsiteX15-381" fmla="*/ 6844 w 560550"/>
              <a:gd name="connsiteY15-382" fmla="*/ 447301 h 493591"/>
              <a:gd name="connsiteX16-383" fmla="*/ 23102 w 560550"/>
              <a:gd name="connsiteY16-384" fmla="*/ 420834 h 493591"/>
              <a:gd name="connsiteX17-385" fmla="*/ 149231 w 560550"/>
              <a:gd name="connsiteY17-386" fmla="*/ 228009 h 493591"/>
              <a:gd name="connsiteX18-387" fmla="*/ 251731 w 560550"/>
              <a:gd name="connsiteY18-388" fmla="*/ 26070 h 493591"/>
              <a:gd name="connsiteX19-389" fmla="*/ 255383 w 560550"/>
              <a:gd name="connsiteY19-390" fmla="*/ 19328 h 493591"/>
              <a:gd name="connsiteX20-391" fmla="*/ 281371 w 560550"/>
              <a:gd name="connsiteY20-392" fmla="*/ 127 h 493591"/>
              <a:gd name="connsiteX21-393" fmla="*/ 282090 w 560550"/>
              <a:gd name="connsiteY21-394" fmla="*/ 0 h 493591"/>
              <a:gd name="connsiteX0-395" fmla="*/ 282090 w 560550"/>
              <a:gd name="connsiteY0-396" fmla="*/ 0 h 493591"/>
              <a:gd name="connsiteX1-397" fmla="*/ 307359 w 560550"/>
              <a:gd name="connsiteY1-398" fmla="*/ 19328 h 493591"/>
              <a:gd name="connsiteX2-399" fmla="*/ 322151 w 560550"/>
              <a:gd name="connsiteY2-400" fmla="*/ 46641 h 493591"/>
              <a:gd name="connsiteX3-401" fmla="*/ 426075 w 560550"/>
              <a:gd name="connsiteY3-402" fmla="*/ 252279 h 493591"/>
              <a:gd name="connsiteX4-403" fmla="*/ 549713 w 560550"/>
              <a:gd name="connsiteY4-404" fmla="*/ 442022 h 493591"/>
              <a:gd name="connsiteX5-405" fmla="*/ 553726 w 560550"/>
              <a:gd name="connsiteY5-406" fmla="*/ 448555 h 493591"/>
              <a:gd name="connsiteX6-407" fmla="*/ 557360 w 560550"/>
              <a:gd name="connsiteY6-408" fmla="*/ 480662 h 493591"/>
              <a:gd name="connsiteX7-409" fmla="*/ 557111 w 560550"/>
              <a:gd name="connsiteY7-410" fmla="*/ 481348 h 493591"/>
              <a:gd name="connsiteX8-411" fmla="*/ 527738 w 560550"/>
              <a:gd name="connsiteY8-412" fmla="*/ 493568 h 493591"/>
              <a:gd name="connsiteX9-413" fmla="*/ 496688 w 560550"/>
              <a:gd name="connsiteY9-414" fmla="*/ 492722 h 493591"/>
              <a:gd name="connsiteX10-415" fmla="*/ 266629 w 560550"/>
              <a:gd name="connsiteY10-416" fmla="*/ 479903 h 493591"/>
              <a:gd name="connsiteX11-417" fmla="*/ 40497 w 560550"/>
              <a:gd name="connsiteY11-418" fmla="*/ 492105 h 493591"/>
              <a:gd name="connsiteX12-419" fmla="*/ 32832 w 560550"/>
              <a:gd name="connsiteY12-420" fmla="*/ 492314 h 493591"/>
              <a:gd name="connsiteX13-421" fmla="*/ 3210 w 560550"/>
              <a:gd name="connsiteY13-422" fmla="*/ 479408 h 493591"/>
              <a:gd name="connsiteX14-423" fmla="*/ 2740 w 560550"/>
              <a:gd name="connsiteY14-424" fmla="*/ 478849 h 493591"/>
              <a:gd name="connsiteX15-425" fmla="*/ 6844 w 560550"/>
              <a:gd name="connsiteY15-426" fmla="*/ 447301 h 493591"/>
              <a:gd name="connsiteX16-427" fmla="*/ 23102 w 560550"/>
              <a:gd name="connsiteY16-428" fmla="*/ 420834 h 493591"/>
              <a:gd name="connsiteX17-429" fmla="*/ 149231 w 560550"/>
              <a:gd name="connsiteY17-430" fmla="*/ 228009 h 493591"/>
              <a:gd name="connsiteX18-431" fmla="*/ 251731 w 560550"/>
              <a:gd name="connsiteY18-432" fmla="*/ 26070 h 493591"/>
              <a:gd name="connsiteX19-433" fmla="*/ 255383 w 560550"/>
              <a:gd name="connsiteY19-434" fmla="*/ 19328 h 493591"/>
              <a:gd name="connsiteX20-435" fmla="*/ 281371 w 560550"/>
              <a:gd name="connsiteY20-436" fmla="*/ 127 h 493591"/>
              <a:gd name="connsiteX21-437" fmla="*/ 282090 w 560550"/>
              <a:gd name="connsiteY21-438" fmla="*/ 0 h 493591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  <a:cxn ang="0">
                <a:pos x="connsiteX10-21" y="connsiteY10-22"/>
              </a:cxn>
              <a:cxn ang="0">
                <a:pos x="connsiteX11-23" y="connsiteY11-24"/>
              </a:cxn>
              <a:cxn ang="0">
                <a:pos x="connsiteX12-25" y="connsiteY12-26"/>
              </a:cxn>
              <a:cxn ang="0">
                <a:pos x="connsiteX13-27" y="connsiteY13-28"/>
              </a:cxn>
              <a:cxn ang="0">
                <a:pos x="connsiteX14-29" y="connsiteY14-30"/>
              </a:cxn>
              <a:cxn ang="0">
                <a:pos x="connsiteX15-31" y="connsiteY15-32"/>
              </a:cxn>
              <a:cxn ang="0">
                <a:pos x="connsiteX16-33" y="connsiteY16-34"/>
              </a:cxn>
              <a:cxn ang="0">
                <a:pos x="connsiteX17-35" y="connsiteY17-36"/>
              </a:cxn>
              <a:cxn ang="0">
                <a:pos x="connsiteX18-37" y="connsiteY18-38"/>
              </a:cxn>
              <a:cxn ang="0">
                <a:pos x="connsiteX19-39" y="connsiteY19-40"/>
              </a:cxn>
              <a:cxn ang="0">
                <a:pos x="connsiteX20-41" y="connsiteY20-42"/>
              </a:cxn>
              <a:cxn ang="0">
                <a:pos x="connsiteX21-43" y="connsiteY21-44"/>
              </a:cxn>
            </a:cxnLst>
            <a:rect l="l" t="t" r="r" b="b"/>
            <a:pathLst>
              <a:path w="560550" h="493591">
                <a:moveTo>
                  <a:pt x="282090" y="0"/>
                </a:moveTo>
                <a:cubicBezTo>
                  <a:pt x="291235" y="0"/>
                  <a:pt x="300381" y="6443"/>
                  <a:pt x="307359" y="19328"/>
                </a:cubicBezTo>
                <a:lnTo>
                  <a:pt x="322151" y="46641"/>
                </a:lnTo>
                <a:cubicBezTo>
                  <a:pt x="341937" y="85466"/>
                  <a:pt x="388148" y="186382"/>
                  <a:pt x="426075" y="252279"/>
                </a:cubicBezTo>
                <a:cubicBezTo>
                  <a:pt x="464002" y="318176"/>
                  <a:pt x="528438" y="409309"/>
                  <a:pt x="549713" y="442022"/>
                </a:cubicBezTo>
                <a:lnTo>
                  <a:pt x="553726" y="448555"/>
                </a:lnTo>
                <a:cubicBezTo>
                  <a:pt x="561598" y="461368"/>
                  <a:pt x="562451" y="472766"/>
                  <a:pt x="557360" y="480662"/>
                </a:cubicBezTo>
                <a:cubicBezTo>
                  <a:pt x="557347" y="480929"/>
                  <a:pt x="557231" y="481140"/>
                  <a:pt x="557111" y="481348"/>
                </a:cubicBezTo>
                <a:cubicBezTo>
                  <a:pt x="552538" y="489268"/>
                  <a:pt x="542386" y="493968"/>
                  <a:pt x="527738" y="493568"/>
                </a:cubicBezTo>
                <a:lnTo>
                  <a:pt x="496688" y="492722"/>
                </a:lnTo>
                <a:cubicBezTo>
                  <a:pt x="453170" y="490445"/>
                  <a:pt x="342661" y="480006"/>
                  <a:pt x="266629" y="479903"/>
                </a:cubicBezTo>
                <a:cubicBezTo>
                  <a:pt x="190597" y="479800"/>
                  <a:pt x="79463" y="490037"/>
                  <a:pt x="40497" y="492105"/>
                </a:cubicBezTo>
                <a:lnTo>
                  <a:pt x="32832" y="492314"/>
                </a:lnTo>
                <a:cubicBezTo>
                  <a:pt x="17800" y="492724"/>
                  <a:pt x="7502" y="487764"/>
                  <a:pt x="3210" y="479408"/>
                </a:cubicBezTo>
                <a:cubicBezTo>
                  <a:pt x="2985" y="479262"/>
                  <a:pt x="2860" y="479056"/>
                  <a:pt x="2740" y="478849"/>
                </a:cubicBezTo>
                <a:cubicBezTo>
                  <a:pt x="-1833" y="470928"/>
                  <a:pt x="-826" y="459787"/>
                  <a:pt x="6844" y="447301"/>
                </a:cubicBezTo>
                <a:lnTo>
                  <a:pt x="23102" y="420834"/>
                </a:lnTo>
                <a:cubicBezTo>
                  <a:pt x="46833" y="384285"/>
                  <a:pt x="111126" y="293803"/>
                  <a:pt x="149231" y="228009"/>
                </a:cubicBezTo>
                <a:cubicBezTo>
                  <a:pt x="187336" y="162215"/>
                  <a:pt x="234039" y="60850"/>
                  <a:pt x="251731" y="26070"/>
                </a:cubicBezTo>
                <a:lnTo>
                  <a:pt x="255383" y="19328"/>
                </a:lnTo>
                <a:cubicBezTo>
                  <a:pt x="262543" y="6104"/>
                  <a:pt x="271988" y="-334"/>
                  <a:pt x="281371" y="127"/>
                </a:cubicBezTo>
                <a:cubicBezTo>
                  <a:pt x="281609" y="5"/>
                  <a:pt x="281850" y="0"/>
                  <a:pt x="282090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endParaRPr lang="zh-CN" altLang="en-US" strike="noStrike" noProof="1">
              <a:solidFill>
                <a:srgbClr val="FFFFFF"/>
              </a:solidFill>
              <a:cs typeface="Arial" panose="020B0604020202020204" pitchFamily="34" charset="0"/>
            </a:endParaRPr>
          </a:p>
        </p:txBody>
      </p:sp>
      <p:sp>
        <p:nvSpPr>
          <p:cNvPr id="13" name="KSO_Shape"/>
          <p:cNvSpPr/>
          <p:nvPr/>
        </p:nvSpPr>
        <p:spPr>
          <a:xfrm rot="2175228">
            <a:off x="3209925" y="2478088"/>
            <a:ext cx="193675" cy="171450"/>
          </a:xfrm>
          <a:custGeom>
            <a:avLst/>
            <a:gdLst>
              <a:gd name="connsiteX0" fmla="*/ 282090 w 560550"/>
              <a:gd name="connsiteY0" fmla="*/ 0 h 493591"/>
              <a:gd name="connsiteX1" fmla="*/ 307359 w 560550"/>
              <a:gd name="connsiteY1" fmla="*/ 19328 h 493591"/>
              <a:gd name="connsiteX2" fmla="*/ 322151 w 560550"/>
              <a:gd name="connsiteY2" fmla="*/ 46641 h 493591"/>
              <a:gd name="connsiteX3" fmla="*/ 422483 w 560550"/>
              <a:gd name="connsiteY3" fmla="*/ 244308 h 493591"/>
              <a:gd name="connsiteX4" fmla="*/ 421839 w 560550"/>
              <a:gd name="connsiteY4" fmla="*/ 243943 h 493591"/>
              <a:gd name="connsiteX5" fmla="*/ 426075 w 560550"/>
              <a:gd name="connsiteY5" fmla="*/ 252279 h 493591"/>
              <a:gd name="connsiteX6" fmla="*/ 549713 w 560550"/>
              <a:gd name="connsiteY6" fmla="*/ 442022 h 493591"/>
              <a:gd name="connsiteX7" fmla="*/ 553726 w 560550"/>
              <a:gd name="connsiteY7" fmla="*/ 448555 h 493591"/>
              <a:gd name="connsiteX8" fmla="*/ 557360 w 560550"/>
              <a:gd name="connsiteY8" fmla="*/ 480662 h 493591"/>
              <a:gd name="connsiteX9" fmla="*/ 557111 w 560550"/>
              <a:gd name="connsiteY9" fmla="*/ 481348 h 493591"/>
              <a:gd name="connsiteX10" fmla="*/ 527738 w 560550"/>
              <a:gd name="connsiteY10" fmla="*/ 493568 h 493591"/>
              <a:gd name="connsiteX11" fmla="*/ 496688 w 560550"/>
              <a:gd name="connsiteY11" fmla="*/ 492722 h 493591"/>
              <a:gd name="connsiteX12" fmla="*/ 275338 w 560550"/>
              <a:gd name="connsiteY12" fmla="*/ 480778 h 493591"/>
              <a:gd name="connsiteX13" fmla="*/ 275975 w 560550"/>
              <a:gd name="connsiteY13" fmla="*/ 480403 h 493591"/>
              <a:gd name="connsiteX14" fmla="*/ 266629 w 560550"/>
              <a:gd name="connsiteY14" fmla="*/ 479903 h 493591"/>
              <a:gd name="connsiteX15" fmla="*/ 40497 w 560550"/>
              <a:gd name="connsiteY15" fmla="*/ 492105 h 493591"/>
              <a:gd name="connsiteX16" fmla="*/ 32832 w 560550"/>
              <a:gd name="connsiteY16" fmla="*/ 492314 h 493591"/>
              <a:gd name="connsiteX17" fmla="*/ 3210 w 560550"/>
              <a:gd name="connsiteY17" fmla="*/ 479408 h 493591"/>
              <a:gd name="connsiteX18" fmla="*/ 2740 w 560550"/>
              <a:gd name="connsiteY18" fmla="*/ 478849 h 493591"/>
              <a:gd name="connsiteX19" fmla="*/ 6844 w 560550"/>
              <a:gd name="connsiteY19" fmla="*/ 447301 h 493591"/>
              <a:gd name="connsiteX20" fmla="*/ 23102 w 560550"/>
              <a:gd name="connsiteY20" fmla="*/ 420834 h 493591"/>
              <a:gd name="connsiteX21" fmla="*/ 144121 w 560550"/>
              <a:gd name="connsiteY21" fmla="*/ 235111 h 493591"/>
              <a:gd name="connsiteX22" fmla="*/ 144127 w 560550"/>
              <a:gd name="connsiteY22" fmla="*/ 235851 h 493591"/>
              <a:gd name="connsiteX23" fmla="*/ 149231 w 560550"/>
              <a:gd name="connsiteY23" fmla="*/ 228009 h 493591"/>
              <a:gd name="connsiteX24" fmla="*/ 251731 w 560550"/>
              <a:gd name="connsiteY24" fmla="*/ 26070 h 493591"/>
              <a:gd name="connsiteX25" fmla="*/ 255383 w 560550"/>
              <a:gd name="connsiteY25" fmla="*/ 19328 h 493591"/>
              <a:gd name="connsiteX26" fmla="*/ 281371 w 560550"/>
              <a:gd name="connsiteY26" fmla="*/ 127 h 493591"/>
              <a:gd name="connsiteX27" fmla="*/ 282090 w 560550"/>
              <a:gd name="connsiteY27" fmla="*/ 0 h 493591"/>
              <a:gd name="connsiteX0-1" fmla="*/ 282090 w 560550"/>
              <a:gd name="connsiteY0-2" fmla="*/ 0 h 493591"/>
              <a:gd name="connsiteX1-3" fmla="*/ 307359 w 560550"/>
              <a:gd name="connsiteY1-4" fmla="*/ 19328 h 493591"/>
              <a:gd name="connsiteX2-5" fmla="*/ 322151 w 560550"/>
              <a:gd name="connsiteY2-6" fmla="*/ 46641 h 493591"/>
              <a:gd name="connsiteX3-7" fmla="*/ 422483 w 560550"/>
              <a:gd name="connsiteY3-8" fmla="*/ 244308 h 493591"/>
              <a:gd name="connsiteX4-9" fmla="*/ 426075 w 560550"/>
              <a:gd name="connsiteY4-10" fmla="*/ 252279 h 493591"/>
              <a:gd name="connsiteX5-11" fmla="*/ 549713 w 560550"/>
              <a:gd name="connsiteY5-12" fmla="*/ 442022 h 493591"/>
              <a:gd name="connsiteX6-13" fmla="*/ 553726 w 560550"/>
              <a:gd name="connsiteY6-14" fmla="*/ 448555 h 493591"/>
              <a:gd name="connsiteX7-15" fmla="*/ 557360 w 560550"/>
              <a:gd name="connsiteY7-16" fmla="*/ 480662 h 493591"/>
              <a:gd name="connsiteX8-17" fmla="*/ 557111 w 560550"/>
              <a:gd name="connsiteY8-18" fmla="*/ 481348 h 493591"/>
              <a:gd name="connsiteX9-19" fmla="*/ 527738 w 560550"/>
              <a:gd name="connsiteY9-20" fmla="*/ 493568 h 493591"/>
              <a:gd name="connsiteX10-21" fmla="*/ 496688 w 560550"/>
              <a:gd name="connsiteY10-22" fmla="*/ 492722 h 493591"/>
              <a:gd name="connsiteX11-23" fmla="*/ 275338 w 560550"/>
              <a:gd name="connsiteY11-24" fmla="*/ 480778 h 493591"/>
              <a:gd name="connsiteX12-25" fmla="*/ 275975 w 560550"/>
              <a:gd name="connsiteY12-26" fmla="*/ 480403 h 493591"/>
              <a:gd name="connsiteX13-27" fmla="*/ 266629 w 560550"/>
              <a:gd name="connsiteY13-28" fmla="*/ 479903 h 493591"/>
              <a:gd name="connsiteX14-29" fmla="*/ 40497 w 560550"/>
              <a:gd name="connsiteY14-30" fmla="*/ 492105 h 493591"/>
              <a:gd name="connsiteX15-31" fmla="*/ 32832 w 560550"/>
              <a:gd name="connsiteY15-32" fmla="*/ 492314 h 493591"/>
              <a:gd name="connsiteX16-33" fmla="*/ 3210 w 560550"/>
              <a:gd name="connsiteY16-34" fmla="*/ 479408 h 493591"/>
              <a:gd name="connsiteX17-35" fmla="*/ 2740 w 560550"/>
              <a:gd name="connsiteY17-36" fmla="*/ 478849 h 493591"/>
              <a:gd name="connsiteX18-37" fmla="*/ 6844 w 560550"/>
              <a:gd name="connsiteY18-38" fmla="*/ 447301 h 493591"/>
              <a:gd name="connsiteX19-39" fmla="*/ 23102 w 560550"/>
              <a:gd name="connsiteY19-40" fmla="*/ 420834 h 493591"/>
              <a:gd name="connsiteX20-41" fmla="*/ 144121 w 560550"/>
              <a:gd name="connsiteY20-42" fmla="*/ 235111 h 493591"/>
              <a:gd name="connsiteX21-43" fmla="*/ 144127 w 560550"/>
              <a:gd name="connsiteY21-44" fmla="*/ 235851 h 493591"/>
              <a:gd name="connsiteX22-45" fmla="*/ 149231 w 560550"/>
              <a:gd name="connsiteY22-46" fmla="*/ 228009 h 493591"/>
              <a:gd name="connsiteX23-47" fmla="*/ 251731 w 560550"/>
              <a:gd name="connsiteY23-48" fmla="*/ 26070 h 493591"/>
              <a:gd name="connsiteX24-49" fmla="*/ 255383 w 560550"/>
              <a:gd name="connsiteY24-50" fmla="*/ 19328 h 493591"/>
              <a:gd name="connsiteX25-51" fmla="*/ 281371 w 560550"/>
              <a:gd name="connsiteY25-52" fmla="*/ 127 h 493591"/>
              <a:gd name="connsiteX26-53" fmla="*/ 282090 w 560550"/>
              <a:gd name="connsiteY26-54" fmla="*/ 0 h 493591"/>
              <a:gd name="connsiteX0-55" fmla="*/ 282090 w 560550"/>
              <a:gd name="connsiteY0-56" fmla="*/ 0 h 493591"/>
              <a:gd name="connsiteX1-57" fmla="*/ 307359 w 560550"/>
              <a:gd name="connsiteY1-58" fmla="*/ 19328 h 493591"/>
              <a:gd name="connsiteX2-59" fmla="*/ 322151 w 560550"/>
              <a:gd name="connsiteY2-60" fmla="*/ 46641 h 493591"/>
              <a:gd name="connsiteX3-61" fmla="*/ 426075 w 560550"/>
              <a:gd name="connsiteY3-62" fmla="*/ 252279 h 493591"/>
              <a:gd name="connsiteX4-63" fmla="*/ 549713 w 560550"/>
              <a:gd name="connsiteY4-64" fmla="*/ 442022 h 493591"/>
              <a:gd name="connsiteX5-65" fmla="*/ 553726 w 560550"/>
              <a:gd name="connsiteY5-66" fmla="*/ 448555 h 493591"/>
              <a:gd name="connsiteX6-67" fmla="*/ 557360 w 560550"/>
              <a:gd name="connsiteY6-68" fmla="*/ 480662 h 493591"/>
              <a:gd name="connsiteX7-69" fmla="*/ 557111 w 560550"/>
              <a:gd name="connsiteY7-70" fmla="*/ 481348 h 493591"/>
              <a:gd name="connsiteX8-71" fmla="*/ 527738 w 560550"/>
              <a:gd name="connsiteY8-72" fmla="*/ 493568 h 493591"/>
              <a:gd name="connsiteX9-73" fmla="*/ 496688 w 560550"/>
              <a:gd name="connsiteY9-74" fmla="*/ 492722 h 493591"/>
              <a:gd name="connsiteX10-75" fmla="*/ 275338 w 560550"/>
              <a:gd name="connsiteY10-76" fmla="*/ 480778 h 493591"/>
              <a:gd name="connsiteX11-77" fmla="*/ 275975 w 560550"/>
              <a:gd name="connsiteY11-78" fmla="*/ 480403 h 493591"/>
              <a:gd name="connsiteX12-79" fmla="*/ 266629 w 560550"/>
              <a:gd name="connsiteY12-80" fmla="*/ 479903 h 493591"/>
              <a:gd name="connsiteX13-81" fmla="*/ 40497 w 560550"/>
              <a:gd name="connsiteY13-82" fmla="*/ 492105 h 493591"/>
              <a:gd name="connsiteX14-83" fmla="*/ 32832 w 560550"/>
              <a:gd name="connsiteY14-84" fmla="*/ 492314 h 493591"/>
              <a:gd name="connsiteX15-85" fmla="*/ 3210 w 560550"/>
              <a:gd name="connsiteY15-86" fmla="*/ 479408 h 493591"/>
              <a:gd name="connsiteX16-87" fmla="*/ 2740 w 560550"/>
              <a:gd name="connsiteY16-88" fmla="*/ 478849 h 493591"/>
              <a:gd name="connsiteX17-89" fmla="*/ 6844 w 560550"/>
              <a:gd name="connsiteY17-90" fmla="*/ 447301 h 493591"/>
              <a:gd name="connsiteX18-91" fmla="*/ 23102 w 560550"/>
              <a:gd name="connsiteY18-92" fmla="*/ 420834 h 493591"/>
              <a:gd name="connsiteX19-93" fmla="*/ 144121 w 560550"/>
              <a:gd name="connsiteY19-94" fmla="*/ 235111 h 493591"/>
              <a:gd name="connsiteX20-95" fmla="*/ 144127 w 560550"/>
              <a:gd name="connsiteY20-96" fmla="*/ 235851 h 493591"/>
              <a:gd name="connsiteX21-97" fmla="*/ 149231 w 560550"/>
              <a:gd name="connsiteY21-98" fmla="*/ 228009 h 493591"/>
              <a:gd name="connsiteX22-99" fmla="*/ 251731 w 560550"/>
              <a:gd name="connsiteY22-100" fmla="*/ 26070 h 493591"/>
              <a:gd name="connsiteX23-101" fmla="*/ 255383 w 560550"/>
              <a:gd name="connsiteY23-102" fmla="*/ 19328 h 493591"/>
              <a:gd name="connsiteX24-103" fmla="*/ 281371 w 560550"/>
              <a:gd name="connsiteY24-104" fmla="*/ 127 h 493591"/>
              <a:gd name="connsiteX25-105" fmla="*/ 282090 w 560550"/>
              <a:gd name="connsiteY25-106" fmla="*/ 0 h 493591"/>
              <a:gd name="connsiteX0-107" fmla="*/ 282090 w 560550"/>
              <a:gd name="connsiteY0-108" fmla="*/ 0 h 493591"/>
              <a:gd name="connsiteX1-109" fmla="*/ 307359 w 560550"/>
              <a:gd name="connsiteY1-110" fmla="*/ 19328 h 493591"/>
              <a:gd name="connsiteX2-111" fmla="*/ 322151 w 560550"/>
              <a:gd name="connsiteY2-112" fmla="*/ 46641 h 493591"/>
              <a:gd name="connsiteX3-113" fmla="*/ 426075 w 560550"/>
              <a:gd name="connsiteY3-114" fmla="*/ 252279 h 493591"/>
              <a:gd name="connsiteX4-115" fmla="*/ 549713 w 560550"/>
              <a:gd name="connsiteY4-116" fmla="*/ 442022 h 493591"/>
              <a:gd name="connsiteX5-117" fmla="*/ 553726 w 560550"/>
              <a:gd name="connsiteY5-118" fmla="*/ 448555 h 493591"/>
              <a:gd name="connsiteX6-119" fmla="*/ 557360 w 560550"/>
              <a:gd name="connsiteY6-120" fmla="*/ 480662 h 493591"/>
              <a:gd name="connsiteX7-121" fmla="*/ 557111 w 560550"/>
              <a:gd name="connsiteY7-122" fmla="*/ 481348 h 493591"/>
              <a:gd name="connsiteX8-123" fmla="*/ 527738 w 560550"/>
              <a:gd name="connsiteY8-124" fmla="*/ 493568 h 493591"/>
              <a:gd name="connsiteX9-125" fmla="*/ 496688 w 560550"/>
              <a:gd name="connsiteY9-126" fmla="*/ 492722 h 493591"/>
              <a:gd name="connsiteX10-127" fmla="*/ 275338 w 560550"/>
              <a:gd name="connsiteY10-128" fmla="*/ 480778 h 493591"/>
              <a:gd name="connsiteX11-129" fmla="*/ 275975 w 560550"/>
              <a:gd name="connsiteY11-130" fmla="*/ 480403 h 493591"/>
              <a:gd name="connsiteX12-131" fmla="*/ 266629 w 560550"/>
              <a:gd name="connsiteY12-132" fmla="*/ 479903 h 493591"/>
              <a:gd name="connsiteX13-133" fmla="*/ 40497 w 560550"/>
              <a:gd name="connsiteY13-134" fmla="*/ 492105 h 493591"/>
              <a:gd name="connsiteX14-135" fmla="*/ 32832 w 560550"/>
              <a:gd name="connsiteY14-136" fmla="*/ 492314 h 493591"/>
              <a:gd name="connsiteX15-137" fmla="*/ 3210 w 560550"/>
              <a:gd name="connsiteY15-138" fmla="*/ 479408 h 493591"/>
              <a:gd name="connsiteX16-139" fmla="*/ 2740 w 560550"/>
              <a:gd name="connsiteY16-140" fmla="*/ 478849 h 493591"/>
              <a:gd name="connsiteX17-141" fmla="*/ 6844 w 560550"/>
              <a:gd name="connsiteY17-142" fmla="*/ 447301 h 493591"/>
              <a:gd name="connsiteX18-143" fmla="*/ 23102 w 560550"/>
              <a:gd name="connsiteY18-144" fmla="*/ 420834 h 493591"/>
              <a:gd name="connsiteX19-145" fmla="*/ 144121 w 560550"/>
              <a:gd name="connsiteY19-146" fmla="*/ 235111 h 493591"/>
              <a:gd name="connsiteX20-147" fmla="*/ 144127 w 560550"/>
              <a:gd name="connsiteY20-148" fmla="*/ 235851 h 493591"/>
              <a:gd name="connsiteX21-149" fmla="*/ 149231 w 560550"/>
              <a:gd name="connsiteY21-150" fmla="*/ 228009 h 493591"/>
              <a:gd name="connsiteX22-151" fmla="*/ 251731 w 560550"/>
              <a:gd name="connsiteY22-152" fmla="*/ 26070 h 493591"/>
              <a:gd name="connsiteX23-153" fmla="*/ 255383 w 560550"/>
              <a:gd name="connsiteY23-154" fmla="*/ 19328 h 493591"/>
              <a:gd name="connsiteX24-155" fmla="*/ 281371 w 560550"/>
              <a:gd name="connsiteY24-156" fmla="*/ 127 h 493591"/>
              <a:gd name="connsiteX25-157" fmla="*/ 282090 w 560550"/>
              <a:gd name="connsiteY25-158" fmla="*/ 0 h 493591"/>
              <a:gd name="connsiteX0-159" fmla="*/ 282090 w 560550"/>
              <a:gd name="connsiteY0-160" fmla="*/ 0 h 493591"/>
              <a:gd name="connsiteX1-161" fmla="*/ 307359 w 560550"/>
              <a:gd name="connsiteY1-162" fmla="*/ 19328 h 493591"/>
              <a:gd name="connsiteX2-163" fmla="*/ 322151 w 560550"/>
              <a:gd name="connsiteY2-164" fmla="*/ 46641 h 493591"/>
              <a:gd name="connsiteX3-165" fmla="*/ 426075 w 560550"/>
              <a:gd name="connsiteY3-166" fmla="*/ 252279 h 493591"/>
              <a:gd name="connsiteX4-167" fmla="*/ 549713 w 560550"/>
              <a:gd name="connsiteY4-168" fmla="*/ 442022 h 493591"/>
              <a:gd name="connsiteX5-169" fmla="*/ 553726 w 560550"/>
              <a:gd name="connsiteY5-170" fmla="*/ 448555 h 493591"/>
              <a:gd name="connsiteX6-171" fmla="*/ 557360 w 560550"/>
              <a:gd name="connsiteY6-172" fmla="*/ 480662 h 493591"/>
              <a:gd name="connsiteX7-173" fmla="*/ 557111 w 560550"/>
              <a:gd name="connsiteY7-174" fmla="*/ 481348 h 493591"/>
              <a:gd name="connsiteX8-175" fmla="*/ 527738 w 560550"/>
              <a:gd name="connsiteY8-176" fmla="*/ 493568 h 493591"/>
              <a:gd name="connsiteX9-177" fmla="*/ 496688 w 560550"/>
              <a:gd name="connsiteY9-178" fmla="*/ 492722 h 493591"/>
              <a:gd name="connsiteX10-179" fmla="*/ 275338 w 560550"/>
              <a:gd name="connsiteY10-180" fmla="*/ 480778 h 493591"/>
              <a:gd name="connsiteX11-181" fmla="*/ 275975 w 560550"/>
              <a:gd name="connsiteY11-182" fmla="*/ 480403 h 493591"/>
              <a:gd name="connsiteX12-183" fmla="*/ 266629 w 560550"/>
              <a:gd name="connsiteY12-184" fmla="*/ 479903 h 493591"/>
              <a:gd name="connsiteX13-185" fmla="*/ 40497 w 560550"/>
              <a:gd name="connsiteY13-186" fmla="*/ 492105 h 493591"/>
              <a:gd name="connsiteX14-187" fmla="*/ 32832 w 560550"/>
              <a:gd name="connsiteY14-188" fmla="*/ 492314 h 493591"/>
              <a:gd name="connsiteX15-189" fmla="*/ 3210 w 560550"/>
              <a:gd name="connsiteY15-190" fmla="*/ 479408 h 493591"/>
              <a:gd name="connsiteX16-191" fmla="*/ 2740 w 560550"/>
              <a:gd name="connsiteY16-192" fmla="*/ 478849 h 493591"/>
              <a:gd name="connsiteX17-193" fmla="*/ 6844 w 560550"/>
              <a:gd name="connsiteY17-194" fmla="*/ 447301 h 493591"/>
              <a:gd name="connsiteX18-195" fmla="*/ 23102 w 560550"/>
              <a:gd name="connsiteY18-196" fmla="*/ 420834 h 493591"/>
              <a:gd name="connsiteX19-197" fmla="*/ 144121 w 560550"/>
              <a:gd name="connsiteY19-198" fmla="*/ 235111 h 493591"/>
              <a:gd name="connsiteX20-199" fmla="*/ 149231 w 560550"/>
              <a:gd name="connsiteY20-200" fmla="*/ 228009 h 493591"/>
              <a:gd name="connsiteX21-201" fmla="*/ 251731 w 560550"/>
              <a:gd name="connsiteY21-202" fmla="*/ 26070 h 493591"/>
              <a:gd name="connsiteX22-203" fmla="*/ 255383 w 560550"/>
              <a:gd name="connsiteY22-204" fmla="*/ 19328 h 493591"/>
              <a:gd name="connsiteX23-205" fmla="*/ 281371 w 560550"/>
              <a:gd name="connsiteY23-206" fmla="*/ 127 h 493591"/>
              <a:gd name="connsiteX24-207" fmla="*/ 282090 w 560550"/>
              <a:gd name="connsiteY24-208" fmla="*/ 0 h 493591"/>
              <a:gd name="connsiteX0-209" fmla="*/ 282090 w 560550"/>
              <a:gd name="connsiteY0-210" fmla="*/ 0 h 493591"/>
              <a:gd name="connsiteX1-211" fmla="*/ 307359 w 560550"/>
              <a:gd name="connsiteY1-212" fmla="*/ 19328 h 493591"/>
              <a:gd name="connsiteX2-213" fmla="*/ 322151 w 560550"/>
              <a:gd name="connsiteY2-214" fmla="*/ 46641 h 493591"/>
              <a:gd name="connsiteX3-215" fmla="*/ 426075 w 560550"/>
              <a:gd name="connsiteY3-216" fmla="*/ 252279 h 493591"/>
              <a:gd name="connsiteX4-217" fmla="*/ 549713 w 560550"/>
              <a:gd name="connsiteY4-218" fmla="*/ 442022 h 493591"/>
              <a:gd name="connsiteX5-219" fmla="*/ 553726 w 560550"/>
              <a:gd name="connsiteY5-220" fmla="*/ 448555 h 493591"/>
              <a:gd name="connsiteX6-221" fmla="*/ 557360 w 560550"/>
              <a:gd name="connsiteY6-222" fmla="*/ 480662 h 493591"/>
              <a:gd name="connsiteX7-223" fmla="*/ 557111 w 560550"/>
              <a:gd name="connsiteY7-224" fmla="*/ 481348 h 493591"/>
              <a:gd name="connsiteX8-225" fmla="*/ 527738 w 560550"/>
              <a:gd name="connsiteY8-226" fmla="*/ 493568 h 493591"/>
              <a:gd name="connsiteX9-227" fmla="*/ 496688 w 560550"/>
              <a:gd name="connsiteY9-228" fmla="*/ 492722 h 493591"/>
              <a:gd name="connsiteX10-229" fmla="*/ 275338 w 560550"/>
              <a:gd name="connsiteY10-230" fmla="*/ 480778 h 493591"/>
              <a:gd name="connsiteX11-231" fmla="*/ 275975 w 560550"/>
              <a:gd name="connsiteY11-232" fmla="*/ 480403 h 493591"/>
              <a:gd name="connsiteX12-233" fmla="*/ 266629 w 560550"/>
              <a:gd name="connsiteY12-234" fmla="*/ 479903 h 493591"/>
              <a:gd name="connsiteX13-235" fmla="*/ 40497 w 560550"/>
              <a:gd name="connsiteY13-236" fmla="*/ 492105 h 493591"/>
              <a:gd name="connsiteX14-237" fmla="*/ 32832 w 560550"/>
              <a:gd name="connsiteY14-238" fmla="*/ 492314 h 493591"/>
              <a:gd name="connsiteX15-239" fmla="*/ 3210 w 560550"/>
              <a:gd name="connsiteY15-240" fmla="*/ 479408 h 493591"/>
              <a:gd name="connsiteX16-241" fmla="*/ 2740 w 560550"/>
              <a:gd name="connsiteY16-242" fmla="*/ 478849 h 493591"/>
              <a:gd name="connsiteX17-243" fmla="*/ 6844 w 560550"/>
              <a:gd name="connsiteY17-244" fmla="*/ 447301 h 493591"/>
              <a:gd name="connsiteX18-245" fmla="*/ 23102 w 560550"/>
              <a:gd name="connsiteY18-246" fmla="*/ 420834 h 493591"/>
              <a:gd name="connsiteX19-247" fmla="*/ 149231 w 560550"/>
              <a:gd name="connsiteY19-248" fmla="*/ 228009 h 493591"/>
              <a:gd name="connsiteX20-249" fmla="*/ 251731 w 560550"/>
              <a:gd name="connsiteY20-250" fmla="*/ 26070 h 493591"/>
              <a:gd name="connsiteX21-251" fmla="*/ 255383 w 560550"/>
              <a:gd name="connsiteY21-252" fmla="*/ 19328 h 493591"/>
              <a:gd name="connsiteX22-253" fmla="*/ 281371 w 560550"/>
              <a:gd name="connsiteY22-254" fmla="*/ 127 h 493591"/>
              <a:gd name="connsiteX23-255" fmla="*/ 282090 w 560550"/>
              <a:gd name="connsiteY23-256" fmla="*/ 0 h 493591"/>
              <a:gd name="connsiteX0-257" fmla="*/ 282090 w 560550"/>
              <a:gd name="connsiteY0-258" fmla="*/ 0 h 493591"/>
              <a:gd name="connsiteX1-259" fmla="*/ 307359 w 560550"/>
              <a:gd name="connsiteY1-260" fmla="*/ 19328 h 493591"/>
              <a:gd name="connsiteX2-261" fmla="*/ 322151 w 560550"/>
              <a:gd name="connsiteY2-262" fmla="*/ 46641 h 493591"/>
              <a:gd name="connsiteX3-263" fmla="*/ 426075 w 560550"/>
              <a:gd name="connsiteY3-264" fmla="*/ 252279 h 493591"/>
              <a:gd name="connsiteX4-265" fmla="*/ 549713 w 560550"/>
              <a:gd name="connsiteY4-266" fmla="*/ 442022 h 493591"/>
              <a:gd name="connsiteX5-267" fmla="*/ 553726 w 560550"/>
              <a:gd name="connsiteY5-268" fmla="*/ 448555 h 493591"/>
              <a:gd name="connsiteX6-269" fmla="*/ 557360 w 560550"/>
              <a:gd name="connsiteY6-270" fmla="*/ 480662 h 493591"/>
              <a:gd name="connsiteX7-271" fmla="*/ 557111 w 560550"/>
              <a:gd name="connsiteY7-272" fmla="*/ 481348 h 493591"/>
              <a:gd name="connsiteX8-273" fmla="*/ 527738 w 560550"/>
              <a:gd name="connsiteY8-274" fmla="*/ 493568 h 493591"/>
              <a:gd name="connsiteX9-275" fmla="*/ 496688 w 560550"/>
              <a:gd name="connsiteY9-276" fmla="*/ 492722 h 493591"/>
              <a:gd name="connsiteX10-277" fmla="*/ 275338 w 560550"/>
              <a:gd name="connsiteY10-278" fmla="*/ 480778 h 493591"/>
              <a:gd name="connsiteX11-279" fmla="*/ 275975 w 560550"/>
              <a:gd name="connsiteY11-280" fmla="*/ 480403 h 493591"/>
              <a:gd name="connsiteX12-281" fmla="*/ 266629 w 560550"/>
              <a:gd name="connsiteY12-282" fmla="*/ 479903 h 493591"/>
              <a:gd name="connsiteX13-283" fmla="*/ 40497 w 560550"/>
              <a:gd name="connsiteY13-284" fmla="*/ 492105 h 493591"/>
              <a:gd name="connsiteX14-285" fmla="*/ 32832 w 560550"/>
              <a:gd name="connsiteY14-286" fmla="*/ 492314 h 493591"/>
              <a:gd name="connsiteX15-287" fmla="*/ 3210 w 560550"/>
              <a:gd name="connsiteY15-288" fmla="*/ 479408 h 493591"/>
              <a:gd name="connsiteX16-289" fmla="*/ 2740 w 560550"/>
              <a:gd name="connsiteY16-290" fmla="*/ 478849 h 493591"/>
              <a:gd name="connsiteX17-291" fmla="*/ 6844 w 560550"/>
              <a:gd name="connsiteY17-292" fmla="*/ 447301 h 493591"/>
              <a:gd name="connsiteX18-293" fmla="*/ 23102 w 560550"/>
              <a:gd name="connsiteY18-294" fmla="*/ 420834 h 493591"/>
              <a:gd name="connsiteX19-295" fmla="*/ 149231 w 560550"/>
              <a:gd name="connsiteY19-296" fmla="*/ 228009 h 493591"/>
              <a:gd name="connsiteX20-297" fmla="*/ 251731 w 560550"/>
              <a:gd name="connsiteY20-298" fmla="*/ 26070 h 493591"/>
              <a:gd name="connsiteX21-299" fmla="*/ 255383 w 560550"/>
              <a:gd name="connsiteY21-300" fmla="*/ 19328 h 493591"/>
              <a:gd name="connsiteX22-301" fmla="*/ 281371 w 560550"/>
              <a:gd name="connsiteY22-302" fmla="*/ 127 h 493591"/>
              <a:gd name="connsiteX23-303" fmla="*/ 282090 w 560550"/>
              <a:gd name="connsiteY23-304" fmla="*/ 0 h 493591"/>
              <a:gd name="connsiteX0-305" fmla="*/ 282090 w 560550"/>
              <a:gd name="connsiteY0-306" fmla="*/ 0 h 493591"/>
              <a:gd name="connsiteX1-307" fmla="*/ 307359 w 560550"/>
              <a:gd name="connsiteY1-308" fmla="*/ 19328 h 493591"/>
              <a:gd name="connsiteX2-309" fmla="*/ 322151 w 560550"/>
              <a:gd name="connsiteY2-310" fmla="*/ 46641 h 493591"/>
              <a:gd name="connsiteX3-311" fmla="*/ 426075 w 560550"/>
              <a:gd name="connsiteY3-312" fmla="*/ 252279 h 493591"/>
              <a:gd name="connsiteX4-313" fmla="*/ 549713 w 560550"/>
              <a:gd name="connsiteY4-314" fmla="*/ 442022 h 493591"/>
              <a:gd name="connsiteX5-315" fmla="*/ 553726 w 560550"/>
              <a:gd name="connsiteY5-316" fmla="*/ 448555 h 493591"/>
              <a:gd name="connsiteX6-317" fmla="*/ 557360 w 560550"/>
              <a:gd name="connsiteY6-318" fmla="*/ 480662 h 493591"/>
              <a:gd name="connsiteX7-319" fmla="*/ 557111 w 560550"/>
              <a:gd name="connsiteY7-320" fmla="*/ 481348 h 493591"/>
              <a:gd name="connsiteX8-321" fmla="*/ 527738 w 560550"/>
              <a:gd name="connsiteY8-322" fmla="*/ 493568 h 493591"/>
              <a:gd name="connsiteX9-323" fmla="*/ 496688 w 560550"/>
              <a:gd name="connsiteY9-324" fmla="*/ 492722 h 493591"/>
              <a:gd name="connsiteX10-325" fmla="*/ 275338 w 560550"/>
              <a:gd name="connsiteY10-326" fmla="*/ 480778 h 493591"/>
              <a:gd name="connsiteX11-327" fmla="*/ 266629 w 560550"/>
              <a:gd name="connsiteY11-328" fmla="*/ 479903 h 493591"/>
              <a:gd name="connsiteX12-329" fmla="*/ 40497 w 560550"/>
              <a:gd name="connsiteY12-330" fmla="*/ 492105 h 493591"/>
              <a:gd name="connsiteX13-331" fmla="*/ 32832 w 560550"/>
              <a:gd name="connsiteY13-332" fmla="*/ 492314 h 493591"/>
              <a:gd name="connsiteX14-333" fmla="*/ 3210 w 560550"/>
              <a:gd name="connsiteY14-334" fmla="*/ 479408 h 493591"/>
              <a:gd name="connsiteX15-335" fmla="*/ 2740 w 560550"/>
              <a:gd name="connsiteY15-336" fmla="*/ 478849 h 493591"/>
              <a:gd name="connsiteX16-337" fmla="*/ 6844 w 560550"/>
              <a:gd name="connsiteY16-338" fmla="*/ 447301 h 493591"/>
              <a:gd name="connsiteX17-339" fmla="*/ 23102 w 560550"/>
              <a:gd name="connsiteY17-340" fmla="*/ 420834 h 493591"/>
              <a:gd name="connsiteX18-341" fmla="*/ 149231 w 560550"/>
              <a:gd name="connsiteY18-342" fmla="*/ 228009 h 493591"/>
              <a:gd name="connsiteX19-343" fmla="*/ 251731 w 560550"/>
              <a:gd name="connsiteY19-344" fmla="*/ 26070 h 493591"/>
              <a:gd name="connsiteX20-345" fmla="*/ 255383 w 560550"/>
              <a:gd name="connsiteY20-346" fmla="*/ 19328 h 493591"/>
              <a:gd name="connsiteX21-347" fmla="*/ 281371 w 560550"/>
              <a:gd name="connsiteY21-348" fmla="*/ 127 h 493591"/>
              <a:gd name="connsiteX22-349" fmla="*/ 282090 w 560550"/>
              <a:gd name="connsiteY22-350" fmla="*/ 0 h 493591"/>
              <a:gd name="connsiteX0-351" fmla="*/ 282090 w 560550"/>
              <a:gd name="connsiteY0-352" fmla="*/ 0 h 493591"/>
              <a:gd name="connsiteX1-353" fmla="*/ 307359 w 560550"/>
              <a:gd name="connsiteY1-354" fmla="*/ 19328 h 493591"/>
              <a:gd name="connsiteX2-355" fmla="*/ 322151 w 560550"/>
              <a:gd name="connsiteY2-356" fmla="*/ 46641 h 493591"/>
              <a:gd name="connsiteX3-357" fmla="*/ 426075 w 560550"/>
              <a:gd name="connsiteY3-358" fmla="*/ 252279 h 493591"/>
              <a:gd name="connsiteX4-359" fmla="*/ 549713 w 560550"/>
              <a:gd name="connsiteY4-360" fmla="*/ 442022 h 493591"/>
              <a:gd name="connsiteX5-361" fmla="*/ 553726 w 560550"/>
              <a:gd name="connsiteY5-362" fmla="*/ 448555 h 493591"/>
              <a:gd name="connsiteX6-363" fmla="*/ 557360 w 560550"/>
              <a:gd name="connsiteY6-364" fmla="*/ 480662 h 493591"/>
              <a:gd name="connsiteX7-365" fmla="*/ 557111 w 560550"/>
              <a:gd name="connsiteY7-366" fmla="*/ 481348 h 493591"/>
              <a:gd name="connsiteX8-367" fmla="*/ 527738 w 560550"/>
              <a:gd name="connsiteY8-368" fmla="*/ 493568 h 493591"/>
              <a:gd name="connsiteX9-369" fmla="*/ 496688 w 560550"/>
              <a:gd name="connsiteY9-370" fmla="*/ 492722 h 493591"/>
              <a:gd name="connsiteX10-371" fmla="*/ 266629 w 560550"/>
              <a:gd name="connsiteY10-372" fmla="*/ 479903 h 493591"/>
              <a:gd name="connsiteX11-373" fmla="*/ 40497 w 560550"/>
              <a:gd name="connsiteY11-374" fmla="*/ 492105 h 493591"/>
              <a:gd name="connsiteX12-375" fmla="*/ 32832 w 560550"/>
              <a:gd name="connsiteY12-376" fmla="*/ 492314 h 493591"/>
              <a:gd name="connsiteX13-377" fmla="*/ 3210 w 560550"/>
              <a:gd name="connsiteY13-378" fmla="*/ 479408 h 493591"/>
              <a:gd name="connsiteX14-379" fmla="*/ 2740 w 560550"/>
              <a:gd name="connsiteY14-380" fmla="*/ 478849 h 493591"/>
              <a:gd name="connsiteX15-381" fmla="*/ 6844 w 560550"/>
              <a:gd name="connsiteY15-382" fmla="*/ 447301 h 493591"/>
              <a:gd name="connsiteX16-383" fmla="*/ 23102 w 560550"/>
              <a:gd name="connsiteY16-384" fmla="*/ 420834 h 493591"/>
              <a:gd name="connsiteX17-385" fmla="*/ 149231 w 560550"/>
              <a:gd name="connsiteY17-386" fmla="*/ 228009 h 493591"/>
              <a:gd name="connsiteX18-387" fmla="*/ 251731 w 560550"/>
              <a:gd name="connsiteY18-388" fmla="*/ 26070 h 493591"/>
              <a:gd name="connsiteX19-389" fmla="*/ 255383 w 560550"/>
              <a:gd name="connsiteY19-390" fmla="*/ 19328 h 493591"/>
              <a:gd name="connsiteX20-391" fmla="*/ 281371 w 560550"/>
              <a:gd name="connsiteY20-392" fmla="*/ 127 h 493591"/>
              <a:gd name="connsiteX21-393" fmla="*/ 282090 w 560550"/>
              <a:gd name="connsiteY21-394" fmla="*/ 0 h 493591"/>
              <a:gd name="connsiteX0-395" fmla="*/ 282090 w 560550"/>
              <a:gd name="connsiteY0-396" fmla="*/ 0 h 493591"/>
              <a:gd name="connsiteX1-397" fmla="*/ 307359 w 560550"/>
              <a:gd name="connsiteY1-398" fmla="*/ 19328 h 493591"/>
              <a:gd name="connsiteX2-399" fmla="*/ 322151 w 560550"/>
              <a:gd name="connsiteY2-400" fmla="*/ 46641 h 493591"/>
              <a:gd name="connsiteX3-401" fmla="*/ 426075 w 560550"/>
              <a:gd name="connsiteY3-402" fmla="*/ 252279 h 493591"/>
              <a:gd name="connsiteX4-403" fmla="*/ 549713 w 560550"/>
              <a:gd name="connsiteY4-404" fmla="*/ 442022 h 493591"/>
              <a:gd name="connsiteX5-405" fmla="*/ 553726 w 560550"/>
              <a:gd name="connsiteY5-406" fmla="*/ 448555 h 493591"/>
              <a:gd name="connsiteX6-407" fmla="*/ 557360 w 560550"/>
              <a:gd name="connsiteY6-408" fmla="*/ 480662 h 493591"/>
              <a:gd name="connsiteX7-409" fmla="*/ 557111 w 560550"/>
              <a:gd name="connsiteY7-410" fmla="*/ 481348 h 493591"/>
              <a:gd name="connsiteX8-411" fmla="*/ 527738 w 560550"/>
              <a:gd name="connsiteY8-412" fmla="*/ 493568 h 493591"/>
              <a:gd name="connsiteX9-413" fmla="*/ 496688 w 560550"/>
              <a:gd name="connsiteY9-414" fmla="*/ 492722 h 493591"/>
              <a:gd name="connsiteX10-415" fmla="*/ 266629 w 560550"/>
              <a:gd name="connsiteY10-416" fmla="*/ 479903 h 493591"/>
              <a:gd name="connsiteX11-417" fmla="*/ 40497 w 560550"/>
              <a:gd name="connsiteY11-418" fmla="*/ 492105 h 493591"/>
              <a:gd name="connsiteX12-419" fmla="*/ 32832 w 560550"/>
              <a:gd name="connsiteY12-420" fmla="*/ 492314 h 493591"/>
              <a:gd name="connsiteX13-421" fmla="*/ 3210 w 560550"/>
              <a:gd name="connsiteY13-422" fmla="*/ 479408 h 493591"/>
              <a:gd name="connsiteX14-423" fmla="*/ 2740 w 560550"/>
              <a:gd name="connsiteY14-424" fmla="*/ 478849 h 493591"/>
              <a:gd name="connsiteX15-425" fmla="*/ 6844 w 560550"/>
              <a:gd name="connsiteY15-426" fmla="*/ 447301 h 493591"/>
              <a:gd name="connsiteX16-427" fmla="*/ 23102 w 560550"/>
              <a:gd name="connsiteY16-428" fmla="*/ 420834 h 493591"/>
              <a:gd name="connsiteX17-429" fmla="*/ 149231 w 560550"/>
              <a:gd name="connsiteY17-430" fmla="*/ 228009 h 493591"/>
              <a:gd name="connsiteX18-431" fmla="*/ 251731 w 560550"/>
              <a:gd name="connsiteY18-432" fmla="*/ 26070 h 493591"/>
              <a:gd name="connsiteX19-433" fmla="*/ 255383 w 560550"/>
              <a:gd name="connsiteY19-434" fmla="*/ 19328 h 493591"/>
              <a:gd name="connsiteX20-435" fmla="*/ 281371 w 560550"/>
              <a:gd name="connsiteY20-436" fmla="*/ 127 h 493591"/>
              <a:gd name="connsiteX21-437" fmla="*/ 282090 w 560550"/>
              <a:gd name="connsiteY21-438" fmla="*/ 0 h 493591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  <a:cxn ang="0">
                <a:pos x="connsiteX10-21" y="connsiteY10-22"/>
              </a:cxn>
              <a:cxn ang="0">
                <a:pos x="connsiteX11-23" y="connsiteY11-24"/>
              </a:cxn>
              <a:cxn ang="0">
                <a:pos x="connsiteX12-25" y="connsiteY12-26"/>
              </a:cxn>
              <a:cxn ang="0">
                <a:pos x="connsiteX13-27" y="connsiteY13-28"/>
              </a:cxn>
              <a:cxn ang="0">
                <a:pos x="connsiteX14-29" y="connsiteY14-30"/>
              </a:cxn>
              <a:cxn ang="0">
                <a:pos x="connsiteX15-31" y="connsiteY15-32"/>
              </a:cxn>
              <a:cxn ang="0">
                <a:pos x="connsiteX16-33" y="connsiteY16-34"/>
              </a:cxn>
              <a:cxn ang="0">
                <a:pos x="connsiteX17-35" y="connsiteY17-36"/>
              </a:cxn>
              <a:cxn ang="0">
                <a:pos x="connsiteX18-37" y="connsiteY18-38"/>
              </a:cxn>
              <a:cxn ang="0">
                <a:pos x="connsiteX19-39" y="connsiteY19-40"/>
              </a:cxn>
              <a:cxn ang="0">
                <a:pos x="connsiteX20-41" y="connsiteY20-42"/>
              </a:cxn>
              <a:cxn ang="0">
                <a:pos x="connsiteX21-43" y="connsiteY21-44"/>
              </a:cxn>
            </a:cxnLst>
            <a:rect l="l" t="t" r="r" b="b"/>
            <a:pathLst>
              <a:path w="560550" h="493591">
                <a:moveTo>
                  <a:pt x="282090" y="0"/>
                </a:moveTo>
                <a:cubicBezTo>
                  <a:pt x="291235" y="0"/>
                  <a:pt x="300381" y="6443"/>
                  <a:pt x="307359" y="19328"/>
                </a:cubicBezTo>
                <a:lnTo>
                  <a:pt x="322151" y="46641"/>
                </a:lnTo>
                <a:cubicBezTo>
                  <a:pt x="341937" y="85466"/>
                  <a:pt x="388148" y="186382"/>
                  <a:pt x="426075" y="252279"/>
                </a:cubicBezTo>
                <a:cubicBezTo>
                  <a:pt x="464002" y="318176"/>
                  <a:pt x="528438" y="409309"/>
                  <a:pt x="549713" y="442022"/>
                </a:cubicBezTo>
                <a:lnTo>
                  <a:pt x="553726" y="448555"/>
                </a:lnTo>
                <a:cubicBezTo>
                  <a:pt x="561598" y="461368"/>
                  <a:pt x="562451" y="472766"/>
                  <a:pt x="557360" y="480662"/>
                </a:cubicBezTo>
                <a:cubicBezTo>
                  <a:pt x="557347" y="480929"/>
                  <a:pt x="557231" y="481140"/>
                  <a:pt x="557111" y="481348"/>
                </a:cubicBezTo>
                <a:cubicBezTo>
                  <a:pt x="552538" y="489268"/>
                  <a:pt x="542386" y="493968"/>
                  <a:pt x="527738" y="493568"/>
                </a:cubicBezTo>
                <a:lnTo>
                  <a:pt x="496688" y="492722"/>
                </a:lnTo>
                <a:cubicBezTo>
                  <a:pt x="453170" y="490445"/>
                  <a:pt x="342661" y="480006"/>
                  <a:pt x="266629" y="479903"/>
                </a:cubicBezTo>
                <a:cubicBezTo>
                  <a:pt x="190597" y="479800"/>
                  <a:pt x="79463" y="490037"/>
                  <a:pt x="40497" y="492105"/>
                </a:cubicBezTo>
                <a:lnTo>
                  <a:pt x="32832" y="492314"/>
                </a:lnTo>
                <a:cubicBezTo>
                  <a:pt x="17800" y="492724"/>
                  <a:pt x="7502" y="487764"/>
                  <a:pt x="3210" y="479408"/>
                </a:cubicBezTo>
                <a:cubicBezTo>
                  <a:pt x="2985" y="479262"/>
                  <a:pt x="2860" y="479056"/>
                  <a:pt x="2740" y="478849"/>
                </a:cubicBezTo>
                <a:cubicBezTo>
                  <a:pt x="-1833" y="470928"/>
                  <a:pt x="-826" y="459787"/>
                  <a:pt x="6844" y="447301"/>
                </a:cubicBezTo>
                <a:lnTo>
                  <a:pt x="23102" y="420834"/>
                </a:lnTo>
                <a:cubicBezTo>
                  <a:pt x="46833" y="384285"/>
                  <a:pt x="111126" y="293803"/>
                  <a:pt x="149231" y="228009"/>
                </a:cubicBezTo>
                <a:cubicBezTo>
                  <a:pt x="187336" y="162215"/>
                  <a:pt x="234039" y="60850"/>
                  <a:pt x="251731" y="26070"/>
                </a:cubicBezTo>
                <a:lnTo>
                  <a:pt x="255383" y="19328"/>
                </a:lnTo>
                <a:cubicBezTo>
                  <a:pt x="262543" y="6104"/>
                  <a:pt x="271988" y="-334"/>
                  <a:pt x="281371" y="127"/>
                </a:cubicBezTo>
                <a:cubicBezTo>
                  <a:pt x="281609" y="5"/>
                  <a:pt x="281850" y="0"/>
                  <a:pt x="282090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endParaRPr lang="zh-CN" altLang="en-US" strike="noStrike" noProof="1">
              <a:solidFill>
                <a:srgbClr val="FFFFFF"/>
              </a:solidFill>
              <a:cs typeface="Arial" panose="020B0604020202020204" pitchFamily="34" charset="0"/>
            </a:endParaRPr>
          </a:p>
        </p:txBody>
      </p:sp>
      <p:sp>
        <p:nvSpPr>
          <p:cNvPr id="14" name="KSO_Shape"/>
          <p:cNvSpPr/>
          <p:nvPr/>
        </p:nvSpPr>
        <p:spPr>
          <a:xfrm rot="3075228">
            <a:off x="3363119" y="2640806"/>
            <a:ext cx="193675" cy="169863"/>
          </a:xfrm>
          <a:custGeom>
            <a:avLst/>
            <a:gdLst>
              <a:gd name="connsiteX0" fmla="*/ 282090 w 560550"/>
              <a:gd name="connsiteY0" fmla="*/ 0 h 493591"/>
              <a:gd name="connsiteX1" fmla="*/ 307359 w 560550"/>
              <a:gd name="connsiteY1" fmla="*/ 19328 h 493591"/>
              <a:gd name="connsiteX2" fmla="*/ 322151 w 560550"/>
              <a:gd name="connsiteY2" fmla="*/ 46641 h 493591"/>
              <a:gd name="connsiteX3" fmla="*/ 422483 w 560550"/>
              <a:gd name="connsiteY3" fmla="*/ 244308 h 493591"/>
              <a:gd name="connsiteX4" fmla="*/ 421839 w 560550"/>
              <a:gd name="connsiteY4" fmla="*/ 243943 h 493591"/>
              <a:gd name="connsiteX5" fmla="*/ 426075 w 560550"/>
              <a:gd name="connsiteY5" fmla="*/ 252279 h 493591"/>
              <a:gd name="connsiteX6" fmla="*/ 549713 w 560550"/>
              <a:gd name="connsiteY6" fmla="*/ 442022 h 493591"/>
              <a:gd name="connsiteX7" fmla="*/ 553726 w 560550"/>
              <a:gd name="connsiteY7" fmla="*/ 448555 h 493591"/>
              <a:gd name="connsiteX8" fmla="*/ 557360 w 560550"/>
              <a:gd name="connsiteY8" fmla="*/ 480662 h 493591"/>
              <a:gd name="connsiteX9" fmla="*/ 557111 w 560550"/>
              <a:gd name="connsiteY9" fmla="*/ 481348 h 493591"/>
              <a:gd name="connsiteX10" fmla="*/ 527738 w 560550"/>
              <a:gd name="connsiteY10" fmla="*/ 493568 h 493591"/>
              <a:gd name="connsiteX11" fmla="*/ 496688 w 560550"/>
              <a:gd name="connsiteY11" fmla="*/ 492722 h 493591"/>
              <a:gd name="connsiteX12" fmla="*/ 275338 w 560550"/>
              <a:gd name="connsiteY12" fmla="*/ 480778 h 493591"/>
              <a:gd name="connsiteX13" fmla="*/ 275975 w 560550"/>
              <a:gd name="connsiteY13" fmla="*/ 480403 h 493591"/>
              <a:gd name="connsiteX14" fmla="*/ 266629 w 560550"/>
              <a:gd name="connsiteY14" fmla="*/ 479903 h 493591"/>
              <a:gd name="connsiteX15" fmla="*/ 40497 w 560550"/>
              <a:gd name="connsiteY15" fmla="*/ 492105 h 493591"/>
              <a:gd name="connsiteX16" fmla="*/ 32832 w 560550"/>
              <a:gd name="connsiteY16" fmla="*/ 492314 h 493591"/>
              <a:gd name="connsiteX17" fmla="*/ 3210 w 560550"/>
              <a:gd name="connsiteY17" fmla="*/ 479408 h 493591"/>
              <a:gd name="connsiteX18" fmla="*/ 2740 w 560550"/>
              <a:gd name="connsiteY18" fmla="*/ 478849 h 493591"/>
              <a:gd name="connsiteX19" fmla="*/ 6844 w 560550"/>
              <a:gd name="connsiteY19" fmla="*/ 447301 h 493591"/>
              <a:gd name="connsiteX20" fmla="*/ 23102 w 560550"/>
              <a:gd name="connsiteY20" fmla="*/ 420834 h 493591"/>
              <a:gd name="connsiteX21" fmla="*/ 144121 w 560550"/>
              <a:gd name="connsiteY21" fmla="*/ 235111 h 493591"/>
              <a:gd name="connsiteX22" fmla="*/ 144127 w 560550"/>
              <a:gd name="connsiteY22" fmla="*/ 235851 h 493591"/>
              <a:gd name="connsiteX23" fmla="*/ 149231 w 560550"/>
              <a:gd name="connsiteY23" fmla="*/ 228009 h 493591"/>
              <a:gd name="connsiteX24" fmla="*/ 251731 w 560550"/>
              <a:gd name="connsiteY24" fmla="*/ 26070 h 493591"/>
              <a:gd name="connsiteX25" fmla="*/ 255383 w 560550"/>
              <a:gd name="connsiteY25" fmla="*/ 19328 h 493591"/>
              <a:gd name="connsiteX26" fmla="*/ 281371 w 560550"/>
              <a:gd name="connsiteY26" fmla="*/ 127 h 493591"/>
              <a:gd name="connsiteX27" fmla="*/ 282090 w 560550"/>
              <a:gd name="connsiteY27" fmla="*/ 0 h 493591"/>
              <a:gd name="connsiteX0-1" fmla="*/ 282090 w 560550"/>
              <a:gd name="connsiteY0-2" fmla="*/ 0 h 493591"/>
              <a:gd name="connsiteX1-3" fmla="*/ 307359 w 560550"/>
              <a:gd name="connsiteY1-4" fmla="*/ 19328 h 493591"/>
              <a:gd name="connsiteX2-5" fmla="*/ 322151 w 560550"/>
              <a:gd name="connsiteY2-6" fmla="*/ 46641 h 493591"/>
              <a:gd name="connsiteX3-7" fmla="*/ 422483 w 560550"/>
              <a:gd name="connsiteY3-8" fmla="*/ 244308 h 493591"/>
              <a:gd name="connsiteX4-9" fmla="*/ 426075 w 560550"/>
              <a:gd name="connsiteY4-10" fmla="*/ 252279 h 493591"/>
              <a:gd name="connsiteX5-11" fmla="*/ 549713 w 560550"/>
              <a:gd name="connsiteY5-12" fmla="*/ 442022 h 493591"/>
              <a:gd name="connsiteX6-13" fmla="*/ 553726 w 560550"/>
              <a:gd name="connsiteY6-14" fmla="*/ 448555 h 493591"/>
              <a:gd name="connsiteX7-15" fmla="*/ 557360 w 560550"/>
              <a:gd name="connsiteY7-16" fmla="*/ 480662 h 493591"/>
              <a:gd name="connsiteX8-17" fmla="*/ 557111 w 560550"/>
              <a:gd name="connsiteY8-18" fmla="*/ 481348 h 493591"/>
              <a:gd name="connsiteX9-19" fmla="*/ 527738 w 560550"/>
              <a:gd name="connsiteY9-20" fmla="*/ 493568 h 493591"/>
              <a:gd name="connsiteX10-21" fmla="*/ 496688 w 560550"/>
              <a:gd name="connsiteY10-22" fmla="*/ 492722 h 493591"/>
              <a:gd name="connsiteX11-23" fmla="*/ 275338 w 560550"/>
              <a:gd name="connsiteY11-24" fmla="*/ 480778 h 493591"/>
              <a:gd name="connsiteX12-25" fmla="*/ 275975 w 560550"/>
              <a:gd name="connsiteY12-26" fmla="*/ 480403 h 493591"/>
              <a:gd name="connsiteX13-27" fmla="*/ 266629 w 560550"/>
              <a:gd name="connsiteY13-28" fmla="*/ 479903 h 493591"/>
              <a:gd name="connsiteX14-29" fmla="*/ 40497 w 560550"/>
              <a:gd name="connsiteY14-30" fmla="*/ 492105 h 493591"/>
              <a:gd name="connsiteX15-31" fmla="*/ 32832 w 560550"/>
              <a:gd name="connsiteY15-32" fmla="*/ 492314 h 493591"/>
              <a:gd name="connsiteX16-33" fmla="*/ 3210 w 560550"/>
              <a:gd name="connsiteY16-34" fmla="*/ 479408 h 493591"/>
              <a:gd name="connsiteX17-35" fmla="*/ 2740 w 560550"/>
              <a:gd name="connsiteY17-36" fmla="*/ 478849 h 493591"/>
              <a:gd name="connsiteX18-37" fmla="*/ 6844 w 560550"/>
              <a:gd name="connsiteY18-38" fmla="*/ 447301 h 493591"/>
              <a:gd name="connsiteX19-39" fmla="*/ 23102 w 560550"/>
              <a:gd name="connsiteY19-40" fmla="*/ 420834 h 493591"/>
              <a:gd name="connsiteX20-41" fmla="*/ 144121 w 560550"/>
              <a:gd name="connsiteY20-42" fmla="*/ 235111 h 493591"/>
              <a:gd name="connsiteX21-43" fmla="*/ 144127 w 560550"/>
              <a:gd name="connsiteY21-44" fmla="*/ 235851 h 493591"/>
              <a:gd name="connsiteX22-45" fmla="*/ 149231 w 560550"/>
              <a:gd name="connsiteY22-46" fmla="*/ 228009 h 493591"/>
              <a:gd name="connsiteX23-47" fmla="*/ 251731 w 560550"/>
              <a:gd name="connsiteY23-48" fmla="*/ 26070 h 493591"/>
              <a:gd name="connsiteX24-49" fmla="*/ 255383 w 560550"/>
              <a:gd name="connsiteY24-50" fmla="*/ 19328 h 493591"/>
              <a:gd name="connsiteX25-51" fmla="*/ 281371 w 560550"/>
              <a:gd name="connsiteY25-52" fmla="*/ 127 h 493591"/>
              <a:gd name="connsiteX26-53" fmla="*/ 282090 w 560550"/>
              <a:gd name="connsiteY26-54" fmla="*/ 0 h 493591"/>
              <a:gd name="connsiteX0-55" fmla="*/ 282090 w 560550"/>
              <a:gd name="connsiteY0-56" fmla="*/ 0 h 493591"/>
              <a:gd name="connsiteX1-57" fmla="*/ 307359 w 560550"/>
              <a:gd name="connsiteY1-58" fmla="*/ 19328 h 493591"/>
              <a:gd name="connsiteX2-59" fmla="*/ 322151 w 560550"/>
              <a:gd name="connsiteY2-60" fmla="*/ 46641 h 493591"/>
              <a:gd name="connsiteX3-61" fmla="*/ 426075 w 560550"/>
              <a:gd name="connsiteY3-62" fmla="*/ 252279 h 493591"/>
              <a:gd name="connsiteX4-63" fmla="*/ 549713 w 560550"/>
              <a:gd name="connsiteY4-64" fmla="*/ 442022 h 493591"/>
              <a:gd name="connsiteX5-65" fmla="*/ 553726 w 560550"/>
              <a:gd name="connsiteY5-66" fmla="*/ 448555 h 493591"/>
              <a:gd name="connsiteX6-67" fmla="*/ 557360 w 560550"/>
              <a:gd name="connsiteY6-68" fmla="*/ 480662 h 493591"/>
              <a:gd name="connsiteX7-69" fmla="*/ 557111 w 560550"/>
              <a:gd name="connsiteY7-70" fmla="*/ 481348 h 493591"/>
              <a:gd name="connsiteX8-71" fmla="*/ 527738 w 560550"/>
              <a:gd name="connsiteY8-72" fmla="*/ 493568 h 493591"/>
              <a:gd name="connsiteX9-73" fmla="*/ 496688 w 560550"/>
              <a:gd name="connsiteY9-74" fmla="*/ 492722 h 493591"/>
              <a:gd name="connsiteX10-75" fmla="*/ 275338 w 560550"/>
              <a:gd name="connsiteY10-76" fmla="*/ 480778 h 493591"/>
              <a:gd name="connsiteX11-77" fmla="*/ 275975 w 560550"/>
              <a:gd name="connsiteY11-78" fmla="*/ 480403 h 493591"/>
              <a:gd name="connsiteX12-79" fmla="*/ 266629 w 560550"/>
              <a:gd name="connsiteY12-80" fmla="*/ 479903 h 493591"/>
              <a:gd name="connsiteX13-81" fmla="*/ 40497 w 560550"/>
              <a:gd name="connsiteY13-82" fmla="*/ 492105 h 493591"/>
              <a:gd name="connsiteX14-83" fmla="*/ 32832 w 560550"/>
              <a:gd name="connsiteY14-84" fmla="*/ 492314 h 493591"/>
              <a:gd name="connsiteX15-85" fmla="*/ 3210 w 560550"/>
              <a:gd name="connsiteY15-86" fmla="*/ 479408 h 493591"/>
              <a:gd name="connsiteX16-87" fmla="*/ 2740 w 560550"/>
              <a:gd name="connsiteY16-88" fmla="*/ 478849 h 493591"/>
              <a:gd name="connsiteX17-89" fmla="*/ 6844 w 560550"/>
              <a:gd name="connsiteY17-90" fmla="*/ 447301 h 493591"/>
              <a:gd name="connsiteX18-91" fmla="*/ 23102 w 560550"/>
              <a:gd name="connsiteY18-92" fmla="*/ 420834 h 493591"/>
              <a:gd name="connsiteX19-93" fmla="*/ 144121 w 560550"/>
              <a:gd name="connsiteY19-94" fmla="*/ 235111 h 493591"/>
              <a:gd name="connsiteX20-95" fmla="*/ 144127 w 560550"/>
              <a:gd name="connsiteY20-96" fmla="*/ 235851 h 493591"/>
              <a:gd name="connsiteX21-97" fmla="*/ 149231 w 560550"/>
              <a:gd name="connsiteY21-98" fmla="*/ 228009 h 493591"/>
              <a:gd name="connsiteX22-99" fmla="*/ 251731 w 560550"/>
              <a:gd name="connsiteY22-100" fmla="*/ 26070 h 493591"/>
              <a:gd name="connsiteX23-101" fmla="*/ 255383 w 560550"/>
              <a:gd name="connsiteY23-102" fmla="*/ 19328 h 493591"/>
              <a:gd name="connsiteX24-103" fmla="*/ 281371 w 560550"/>
              <a:gd name="connsiteY24-104" fmla="*/ 127 h 493591"/>
              <a:gd name="connsiteX25-105" fmla="*/ 282090 w 560550"/>
              <a:gd name="connsiteY25-106" fmla="*/ 0 h 493591"/>
              <a:gd name="connsiteX0-107" fmla="*/ 282090 w 560550"/>
              <a:gd name="connsiteY0-108" fmla="*/ 0 h 493591"/>
              <a:gd name="connsiteX1-109" fmla="*/ 307359 w 560550"/>
              <a:gd name="connsiteY1-110" fmla="*/ 19328 h 493591"/>
              <a:gd name="connsiteX2-111" fmla="*/ 322151 w 560550"/>
              <a:gd name="connsiteY2-112" fmla="*/ 46641 h 493591"/>
              <a:gd name="connsiteX3-113" fmla="*/ 426075 w 560550"/>
              <a:gd name="connsiteY3-114" fmla="*/ 252279 h 493591"/>
              <a:gd name="connsiteX4-115" fmla="*/ 549713 w 560550"/>
              <a:gd name="connsiteY4-116" fmla="*/ 442022 h 493591"/>
              <a:gd name="connsiteX5-117" fmla="*/ 553726 w 560550"/>
              <a:gd name="connsiteY5-118" fmla="*/ 448555 h 493591"/>
              <a:gd name="connsiteX6-119" fmla="*/ 557360 w 560550"/>
              <a:gd name="connsiteY6-120" fmla="*/ 480662 h 493591"/>
              <a:gd name="connsiteX7-121" fmla="*/ 557111 w 560550"/>
              <a:gd name="connsiteY7-122" fmla="*/ 481348 h 493591"/>
              <a:gd name="connsiteX8-123" fmla="*/ 527738 w 560550"/>
              <a:gd name="connsiteY8-124" fmla="*/ 493568 h 493591"/>
              <a:gd name="connsiteX9-125" fmla="*/ 496688 w 560550"/>
              <a:gd name="connsiteY9-126" fmla="*/ 492722 h 493591"/>
              <a:gd name="connsiteX10-127" fmla="*/ 275338 w 560550"/>
              <a:gd name="connsiteY10-128" fmla="*/ 480778 h 493591"/>
              <a:gd name="connsiteX11-129" fmla="*/ 275975 w 560550"/>
              <a:gd name="connsiteY11-130" fmla="*/ 480403 h 493591"/>
              <a:gd name="connsiteX12-131" fmla="*/ 266629 w 560550"/>
              <a:gd name="connsiteY12-132" fmla="*/ 479903 h 493591"/>
              <a:gd name="connsiteX13-133" fmla="*/ 40497 w 560550"/>
              <a:gd name="connsiteY13-134" fmla="*/ 492105 h 493591"/>
              <a:gd name="connsiteX14-135" fmla="*/ 32832 w 560550"/>
              <a:gd name="connsiteY14-136" fmla="*/ 492314 h 493591"/>
              <a:gd name="connsiteX15-137" fmla="*/ 3210 w 560550"/>
              <a:gd name="connsiteY15-138" fmla="*/ 479408 h 493591"/>
              <a:gd name="connsiteX16-139" fmla="*/ 2740 w 560550"/>
              <a:gd name="connsiteY16-140" fmla="*/ 478849 h 493591"/>
              <a:gd name="connsiteX17-141" fmla="*/ 6844 w 560550"/>
              <a:gd name="connsiteY17-142" fmla="*/ 447301 h 493591"/>
              <a:gd name="connsiteX18-143" fmla="*/ 23102 w 560550"/>
              <a:gd name="connsiteY18-144" fmla="*/ 420834 h 493591"/>
              <a:gd name="connsiteX19-145" fmla="*/ 144121 w 560550"/>
              <a:gd name="connsiteY19-146" fmla="*/ 235111 h 493591"/>
              <a:gd name="connsiteX20-147" fmla="*/ 144127 w 560550"/>
              <a:gd name="connsiteY20-148" fmla="*/ 235851 h 493591"/>
              <a:gd name="connsiteX21-149" fmla="*/ 149231 w 560550"/>
              <a:gd name="connsiteY21-150" fmla="*/ 228009 h 493591"/>
              <a:gd name="connsiteX22-151" fmla="*/ 251731 w 560550"/>
              <a:gd name="connsiteY22-152" fmla="*/ 26070 h 493591"/>
              <a:gd name="connsiteX23-153" fmla="*/ 255383 w 560550"/>
              <a:gd name="connsiteY23-154" fmla="*/ 19328 h 493591"/>
              <a:gd name="connsiteX24-155" fmla="*/ 281371 w 560550"/>
              <a:gd name="connsiteY24-156" fmla="*/ 127 h 493591"/>
              <a:gd name="connsiteX25-157" fmla="*/ 282090 w 560550"/>
              <a:gd name="connsiteY25-158" fmla="*/ 0 h 493591"/>
              <a:gd name="connsiteX0-159" fmla="*/ 282090 w 560550"/>
              <a:gd name="connsiteY0-160" fmla="*/ 0 h 493591"/>
              <a:gd name="connsiteX1-161" fmla="*/ 307359 w 560550"/>
              <a:gd name="connsiteY1-162" fmla="*/ 19328 h 493591"/>
              <a:gd name="connsiteX2-163" fmla="*/ 322151 w 560550"/>
              <a:gd name="connsiteY2-164" fmla="*/ 46641 h 493591"/>
              <a:gd name="connsiteX3-165" fmla="*/ 426075 w 560550"/>
              <a:gd name="connsiteY3-166" fmla="*/ 252279 h 493591"/>
              <a:gd name="connsiteX4-167" fmla="*/ 549713 w 560550"/>
              <a:gd name="connsiteY4-168" fmla="*/ 442022 h 493591"/>
              <a:gd name="connsiteX5-169" fmla="*/ 553726 w 560550"/>
              <a:gd name="connsiteY5-170" fmla="*/ 448555 h 493591"/>
              <a:gd name="connsiteX6-171" fmla="*/ 557360 w 560550"/>
              <a:gd name="connsiteY6-172" fmla="*/ 480662 h 493591"/>
              <a:gd name="connsiteX7-173" fmla="*/ 557111 w 560550"/>
              <a:gd name="connsiteY7-174" fmla="*/ 481348 h 493591"/>
              <a:gd name="connsiteX8-175" fmla="*/ 527738 w 560550"/>
              <a:gd name="connsiteY8-176" fmla="*/ 493568 h 493591"/>
              <a:gd name="connsiteX9-177" fmla="*/ 496688 w 560550"/>
              <a:gd name="connsiteY9-178" fmla="*/ 492722 h 493591"/>
              <a:gd name="connsiteX10-179" fmla="*/ 275338 w 560550"/>
              <a:gd name="connsiteY10-180" fmla="*/ 480778 h 493591"/>
              <a:gd name="connsiteX11-181" fmla="*/ 275975 w 560550"/>
              <a:gd name="connsiteY11-182" fmla="*/ 480403 h 493591"/>
              <a:gd name="connsiteX12-183" fmla="*/ 266629 w 560550"/>
              <a:gd name="connsiteY12-184" fmla="*/ 479903 h 493591"/>
              <a:gd name="connsiteX13-185" fmla="*/ 40497 w 560550"/>
              <a:gd name="connsiteY13-186" fmla="*/ 492105 h 493591"/>
              <a:gd name="connsiteX14-187" fmla="*/ 32832 w 560550"/>
              <a:gd name="connsiteY14-188" fmla="*/ 492314 h 493591"/>
              <a:gd name="connsiteX15-189" fmla="*/ 3210 w 560550"/>
              <a:gd name="connsiteY15-190" fmla="*/ 479408 h 493591"/>
              <a:gd name="connsiteX16-191" fmla="*/ 2740 w 560550"/>
              <a:gd name="connsiteY16-192" fmla="*/ 478849 h 493591"/>
              <a:gd name="connsiteX17-193" fmla="*/ 6844 w 560550"/>
              <a:gd name="connsiteY17-194" fmla="*/ 447301 h 493591"/>
              <a:gd name="connsiteX18-195" fmla="*/ 23102 w 560550"/>
              <a:gd name="connsiteY18-196" fmla="*/ 420834 h 493591"/>
              <a:gd name="connsiteX19-197" fmla="*/ 144121 w 560550"/>
              <a:gd name="connsiteY19-198" fmla="*/ 235111 h 493591"/>
              <a:gd name="connsiteX20-199" fmla="*/ 149231 w 560550"/>
              <a:gd name="connsiteY20-200" fmla="*/ 228009 h 493591"/>
              <a:gd name="connsiteX21-201" fmla="*/ 251731 w 560550"/>
              <a:gd name="connsiteY21-202" fmla="*/ 26070 h 493591"/>
              <a:gd name="connsiteX22-203" fmla="*/ 255383 w 560550"/>
              <a:gd name="connsiteY22-204" fmla="*/ 19328 h 493591"/>
              <a:gd name="connsiteX23-205" fmla="*/ 281371 w 560550"/>
              <a:gd name="connsiteY23-206" fmla="*/ 127 h 493591"/>
              <a:gd name="connsiteX24-207" fmla="*/ 282090 w 560550"/>
              <a:gd name="connsiteY24-208" fmla="*/ 0 h 493591"/>
              <a:gd name="connsiteX0-209" fmla="*/ 282090 w 560550"/>
              <a:gd name="connsiteY0-210" fmla="*/ 0 h 493591"/>
              <a:gd name="connsiteX1-211" fmla="*/ 307359 w 560550"/>
              <a:gd name="connsiteY1-212" fmla="*/ 19328 h 493591"/>
              <a:gd name="connsiteX2-213" fmla="*/ 322151 w 560550"/>
              <a:gd name="connsiteY2-214" fmla="*/ 46641 h 493591"/>
              <a:gd name="connsiteX3-215" fmla="*/ 426075 w 560550"/>
              <a:gd name="connsiteY3-216" fmla="*/ 252279 h 493591"/>
              <a:gd name="connsiteX4-217" fmla="*/ 549713 w 560550"/>
              <a:gd name="connsiteY4-218" fmla="*/ 442022 h 493591"/>
              <a:gd name="connsiteX5-219" fmla="*/ 553726 w 560550"/>
              <a:gd name="connsiteY5-220" fmla="*/ 448555 h 493591"/>
              <a:gd name="connsiteX6-221" fmla="*/ 557360 w 560550"/>
              <a:gd name="connsiteY6-222" fmla="*/ 480662 h 493591"/>
              <a:gd name="connsiteX7-223" fmla="*/ 557111 w 560550"/>
              <a:gd name="connsiteY7-224" fmla="*/ 481348 h 493591"/>
              <a:gd name="connsiteX8-225" fmla="*/ 527738 w 560550"/>
              <a:gd name="connsiteY8-226" fmla="*/ 493568 h 493591"/>
              <a:gd name="connsiteX9-227" fmla="*/ 496688 w 560550"/>
              <a:gd name="connsiteY9-228" fmla="*/ 492722 h 493591"/>
              <a:gd name="connsiteX10-229" fmla="*/ 275338 w 560550"/>
              <a:gd name="connsiteY10-230" fmla="*/ 480778 h 493591"/>
              <a:gd name="connsiteX11-231" fmla="*/ 275975 w 560550"/>
              <a:gd name="connsiteY11-232" fmla="*/ 480403 h 493591"/>
              <a:gd name="connsiteX12-233" fmla="*/ 266629 w 560550"/>
              <a:gd name="connsiteY12-234" fmla="*/ 479903 h 493591"/>
              <a:gd name="connsiteX13-235" fmla="*/ 40497 w 560550"/>
              <a:gd name="connsiteY13-236" fmla="*/ 492105 h 493591"/>
              <a:gd name="connsiteX14-237" fmla="*/ 32832 w 560550"/>
              <a:gd name="connsiteY14-238" fmla="*/ 492314 h 493591"/>
              <a:gd name="connsiteX15-239" fmla="*/ 3210 w 560550"/>
              <a:gd name="connsiteY15-240" fmla="*/ 479408 h 493591"/>
              <a:gd name="connsiteX16-241" fmla="*/ 2740 w 560550"/>
              <a:gd name="connsiteY16-242" fmla="*/ 478849 h 493591"/>
              <a:gd name="connsiteX17-243" fmla="*/ 6844 w 560550"/>
              <a:gd name="connsiteY17-244" fmla="*/ 447301 h 493591"/>
              <a:gd name="connsiteX18-245" fmla="*/ 23102 w 560550"/>
              <a:gd name="connsiteY18-246" fmla="*/ 420834 h 493591"/>
              <a:gd name="connsiteX19-247" fmla="*/ 149231 w 560550"/>
              <a:gd name="connsiteY19-248" fmla="*/ 228009 h 493591"/>
              <a:gd name="connsiteX20-249" fmla="*/ 251731 w 560550"/>
              <a:gd name="connsiteY20-250" fmla="*/ 26070 h 493591"/>
              <a:gd name="connsiteX21-251" fmla="*/ 255383 w 560550"/>
              <a:gd name="connsiteY21-252" fmla="*/ 19328 h 493591"/>
              <a:gd name="connsiteX22-253" fmla="*/ 281371 w 560550"/>
              <a:gd name="connsiteY22-254" fmla="*/ 127 h 493591"/>
              <a:gd name="connsiteX23-255" fmla="*/ 282090 w 560550"/>
              <a:gd name="connsiteY23-256" fmla="*/ 0 h 493591"/>
              <a:gd name="connsiteX0-257" fmla="*/ 282090 w 560550"/>
              <a:gd name="connsiteY0-258" fmla="*/ 0 h 493591"/>
              <a:gd name="connsiteX1-259" fmla="*/ 307359 w 560550"/>
              <a:gd name="connsiteY1-260" fmla="*/ 19328 h 493591"/>
              <a:gd name="connsiteX2-261" fmla="*/ 322151 w 560550"/>
              <a:gd name="connsiteY2-262" fmla="*/ 46641 h 493591"/>
              <a:gd name="connsiteX3-263" fmla="*/ 426075 w 560550"/>
              <a:gd name="connsiteY3-264" fmla="*/ 252279 h 493591"/>
              <a:gd name="connsiteX4-265" fmla="*/ 549713 w 560550"/>
              <a:gd name="connsiteY4-266" fmla="*/ 442022 h 493591"/>
              <a:gd name="connsiteX5-267" fmla="*/ 553726 w 560550"/>
              <a:gd name="connsiteY5-268" fmla="*/ 448555 h 493591"/>
              <a:gd name="connsiteX6-269" fmla="*/ 557360 w 560550"/>
              <a:gd name="connsiteY6-270" fmla="*/ 480662 h 493591"/>
              <a:gd name="connsiteX7-271" fmla="*/ 557111 w 560550"/>
              <a:gd name="connsiteY7-272" fmla="*/ 481348 h 493591"/>
              <a:gd name="connsiteX8-273" fmla="*/ 527738 w 560550"/>
              <a:gd name="connsiteY8-274" fmla="*/ 493568 h 493591"/>
              <a:gd name="connsiteX9-275" fmla="*/ 496688 w 560550"/>
              <a:gd name="connsiteY9-276" fmla="*/ 492722 h 493591"/>
              <a:gd name="connsiteX10-277" fmla="*/ 275338 w 560550"/>
              <a:gd name="connsiteY10-278" fmla="*/ 480778 h 493591"/>
              <a:gd name="connsiteX11-279" fmla="*/ 275975 w 560550"/>
              <a:gd name="connsiteY11-280" fmla="*/ 480403 h 493591"/>
              <a:gd name="connsiteX12-281" fmla="*/ 266629 w 560550"/>
              <a:gd name="connsiteY12-282" fmla="*/ 479903 h 493591"/>
              <a:gd name="connsiteX13-283" fmla="*/ 40497 w 560550"/>
              <a:gd name="connsiteY13-284" fmla="*/ 492105 h 493591"/>
              <a:gd name="connsiteX14-285" fmla="*/ 32832 w 560550"/>
              <a:gd name="connsiteY14-286" fmla="*/ 492314 h 493591"/>
              <a:gd name="connsiteX15-287" fmla="*/ 3210 w 560550"/>
              <a:gd name="connsiteY15-288" fmla="*/ 479408 h 493591"/>
              <a:gd name="connsiteX16-289" fmla="*/ 2740 w 560550"/>
              <a:gd name="connsiteY16-290" fmla="*/ 478849 h 493591"/>
              <a:gd name="connsiteX17-291" fmla="*/ 6844 w 560550"/>
              <a:gd name="connsiteY17-292" fmla="*/ 447301 h 493591"/>
              <a:gd name="connsiteX18-293" fmla="*/ 23102 w 560550"/>
              <a:gd name="connsiteY18-294" fmla="*/ 420834 h 493591"/>
              <a:gd name="connsiteX19-295" fmla="*/ 149231 w 560550"/>
              <a:gd name="connsiteY19-296" fmla="*/ 228009 h 493591"/>
              <a:gd name="connsiteX20-297" fmla="*/ 251731 w 560550"/>
              <a:gd name="connsiteY20-298" fmla="*/ 26070 h 493591"/>
              <a:gd name="connsiteX21-299" fmla="*/ 255383 w 560550"/>
              <a:gd name="connsiteY21-300" fmla="*/ 19328 h 493591"/>
              <a:gd name="connsiteX22-301" fmla="*/ 281371 w 560550"/>
              <a:gd name="connsiteY22-302" fmla="*/ 127 h 493591"/>
              <a:gd name="connsiteX23-303" fmla="*/ 282090 w 560550"/>
              <a:gd name="connsiteY23-304" fmla="*/ 0 h 493591"/>
              <a:gd name="connsiteX0-305" fmla="*/ 282090 w 560550"/>
              <a:gd name="connsiteY0-306" fmla="*/ 0 h 493591"/>
              <a:gd name="connsiteX1-307" fmla="*/ 307359 w 560550"/>
              <a:gd name="connsiteY1-308" fmla="*/ 19328 h 493591"/>
              <a:gd name="connsiteX2-309" fmla="*/ 322151 w 560550"/>
              <a:gd name="connsiteY2-310" fmla="*/ 46641 h 493591"/>
              <a:gd name="connsiteX3-311" fmla="*/ 426075 w 560550"/>
              <a:gd name="connsiteY3-312" fmla="*/ 252279 h 493591"/>
              <a:gd name="connsiteX4-313" fmla="*/ 549713 w 560550"/>
              <a:gd name="connsiteY4-314" fmla="*/ 442022 h 493591"/>
              <a:gd name="connsiteX5-315" fmla="*/ 553726 w 560550"/>
              <a:gd name="connsiteY5-316" fmla="*/ 448555 h 493591"/>
              <a:gd name="connsiteX6-317" fmla="*/ 557360 w 560550"/>
              <a:gd name="connsiteY6-318" fmla="*/ 480662 h 493591"/>
              <a:gd name="connsiteX7-319" fmla="*/ 557111 w 560550"/>
              <a:gd name="connsiteY7-320" fmla="*/ 481348 h 493591"/>
              <a:gd name="connsiteX8-321" fmla="*/ 527738 w 560550"/>
              <a:gd name="connsiteY8-322" fmla="*/ 493568 h 493591"/>
              <a:gd name="connsiteX9-323" fmla="*/ 496688 w 560550"/>
              <a:gd name="connsiteY9-324" fmla="*/ 492722 h 493591"/>
              <a:gd name="connsiteX10-325" fmla="*/ 275338 w 560550"/>
              <a:gd name="connsiteY10-326" fmla="*/ 480778 h 493591"/>
              <a:gd name="connsiteX11-327" fmla="*/ 266629 w 560550"/>
              <a:gd name="connsiteY11-328" fmla="*/ 479903 h 493591"/>
              <a:gd name="connsiteX12-329" fmla="*/ 40497 w 560550"/>
              <a:gd name="connsiteY12-330" fmla="*/ 492105 h 493591"/>
              <a:gd name="connsiteX13-331" fmla="*/ 32832 w 560550"/>
              <a:gd name="connsiteY13-332" fmla="*/ 492314 h 493591"/>
              <a:gd name="connsiteX14-333" fmla="*/ 3210 w 560550"/>
              <a:gd name="connsiteY14-334" fmla="*/ 479408 h 493591"/>
              <a:gd name="connsiteX15-335" fmla="*/ 2740 w 560550"/>
              <a:gd name="connsiteY15-336" fmla="*/ 478849 h 493591"/>
              <a:gd name="connsiteX16-337" fmla="*/ 6844 w 560550"/>
              <a:gd name="connsiteY16-338" fmla="*/ 447301 h 493591"/>
              <a:gd name="connsiteX17-339" fmla="*/ 23102 w 560550"/>
              <a:gd name="connsiteY17-340" fmla="*/ 420834 h 493591"/>
              <a:gd name="connsiteX18-341" fmla="*/ 149231 w 560550"/>
              <a:gd name="connsiteY18-342" fmla="*/ 228009 h 493591"/>
              <a:gd name="connsiteX19-343" fmla="*/ 251731 w 560550"/>
              <a:gd name="connsiteY19-344" fmla="*/ 26070 h 493591"/>
              <a:gd name="connsiteX20-345" fmla="*/ 255383 w 560550"/>
              <a:gd name="connsiteY20-346" fmla="*/ 19328 h 493591"/>
              <a:gd name="connsiteX21-347" fmla="*/ 281371 w 560550"/>
              <a:gd name="connsiteY21-348" fmla="*/ 127 h 493591"/>
              <a:gd name="connsiteX22-349" fmla="*/ 282090 w 560550"/>
              <a:gd name="connsiteY22-350" fmla="*/ 0 h 493591"/>
              <a:gd name="connsiteX0-351" fmla="*/ 282090 w 560550"/>
              <a:gd name="connsiteY0-352" fmla="*/ 0 h 493591"/>
              <a:gd name="connsiteX1-353" fmla="*/ 307359 w 560550"/>
              <a:gd name="connsiteY1-354" fmla="*/ 19328 h 493591"/>
              <a:gd name="connsiteX2-355" fmla="*/ 322151 w 560550"/>
              <a:gd name="connsiteY2-356" fmla="*/ 46641 h 493591"/>
              <a:gd name="connsiteX3-357" fmla="*/ 426075 w 560550"/>
              <a:gd name="connsiteY3-358" fmla="*/ 252279 h 493591"/>
              <a:gd name="connsiteX4-359" fmla="*/ 549713 w 560550"/>
              <a:gd name="connsiteY4-360" fmla="*/ 442022 h 493591"/>
              <a:gd name="connsiteX5-361" fmla="*/ 553726 w 560550"/>
              <a:gd name="connsiteY5-362" fmla="*/ 448555 h 493591"/>
              <a:gd name="connsiteX6-363" fmla="*/ 557360 w 560550"/>
              <a:gd name="connsiteY6-364" fmla="*/ 480662 h 493591"/>
              <a:gd name="connsiteX7-365" fmla="*/ 557111 w 560550"/>
              <a:gd name="connsiteY7-366" fmla="*/ 481348 h 493591"/>
              <a:gd name="connsiteX8-367" fmla="*/ 527738 w 560550"/>
              <a:gd name="connsiteY8-368" fmla="*/ 493568 h 493591"/>
              <a:gd name="connsiteX9-369" fmla="*/ 496688 w 560550"/>
              <a:gd name="connsiteY9-370" fmla="*/ 492722 h 493591"/>
              <a:gd name="connsiteX10-371" fmla="*/ 266629 w 560550"/>
              <a:gd name="connsiteY10-372" fmla="*/ 479903 h 493591"/>
              <a:gd name="connsiteX11-373" fmla="*/ 40497 w 560550"/>
              <a:gd name="connsiteY11-374" fmla="*/ 492105 h 493591"/>
              <a:gd name="connsiteX12-375" fmla="*/ 32832 w 560550"/>
              <a:gd name="connsiteY12-376" fmla="*/ 492314 h 493591"/>
              <a:gd name="connsiteX13-377" fmla="*/ 3210 w 560550"/>
              <a:gd name="connsiteY13-378" fmla="*/ 479408 h 493591"/>
              <a:gd name="connsiteX14-379" fmla="*/ 2740 w 560550"/>
              <a:gd name="connsiteY14-380" fmla="*/ 478849 h 493591"/>
              <a:gd name="connsiteX15-381" fmla="*/ 6844 w 560550"/>
              <a:gd name="connsiteY15-382" fmla="*/ 447301 h 493591"/>
              <a:gd name="connsiteX16-383" fmla="*/ 23102 w 560550"/>
              <a:gd name="connsiteY16-384" fmla="*/ 420834 h 493591"/>
              <a:gd name="connsiteX17-385" fmla="*/ 149231 w 560550"/>
              <a:gd name="connsiteY17-386" fmla="*/ 228009 h 493591"/>
              <a:gd name="connsiteX18-387" fmla="*/ 251731 w 560550"/>
              <a:gd name="connsiteY18-388" fmla="*/ 26070 h 493591"/>
              <a:gd name="connsiteX19-389" fmla="*/ 255383 w 560550"/>
              <a:gd name="connsiteY19-390" fmla="*/ 19328 h 493591"/>
              <a:gd name="connsiteX20-391" fmla="*/ 281371 w 560550"/>
              <a:gd name="connsiteY20-392" fmla="*/ 127 h 493591"/>
              <a:gd name="connsiteX21-393" fmla="*/ 282090 w 560550"/>
              <a:gd name="connsiteY21-394" fmla="*/ 0 h 493591"/>
              <a:gd name="connsiteX0-395" fmla="*/ 282090 w 560550"/>
              <a:gd name="connsiteY0-396" fmla="*/ 0 h 493591"/>
              <a:gd name="connsiteX1-397" fmla="*/ 307359 w 560550"/>
              <a:gd name="connsiteY1-398" fmla="*/ 19328 h 493591"/>
              <a:gd name="connsiteX2-399" fmla="*/ 322151 w 560550"/>
              <a:gd name="connsiteY2-400" fmla="*/ 46641 h 493591"/>
              <a:gd name="connsiteX3-401" fmla="*/ 426075 w 560550"/>
              <a:gd name="connsiteY3-402" fmla="*/ 252279 h 493591"/>
              <a:gd name="connsiteX4-403" fmla="*/ 549713 w 560550"/>
              <a:gd name="connsiteY4-404" fmla="*/ 442022 h 493591"/>
              <a:gd name="connsiteX5-405" fmla="*/ 553726 w 560550"/>
              <a:gd name="connsiteY5-406" fmla="*/ 448555 h 493591"/>
              <a:gd name="connsiteX6-407" fmla="*/ 557360 w 560550"/>
              <a:gd name="connsiteY6-408" fmla="*/ 480662 h 493591"/>
              <a:gd name="connsiteX7-409" fmla="*/ 557111 w 560550"/>
              <a:gd name="connsiteY7-410" fmla="*/ 481348 h 493591"/>
              <a:gd name="connsiteX8-411" fmla="*/ 527738 w 560550"/>
              <a:gd name="connsiteY8-412" fmla="*/ 493568 h 493591"/>
              <a:gd name="connsiteX9-413" fmla="*/ 496688 w 560550"/>
              <a:gd name="connsiteY9-414" fmla="*/ 492722 h 493591"/>
              <a:gd name="connsiteX10-415" fmla="*/ 266629 w 560550"/>
              <a:gd name="connsiteY10-416" fmla="*/ 479903 h 493591"/>
              <a:gd name="connsiteX11-417" fmla="*/ 40497 w 560550"/>
              <a:gd name="connsiteY11-418" fmla="*/ 492105 h 493591"/>
              <a:gd name="connsiteX12-419" fmla="*/ 32832 w 560550"/>
              <a:gd name="connsiteY12-420" fmla="*/ 492314 h 493591"/>
              <a:gd name="connsiteX13-421" fmla="*/ 3210 w 560550"/>
              <a:gd name="connsiteY13-422" fmla="*/ 479408 h 493591"/>
              <a:gd name="connsiteX14-423" fmla="*/ 2740 w 560550"/>
              <a:gd name="connsiteY14-424" fmla="*/ 478849 h 493591"/>
              <a:gd name="connsiteX15-425" fmla="*/ 6844 w 560550"/>
              <a:gd name="connsiteY15-426" fmla="*/ 447301 h 493591"/>
              <a:gd name="connsiteX16-427" fmla="*/ 23102 w 560550"/>
              <a:gd name="connsiteY16-428" fmla="*/ 420834 h 493591"/>
              <a:gd name="connsiteX17-429" fmla="*/ 149231 w 560550"/>
              <a:gd name="connsiteY17-430" fmla="*/ 228009 h 493591"/>
              <a:gd name="connsiteX18-431" fmla="*/ 251731 w 560550"/>
              <a:gd name="connsiteY18-432" fmla="*/ 26070 h 493591"/>
              <a:gd name="connsiteX19-433" fmla="*/ 255383 w 560550"/>
              <a:gd name="connsiteY19-434" fmla="*/ 19328 h 493591"/>
              <a:gd name="connsiteX20-435" fmla="*/ 281371 w 560550"/>
              <a:gd name="connsiteY20-436" fmla="*/ 127 h 493591"/>
              <a:gd name="connsiteX21-437" fmla="*/ 282090 w 560550"/>
              <a:gd name="connsiteY21-438" fmla="*/ 0 h 493591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  <a:cxn ang="0">
                <a:pos x="connsiteX10-21" y="connsiteY10-22"/>
              </a:cxn>
              <a:cxn ang="0">
                <a:pos x="connsiteX11-23" y="connsiteY11-24"/>
              </a:cxn>
              <a:cxn ang="0">
                <a:pos x="connsiteX12-25" y="connsiteY12-26"/>
              </a:cxn>
              <a:cxn ang="0">
                <a:pos x="connsiteX13-27" y="connsiteY13-28"/>
              </a:cxn>
              <a:cxn ang="0">
                <a:pos x="connsiteX14-29" y="connsiteY14-30"/>
              </a:cxn>
              <a:cxn ang="0">
                <a:pos x="connsiteX15-31" y="connsiteY15-32"/>
              </a:cxn>
              <a:cxn ang="0">
                <a:pos x="connsiteX16-33" y="connsiteY16-34"/>
              </a:cxn>
              <a:cxn ang="0">
                <a:pos x="connsiteX17-35" y="connsiteY17-36"/>
              </a:cxn>
              <a:cxn ang="0">
                <a:pos x="connsiteX18-37" y="connsiteY18-38"/>
              </a:cxn>
              <a:cxn ang="0">
                <a:pos x="connsiteX19-39" y="connsiteY19-40"/>
              </a:cxn>
              <a:cxn ang="0">
                <a:pos x="connsiteX20-41" y="connsiteY20-42"/>
              </a:cxn>
              <a:cxn ang="0">
                <a:pos x="connsiteX21-43" y="connsiteY21-44"/>
              </a:cxn>
            </a:cxnLst>
            <a:rect l="l" t="t" r="r" b="b"/>
            <a:pathLst>
              <a:path w="560550" h="493591">
                <a:moveTo>
                  <a:pt x="282090" y="0"/>
                </a:moveTo>
                <a:cubicBezTo>
                  <a:pt x="291235" y="0"/>
                  <a:pt x="300381" y="6443"/>
                  <a:pt x="307359" y="19328"/>
                </a:cubicBezTo>
                <a:lnTo>
                  <a:pt x="322151" y="46641"/>
                </a:lnTo>
                <a:cubicBezTo>
                  <a:pt x="341937" y="85466"/>
                  <a:pt x="388148" y="186382"/>
                  <a:pt x="426075" y="252279"/>
                </a:cubicBezTo>
                <a:cubicBezTo>
                  <a:pt x="464002" y="318176"/>
                  <a:pt x="528438" y="409309"/>
                  <a:pt x="549713" y="442022"/>
                </a:cubicBezTo>
                <a:lnTo>
                  <a:pt x="553726" y="448555"/>
                </a:lnTo>
                <a:cubicBezTo>
                  <a:pt x="561598" y="461368"/>
                  <a:pt x="562451" y="472766"/>
                  <a:pt x="557360" y="480662"/>
                </a:cubicBezTo>
                <a:cubicBezTo>
                  <a:pt x="557347" y="480929"/>
                  <a:pt x="557231" y="481140"/>
                  <a:pt x="557111" y="481348"/>
                </a:cubicBezTo>
                <a:cubicBezTo>
                  <a:pt x="552538" y="489268"/>
                  <a:pt x="542386" y="493968"/>
                  <a:pt x="527738" y="493568"/>
                </a:cubicBezTo>
                <a:lnTo>
                  <a:pt x="496688" y="492722"/>
                </a:lnTo>
                <a:cubicBezTo>
                  <a:pt x="453170" y="490445"/>
                  <a:pt x="342661" y="480006"/>
                  <a:pt x="266629" y="479903"/>
                </a:cubicBezTo>
                <a:cubicBezTo>
                  <a:pt x="190597" y="479800"/>
                  <a:pt x="79463" y="490037"/>
                  <a:pt x="40497" y="492105"/>
                </a:cubicBezTo>
                <a:lnTo>
                  <a:pt x="32832" y="492314"/>
                </a:lnTo>
                <a:cubicBezTo>
                  <a:pt x="17800" y="492724"/>
                  <a:pt x="7502" y="487764"/>
                  <a:pt x="3210" y="479408"/>
                </a:cubicBezTo>
                <a:cubicBezTo>
                  <a:pt x="2985" y="479262"/>
                  <a:pt x="2860" y="479056"/>
                  <a:pt x="2740" y="478849"/>
                </a:cubicBezTo>
                <a:cubicBezTo>
                  <a:pt x="-1833" y="470928"/>
                  <a:pt x="-826" y="459787"/>
                  <a:pt x="6844" y="447301"/>
                </a:cubicBezTo>
                <a:lnTo>
                  <a:pt x="23102" y="420834"/>
                </a:lnTo>
                <a:cubicBezTo>
                  <a:pt x="46833" y="384285"/>
                  <a:pt x="111126" y="293803"/>
                  <a:pt x="149231" y="228009"/>
                </a:cubicBezTo>
                <a:cubicBezTo>
                  <a:pt x="187336" y="162215"/>
                  <a:pt x="234039" y="60850"/>
                  <a:pt x="251731" y="26070"/>
                </a:cubicBezTo>
                <a:lnTo>
                  <a:pt x="255383" y="19328"/>
                </a:lnTo>
                <a:cubicBezTo>
                  <a:pt x="262543" y="6104"/>
                  <a:pt x="271988" y="-334"/>
                  <a:pt x="281371" y="127"/>
                </a:cubicBezTo>
                <a:cubicBezTo>
                  <a:pt x="281609" y="5"/>
                  <a:pt x="281850" y="0"/>
                  <a:pt x="282090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endParaRPr lang="zh-CN" altLang="en-US" strike="noStrike" noProof="1">
              <a:solidFill>
                <a:srgbClr val="FFFFFF"/>
              </a:solidFill>
              <a:cs typeface="Arial" panose="020B0604020202020204" pitchFamily="34" charset="0"/>
            </a:endParaRPr>
          </a:p>
        </p:txBody>
      </p:sp>
      <p:sp>
        <p:nvSpPr>
          <p:cNvPr id="15" name="KSO_Shape"/>
          <p:cNvSpPr/>
          <p:nvPr/>
        </p:nvSpPr>
        <p:spPr>
          <a:xfrm rot="298659" flipH="1" flipV="1">
            <a:off x="2470150" y="4416425"/>
            <a:ext cx="193675" cy="171450"/>
          </a:xfrm>
          <a:custGeom>
            <a:avLst/>
            <a:gdLst>
              <a:gd name="connsiteX0" fmla="*/ 282090 w 560550"/>
              <a:gd name="connsiteY0" fmla="*/ 0 h 493591"/>
              <a:gd name="connsiteX1" fmla="*/ 307359 w 560550"/>
              <a:gd name="connsiteY1" fmla="*/ 19328 h 493591"/>
              <a:gd name="connsiteX2" fmla="*/ 322151 w 560550"/>
              <a:gd name="connsiteY2" fmla="*/ 46641 h 493591"/>
              <a:gd name="connsiteX3" fmla="*/ 422483 w 560550"/>
              <a:gd name="connsiteY3" fmla="*/ 244308 h 493591"/>
              <a:gd name="connsiteX4" fmla="*/ 421839 w 560550"/>
              <a:gd name="connsiteY4" fmla="*/ 243943 h 493591"/>
              <a:gd name="connsiteX5" fmla="*/ 426075 w 560550"/>
              <a:gd name="connsiteY5" fmla="*/ 252279 h 493591"/>
              <a:gd name="connsiteX6" fmla="*/ 549713 w 560550"/>
              <a:gd name="connsiteY6" fmla="*/ 442022 h 493591"/>
              <a:gd name="connsiteX7" fmla="*/ 553726 w 560550"/>
              <a:gd name="connsiteY7" fmla="*/ 448555 h 493591"/>
              <a:gd name="connsiteX8" fmla="*/ 557360 w 560550"/>
              <a:gd name="connsiteY8" fmla="*/ 480662 h 493591"/>
              <a:gd name="connsiteX9" fmla="*/ 557111 w 560550"/>
              <a:gd name="connsiteY9" fmla="*/ 481348 h 493591"/>
              <a:gd name="connsiteX10" fmla="*/ 527738 w 560550"/>
              <a:gd name="connsiteY10" fmla="*/ 493568 h 493591"/>
              <a:gd name="connsiteX11" fmla="*/ 496688 w 560550"/>
              <a:gd name="connsiteY11" fmla="*/ 492722 h 493591"/>
              <a:gd name="connsiteX12" fmla="*/ 275338 w 560550"/>
              <a:gd name="connsiteY12" fmla="*/ 480778 h 493591"/>
              <a:gd name="connsiteX13" fmla="*/ 275975 w 560550"/>
              <a:gd name="connsiteY13" fmla="*/ 480403 h 493591"/>
              <a:gd name="connsiteX14" fmla="*/ 266629 w 560550"/>
              <a:gd name="connsiteY14" fmla="*/ 479903 h 493591"/>
              <a:gd name="connsiteX15" fmla="*/ 40497 w 560550"/>
              <a:gd name="connsiteY15" fmla="*/ 492105 h 493591"/>
              <a:gd name="connsiteX16" fmla="*/ 32832 w 560550"/>
              <a:gd name="connsiteY16" fmla="*/ 492314 h 493591"/>
              <a:gd name="connsiteX17" fmla="*/ 3210 w 560550"/>
              <a:gd name="connsiteY17" fmla="*/ 479408 h 493591"/>
              <a:gd name="connsiteX18" fmla="*/ 2740 w 560550"/>
              <a:gd name="connsiteY18" fmla="*/ 478849 h 493591"/>
              <a:gd name="connsiteX19" fmla="*/ 6844 w 560550"/>
              <a:gd name="connsiteY19" fmla="*/ 447301 h 493591"/>
              <a:gd name="connsiteX20" fmla="*/ 23102 w 560550"/>
              <a:gd name="connsiteY20" fmla="*/ 420834 h 493591"/>
              <a:gd name="connsiteX21" fmla="*/ 144121 w 560550"/>
              <a:gd name="connsiteY21" fmla="*/ 235111 h 493591"/>
              <a:gd name="connsiteX22" fmla="*/ 144127 w 560550"/>
              <a:gd name="connsiteY22" fmla="*/ 235851 h 493591"/>
              <a:gd name="connsiteX23" fmla="*/ 149231 w 560550"/>
              <a:gd name="connsiteY23" fmla="*/ 228009 h 493591"/>
              <a:gd name="connsiteX24" fmla="*/ 251731 w 560550"/>
              <a:gd name="connsiteY24" fmla="*/ 26070 h 493591"/>
              <a:gd name="connsiteX25" fmla="*/ 255383 w 560550"/>
              <a:gd name="connsiteY25" fmla="*/ 19328 h 493591"/>
              <a:gd name="connsiteX26" fmla="*/ 281371 w 560550"/>
              <a:gd name="connsiteY26" fmla="*/ 127 h 493591"/>
              <a:gd name="connsiteX27" fmla="*/ 282090 w 560550"/>
              <a:gd name="connsiteY27" fmla="*/ 0 h 493591"/>
              <a:gd name="connsiteX0-1" fmla="*/ 282090 w 560550"/>
              <a:gd name="connsiteY0-2" fmla="*/ 0 h 493591"/>
              <a:gd name="connsiteX1-3" fmla="*/ 307359 w 560550"/>
              <a:gd name="connsiteY1-4" fmla="*/ 19328 h 493591"/>
              <a:gd name="connsiteX2-5" fmla="*/ 322151 w 560550"/>
              <a:gd name="connsiteY2-6" fmla="*/ 46641 h 493591"/>
              <a:gd name="connsiteX3-7" fmla="*/ 422483 w 560550"/>
              <a:gd name="connsiteY3-8" fmla="*/ 244308 h 493591"/>
              <a:gd name="connsiteX4-9" fmla="*/ 426075 w 560550"/>
              <a:gd name="connsiteY4-10" fmla="*/ 252279 h 493591"/>
              <a:gd name="connsiteX5-11" fmla="*/ 549713 w 560550"/>
              <a:gd name="connsiteY5-12" fmla="*/ 442022 h 493591"/>
              <a:gd name="connsiteX6-13" fmla="*/ 553726 w 560550"/>
              <a:gd name="connsiteY6-14" fmla="*/ 448555 h 493591"/>
              <a:gd name="connsiteX7-15" fmla="*/ 557360 w 560550"/>
              <a:gd name="connsiteY7-16" fmla="*/ 480662 h 493591"/>
              <a:gd name="connsiteX8-17" fmla="*/ 557111 w 560550"/>
              <a:gd name="connsiteY8-18" fmla="*/ 481348 h 493591"/>
              <a:gd name="connsiteX9-19" fmla="*/ 527738 w 560550"/>
              <a:gd name="connsiteY9-20" fmla="*/ 493568 h 493591"/>
              <a:gd name="connsiteX10-21" fmla="*/ 496688 w 560550"/>
              <a:gd name="connsiteY10-22" fmla="*/ 492722 h 493591"/>
              <a:gd name="connsiteX11-23" fmla="*/ 275338 w 560550"/>
              <a:gd name="connsiteY11-24" fmla="*/ 480778 h 493591"/>
              <a:gd name="connsiteX12-25" fmla="*/ 275975 w 560550"/>
              <a:gd name="connsiteY12-26" fmla="*/ 480403 h 493591"/>
              <a:gd name="connsiteX13-27" fmla="*/ 266629 w 560550"/>
              <a:gd name="connsiteY13-28" fmla="*/ 479903 h 493591"/>
              <a:gd name="connsiteX14-29" fmla="*/ 40497 w 560550"/>
              <a:gd name="connsiteY14-30" fmla="*/ 492105 h 493591"/>
              <a:gd name="connsiteX15-31" fmla="*/ 32832 w 560550"/>
              <a:gd name="connsiteY15-32" fmla="*/ 492314 h 493591"/>
              <a:gd name="connsiteX16-33" fmla="*/ 3210 w 560550"/>
              <a:gd name="connsiteY16-34" fmla="*/ 479408 h 493591"/>
              <a:gd name="connsiteX17-35" fmla="*/ 2740 w 560550"/>
              <a:gd name="connsiteY17-36" fmla="*/ 478849 h 493591"/>
              <a:gd name="connsiteX18-37" fmla="*/ 6844 w 560550"/>
              <a:gd name="connsiteY18-38" fmla="*/ 447301 h 493591"/>
              <a:gd name="connsiteX19-39" fmla="*/ 23102 w 560550"/>
              <a:gd name="connsiteY19-40" fmla="*/ 420834 h 493591"/>
              <a:gd name="connsiteX20-41" fmla="*/ 144121 w 560550"/>
              <a:gd name="connsiteY20-42" fmla="*/ 235111 h 493591"/>
              <a:gd name="connsiteX21-43" fmla="*/ 144127 w 560550"/>
              <a:gd name="connsiteY21-44" fmla="*/ 235851 h 493591"/>
              <a:gd name="connsiteX22-45" fmla="*/ 149231 w 560550"/>
              <a:gd name="connsiteY22-46" fmla="*/ 228009 h 493591"/>
              <a:gd name="connsiteX23-47" fmla="*/ 251731 w 560550"/>
              <a:gd name="connsiteY23-48" fmla="*/ 26070 h 493591"/>
              <a:gd name="connsiteX24-49" fmla="*/ 255383 w 560550"/>
              <a:gd name="connsiteY24-50" fmla="*/ 19328 h 493591"/>
              <a:gd name="connsiteX25-51" fmla="*/ 281371 w 560550"/>
              <a:gd name="connsiteY25-52" fmla="*/ 127 h 493591"/>
              <a:gd name="connsiteX26-53" fmla="*/ 282090 w 560550"/>
              <a:gd name="connsiteY26-54" fmla="*/ 0 h 493591"/>
              <a:gd name="connsiteX0-55" fmla="*/ 282090 w 560550"/>
              <a:gd name="connsiteY0-56" fmla="*/ 0 h 493591"/>
              <a:gd name="connsiteX1-57" fmla="*/ 307359 w 560550"/>
              <a:gd name="connsiteY1-58" fmla="*/ 19328 h 493591"/>
              <a:gd name="connsiteX2-59" fmla="*/ 322151 w 560550"/>
              <a:gd name="connsiteY2-60" fmla="*/ 46641 h 493591"/>
              <a:gd name="connsiteX3-61" fmla="*/ 426075 w 560550"/>
              <a:gd name="connsiteY3-62" fmla="*/ 252279 h 493591"/>
              <a:gd name="connsiteX4-63" fmla="*/ 549713 w 560550"/>
              <a:gd name="connsiteY4-64" fmla="*/ 442022 h 493591"/>
              <a:gd name="connsiteX5-65" fmla="*/ 553726 w 560550"/>
              <a:gd name="connsiteY5-66" fmla="*/ 448555 h 493591"/>
              <a:gd name="connsiteX6-67" fmla="*/ 557360 w 560550"/>
              <a:gd name="connsiteY6-68" fmla="*/ 480662 h 493591"/>
              <a:gd name="connsiteX7-69" fmla="*/ 557111 w 560550"/>
              <a:gd name="connsiteY7-70" fmla="*/ 481348 h 493591"/>
              <a:gd name="connsiteX8-71" fmla="*/ 527738 w 560550"/>
              <a:gd name="connsiteY8-72" fmla="*/ 493568 h 493591"/>
              <a:gd name="connsiteX9-73" fmla="*/ 496688 w 560550"/>
              <a:gd name="connsiteY9-74" fmla="*/ 492722 h 493591"/>
              <a:gd name="connsiteX10-75" fmla="*/ 275338 w 560550"/>
              <a:gd name="connsiteY10-76" fmla="*/ 480778 h 493591"/>
              <a:gd name="connsiteX11-77" fmla="*/ 275975 w 560550"/>
              <a:gd name="connsiteY11-78" fmla="*/ 480403 h 493591"/>
              <a:gd name="connsiteX12-79" fmla="*/ 266629 w 560550"/>
              <a:gd name="connsiteY12-80" fmla="*/ 479903 h 493591"/>
              <a:gd name="connsiteX13-81" fmla="*/ 40497 w 560550"/>
              <a:gd name="connsiteY13-82" fmla="*/ 492105 h 493591"/>
              <a:gd name="connsiteX14-83" fmla="*/ 32832 w 560550"/>
              <a:gd name="connsiteY14-84" fmla="*/ 492314 h 493591"/>
              <a:gd name="connsiteX15-85" fmla="*/ 3210 w 560550"/>
              <a:gd name="connsiteY15-86" fmla="*/ 479408 h 493591"/>
              <a:gd name="connsiteX16-87" fmla="*/ 2740 w 560550"/>
              <a:gd name="connsiteY16-88" fmla="*/ 478849 h 493591"/>
              <a:gd name="connsiteX17-89" fmla="*/ 6844 w 560550"/>
              <a:gd name="connsiteY17-90" fmla="*/ 447301 h 493591"/>
              <a:gd name="connsiteX18-91" fmla="*/ 23102 w 560550"/>
              <a:gd name="connsiteY18-92" fmla="*/ 420834 h 493591"/>
              <a:gd name="connsiteX19-93" fmla="*/ 144121 w 560550"/>
              <a:gd name="connsiteY19-94" fmla="*/ 235111 h 493591"/>
              <a:gd name="connsiteX20-95" fmla="*/ 144127 w 560550"/>
              <a:gd name="connsiteY20-96" fmla="*/ 235851 h 493591"/>
              <a:gd name="connsiteX21-97" fmla="*/ 149231 w 560550"/>
              <a:gd name="connsiteY21-98" fmla="*/ 228009 h 493591"/>
              <a:gd name="connsiteX22-99" fmla="*/ 251731 w 560550"/>
              <a:gd name="connsiteY22-100" fmla="*/ 26070 h 493591"/>
              <a:gd name="connsiteX23-101" fmla="*/ 255383 w 560550"/>
              <a:gd name="connsiteY23-102" fmla="*/ 19328 h 493591"/>
              <a:gd name="connsiteX24-103" fmla="*/ 281371 w 560550"/>
              <a:gd name="connsiteY24-104" fmla="*/ 127 h 493591"/>
              <a:gd name="connsiteX25-105" fmla="*/ 282090 w 560550"/>
              <a:gd name="connsiteY25-106" fmla="*/ 0 h 493591"/>
              <a:gd name="connsiteX0-107" fmla="*/ 282090 w 560550"/>
              <a:gd name="connsiteY0-108" fmla="*/ 0 h 493591"/>
              <a:gd name="connsiteX1-109" fmla="*/ 307359 w 560550"/>
              <a:gd name="connsiteY1-110" fmla="*/ 19328 h 493591"/>
              <a:gd name="connsiteX2-111" fmla="*/ 322151 w 560550"/>
              <a:gd name="connsiteY2-112" fmla="*/ 46641 h 493591"/>
              <a:gd name="connsiteX3-113" fmla="*/ 426075 w 560550"/>
              <a:gd name="connsiteY3-114" fmla="*/ 252279 h 493591"/>
              <a:gd name="connsiteX4-115" fmla="*/ 549713 w 560550"/>
              <a:gd name="connsiteY4-116" fmla="*/ 442022 h 493591"/>
              <a:gd name="connsiteX5-117" fmla="*/ 553726 w 560550"/>
              <a:gd name="connsiteY5-118" fmla="*/ 448555 h 493591"/>
              <a:gd name="connsiteX6-119" fmla="*/ 557360 w 560550"/>
              <a:gd name="connsiteY6-120" fmla="*/ 480662 h 493591"/>
              <a:gd name="connsiteX7-121" fmla="*/ 557111 w 560550"/>
              <a:gd name="connsiteY7-122" fmla="*/ 481348 h 493591"/>
              <a:gd name="connsiteX8-123" fmla="*/ 527738 w 560550"/>
              <a:gd name="connsiteY8-124" fmla="*/ 493568 h 493591"/>
              <a:gd name="connsiteX9-125" fmla="*/ 496688 w 560550"/>
              <a:gd name="connsiteY9-126" fmla="*/ 492722 h 493591"/>
              <a:gd name="connsiteX10-127" fmla="*/ 275338 w 560550"/>
              <a:gd name="connsiteY10-128" fmla="*/ 480778 h 493591"/>
              <a:gd name="connsiteX11-129" fmla="*/ 275975 w 560550"/>
              <a:gd name="connsiteY11-130" fmla="*/ 480403 h 493591"/>
              <a:gd name="connsiteX12-131" fmla="*/ 266629 w 560550"/>
              <a:gd name="connsiteY12-132" fmla="*/ 479903 h 493591"/>
              <a:gd name="connsiteX13-133" fmla="*/ 40497 w 560550"/>
              <a:gd name="connsiteY13-134" fmla="*/ 492105 h 493591"/>
              <a:gd name="connsiteX14-135" fmla="*/ 32832 w 560550"/>
              <a:gd name="connsiteY14-136" fmla="*/ 492314 h 493591"/>
              <a:gd name="connsiteX15-137" fmla="*/ 3210 w 560550"/>
              <a:gd name="connsiteY15-138" fmla="*/ 479408 h 493591"/>
              <a:gd name="connsiteX16-139" fmla="*/ 2740 w 560550"/>
              <a:gd name="connsiteY16-140" fmla="*/ 478849 h 493591"/>
              <a:gd name="connsiteX17-141" fmla="*/ 6844 w 560550"/>
              <a:gd name="connsiteY17-142" fmla="*/ 447301 h 493591"/>
              <a:gd name="connsiteX18-143" fmla="*/ 23102 w 560550"/>
              <a:gd name="connsiteY18-144" fmla="*/ 420834 h 493591"/>
              <a:gd name="connsiteX19-145" fmla="*/ 144121 w 560550"/>
              <a:gd name="connsiteY19-146" fmla="*/ 235111 h 493591"/>
              <a:gd name="connsiteX20-147" fmla="*/ 144127 w 560550"/>
              <a:gd name="connsiteY20-148" fmla="*/ 235851 h 493591"/>
              <a:gd name="connsiteX21-149" fmla="*/ 149231 w 560550"/>
              <a:gd name="connsiteY21-150" fmla="*/ 228009 h 493591"/>
              <a:gd name="connsiteX22-151" fmla="*/ 251731 w 560550"/>
              <a:gd name="connsiteY22-152" fmla="*/ 26070 h 493591"/>
              <a:gd name="connsiteX23-153" fmla="*/ 255383 w 560550"/>
              <a:gd name="connsiteY23-154" fmla="*/ 19328 h 493591"/>
              <a:gd name="connsiteX24-155" fmla="*/ 281371 w 560550"/>
              <a:gd name="connsiteY24-156" fmla="*/ 127 h 493591"/>
              <a:gd name="connsiteX25-157" fmla="*/ 282090 w 560550"/>
              <a:gd name="connsiteY25-158" fmla="*/ 0 h 493591"/>
              <a:gd name="connsiteX0-159" fmla="*/ 282090 w 560550"/>
              <a:gd name="connsiteY0-160" fmla="*/ 0 h 493591"/>
              <a:gd name="connsiteX1-161" fmla="*/ 307359 w 560550"/>
              <a:gd name="connsiteY1-162" fmla="*/ 19328 h 493591"/>
              <a:gd name="connsiteX2-163" fmla="*/ 322151 w 560550"/>
              <a:gd name="connsiteY2-164" fmla="*/ 46641 h 493591"/>
              <a:gd name="connsiteX3-165" fmla="*/ 426075 w 560550"/>
              <a:gd name="connsiteY3-166" fmla="*/ 252279 h 493591"/>
              <a:gd name="connsiteX4-167" fmla="*/ 549713 w 560550"/>
              <a:gd name="connsiteY4-168" fmla="*/ 442022 h 493591"/>
              <a:gd name="connsiteX5-169" fmla="*/ 553726 w 560550"/>
              <a:gd name="connsiteY5-170" fmla="*/ 448555 h 493591"/>
              <a:gd name="connsiteX6-171" fmla="*/ 557360 w 560550"/>
              <a:gd name="connsiteY6-172" fmla="*/ 480662 h 493591"/>
              <a:gd name="connsiteX7-173" fmla="*/ 557111 w 560550"/>
              <a:gd name="connsiteY7-174" fmla="*/ 481348 h 493591"/>
              <a:gd name="connsiteX8-175" fmla="*/ 527738 w 560550"/>
              <a:gd name="connsiteY8-176" fmla="*/ 493568 h 493591"/>
              <a:gd name="connsiteX9-177" fmla="*/ 496688 w 560550"/>
              <a:gd name="connsiteY9-178" fmla="*/ 492722 h 493591"/>
              <a:gd name="connsiteX10-179" fmla="*/ 275338 w 560550"/>
              <a:gd name="connsiteY10-180" fmla="*/ 480778 h 493591"/>
              <a:gd name="connsiteX11-181" fmla="*/ 275975 w 560550"/>
              <a:gd name="connsiteY11-182" fmla="*/ 480403 h 493591"/>
              <a:gd name="connsiteX12-183" fmla="*/ 266629 w 560550"/>
              <a:gd name="connsiteY12-184" fmla="*/ 479903 h 493591"/>
              <a:gd name="connsiteX13-185" fmla="*/ 40497 w 560550"/>
              <a:gd name="connsiteY13-186" fmla="*/ 492105 h 493591"/>
              <a:gd name="connsiteX14-187" fmla="*/ 32832 w 560550"/>
              <a:gd name="connsiteY14-188" fmla="*/ 492314 h 493591"/>
              <a:gd name="connsiteX15-189" fmla="*/ 3210 w 560550"/>
              <a:gd name="connsiteY15-190" fmla="*/ 479408 h 493591"/>
              <a:gd name="connsiteX16-191" fmla="*/ 2740 w 560550"/>
              <a:gd name="connsiteY16-192" fmla="*/ 478849 h 493591"/>
              <a:gd name="connsiteX17-193" fmla="*/ 6844 w 560550"/>
              <a:gd name="connsiteY17-194" fmla="*/ 447301 h 493591"/>
              <a:gd name="connsiteX18-195" fmla="*/ 23102 w 560550"/>
              <a:gd name="connsiteY18-196" fmla="*/ 420834 h 493591"/>
              <a:gd name="connsiteX19-197" fmla="*/ 144121 w 560550"/>
              <a:gd name="connsiteY19-198" fmla="*/ 235111 h 493591"/>
              <a:gd name="connsiteX20-199" fmla="*/ 149231 w 560550"/>
              <a:gd name="connsiteY20-200" fmla="*/ 228009 h 493591"/>
              <a:gd name="connsiteX21-201" fmla="*/ 251731 w 560550"/>
              <a:gd name="connsiteY21-202" fmla="*/ 26070 h 493591"/>
              <a:gd name="connsiteX22-203" fmla="*/ 255383 w 560550"/>
              <a:gd name="connsiteY22-204" fmla="*/ 19328 h 493591"/>
              <a:gd name="connsiteX23-205" fmla="*/ 281371 w 560550"/>
              <a:gd name="connsiteY23-206" fmla="*/ 127 h 493591"/>
              <a:gd name="connsiteX24-207" fmla="*/ 282090 w 560550"/>
              <a:gd name="connsiteY24-208" fmla="*/ 0 h 493591"/>
              <a:gd name="connsiteX0-209" fmla="*/ 282090 w 560550"/>
              <a:gd name="connsiteY0-210" fmla="*/ 0 h 493591"/>
              <a:gd name="connsiteX1-211" fmla="*/ 307359 w 560550"/>
              <a:gd name="connsiteY1-212" fmla="*/ 19328 h 493591"/>
              <a:gd name="connsiteX2-213" fmla="*/ 322151 w 560550"/>
              <a:gd name="connsiteY2-214" fmla="*/ 46641 h 493591"/>
              <a:gd name="connsiteX3-215" fmla="*/ 426075 w 560550"/>
              <a:gd name="connsiteY3-216" fmla="*/ 252279 h 493591"/>
              <a:gd name="connsiteX4-217" fmla="*/ 549713 w 560550"/>
              <a:gd name="connsiteY4-218" fmla="*/ 442022 h 493591"/>
              <a:gd name="connsiteX5-219" fmla="*/ 553726 w 560550"/>
              <a:gd name="connsiteY5-220" fmla="*/ 448555 h 493591"/>
              <a:gd name="connsiteX6-221" fmla="*/ 557360 w 560550"/>
              <a:gd name="connsiteY6-222" fmla="*/ 480662 h 493591"/>
              <a:gd name="connsiteX7-223" fmla="*/ 557111 w 560550"/>
              <a:gd name="connsiteY7-224" fmla="*/ 481348 h 493591"/>
              <a:gd name="connsiteX8-225" fmla="*/ 527738 w 560550"/>
              <a:gd name="connsiteY8-226" fmla="*/ 493568 h 493591"/>
              <a:gd name="connsiteX9-227" fmla="*/ 496688 w 560550"/>
              <a:gd name="connsiteY9-228" fmla="*/ 492722 h 493591"/>
              <a:gd name="connsiteX10-229" fmla="*/ 275338 w 560550"/>
              <a:gd name="connsiteY10-230" fmla="*/ 480778 h 493591"/>
              <a:gd name="connsiteX11-231" fmla="*/ 275975 w 560550"/>
              <a:gd name="connsiteY11-232" fmla="*/ 480403 h 493591"/>
              <a:gd name="connsiteX12-233" fmla="*/ 266629 w 560550"/>
              <a:gd name="connsiteY12-234" fmla="*/ 479903 h 493591"/>
              <a:gd name="connsiteX13-235" fmla="*/ 40497 w 560550"/>
              <a:gd name="connsiteY13-236" fmla="*/ 492105 h 493591"/>
              <a:gd name="connsiteX14-237" fmla="*/ 32832 w 560550"/>
              <a:gd name="connsiteY14-238" fmla="*/ 492314 h 493591"/>
              <a:gd name="connsiteX15-239" fmla="*/ 3210 w 560550"/>
              <a:gd name="connsiteY15-240" fmla="*/ 479408 h 493591"/>
              <a:gd name="connsiteX16-241" fmla="*/ 2740 w 560550"/>
              <a:gd name="connsiteY16-242" fmla="*/ 478849 h 493591"/>
              <a:gd name="connsiteX17-243" fmla="*/ 6844 w 560550"/>
              <a:gd name="connsiteY17-244" fmla="*/ 447301 h 493591"/>
              <a:gd name="connsiteX18-245" fmla="*/ 23102 w 560550"/>
              <a:gd name="connsiteY18-246" fmla="*/ 420834 h 493591"/>
              <a:gd name="connsiteX19-247" fmla="*/ 149231 w 560550"/>
              <a:gd name="connsiteY19-248" fmla="*/ 228009 h 493591"/>
              <a:gd name="connsiteX20-249" fmla="*/ 251731 w 560550"/>
              <a:gd name="connsiteY20-250" fmla="*/ 26070 h 493591"/>
              <a:gd name="connsiteX21-251" fmla="*/ 255383 w 560550"/>
              <a:gd name="connsiteY21-252" fmla="*/ 19328 h 493591"/>
              <a:gd name="connsiteX22-253" fmla="*/ 281371 w 560550"/>
              <a:gd name="connsiteY22-254" fmla="*/ 127 h 493591"/>
              <a:gd name="connsiteX23-255" fmla="*/ 282090 w 560550"/>
              <a:gd name="connsiteY23-256" fmla="*/ 0 h 493591"/>
              <a:gd name="connsiteX0-257" fmla="*/ 282090 w 560550"/>
              <a:gd name="connsiteY0-258" fmla="*/ 0 h 493591"/>
              <a:gd name="connsiteX1-259" fmla="*/ 307359 w 560550"/>
              <a:gd name="connsiteY1-260" fmla="*/ 19328 h 493591"/>
              <a:gd name="connsiteX2-261" fmla="*/ 322151 w 560550"/>
              <a:gd name="connsiteY2-262" fmla="*/ 46641 h 493591"/>
              <a:gd name="connsiteX3-263" fmla="*/ 426075 w 560550"/>
              <a:gd name="connsiteY3-264" fmla="*/ 252279 h 493591"/>
              <a:gd name="connsiteX4-265" fmla="*/ 549713 w 560550"/>
              <a:gd name="connsiteY4-266" fmla="*/ 442022 h 493591"/>
              <a:gd name="connsiteX5-267" fmla="*/ 553726 w 560550"/>
              <a:gd name="connsiteY5-268" fmla="*/ 448555 h 493591"/>
              <a:gd name="connsiteX6-269" fmla="*/ 557360 w 560550"/>
              <a:gd name="connsiteY6-270" fmla="*/ 480662 h 493591"/>
              <a:gd name="connsiteX7-271" fmla="*/ 557111 w 560550"/>
              <a:gd name="connsiteY7-272" fmla="*/ 481348 h 493591"/>
              <a:gd name="connsiteX8-273" fmla="*/ 527738 w 560550"/>
              <a:gd name="connsiteY8-274" fmla="*/ 493568 h 493591"/>
              <a:gd name="connsiteX9-275" fmla="*/ 496688 w 560550"/>
              <a:gd name="connsiteY9-276" fmla="*/ 492722 h 493591"/>
              <a:gd name="connsiteX10-277" fmla="*/ 275338 w 560550"/>
              <a:gd name="connsiteY10-278" fmla="*/ 480778 h 493591"/>
              <a:gd name="connsiteX11-279" fmla="*/ 275975 w 560550"/>
              <a:gd name="connsiteY11-280" fmla="*/ 480403 h 493591"/>
              <a:gd name="connsiteX12-281" fmla="*/ 266629 w 560550"/>
              <a:gd name="connsiteY12-282" fmla="*/ 479903 h 493591"/>
              <a:gd name="connsiteX13-283" fmla="*/ 40497 w 560550"/>
              <a:gd name="connsiteY13-284" fmla="*/ 492105 h 493591"/>
              <a:gd name="connsiteX14-285" fmla="*/ 32832 w 560550"/>
              <a:gd name="connsiteY14-286" fmla="*/ 492314 h 493591"/>
              <a:gd name="connsiteX15-287" fmla="*/ 3210 w 560550"/>
              <a:gd name="connsiteY15-288" fmla="*/ 479408 h 493591"/>
              <a:gd name="connsiteX16-289" fmla="*/ 2740 w 560550"/>
              <a:gd name="connsiteY16-290" fmla="*/ 478849 h 493591"/>
              <a:gd name="connsiteX17-291" fmla="*/ 6844 w 560550"/>
              <a:gd name="connsiteY17-292" fmla="*/ 447301 h 493591"/>
              <a:gd name="connsiteX18-293" fmla="*/ 23102 w 560550"/>
              <a:gd name="connsiteY18-294" fmla="*/ 420834 h 493591"/>
              <a:gd name="connsiteX19-295" fmla="*/ 149231 w 560550"/>
              <a:gd name="connsiteY19-296" fmla="*/ 228009 h 493591"/>
              <a:gd name="connsiteX20-297" fmla="*/ 251731 w 560550"/>
              <a:gd name="connsiteY20-298" fmla="*/ 26070 h 493591"/>
              <a:gd name="connsiteX21-299" fmla="*/ 255383 w 560550"/>
              <a:gd name="connsiteY21-300" fmla="*/ 19328 h 493591"/>
              <a:gd name="connsiteX22-301" fmla="*/ 281371 w 560550"/>
              <a:gd name="connsiteY22-302" fmla="*/ 127 h 493591"/>
              <a:gd name="connsiteX23-303" fmla="*/ 282090 w 560550"/>
              <a:gd name="connsiteY23-304" fmla="*/ 0 h 493591"/>
              <a:gd name="connsiteX0-305" fmla="*/ 282090 w 560550"/>
              <a:gd name="connsiteY0-306" fmla="*/ 0 h 493591"/>
              <a:gd name="connsiteX1-307" fmla="*/ 307359 w 560550"/>
              <a:gd name="connsiteY1-308" fmla="*/ 19328 h 493591"/>
              <a:gd name="connsiteX2-309" fmla="*/ 322151 w 560550"/>
              <a:gd name="connsiteY2-310" fmla="*/ 46641 h 493591"/>
              <a:gd name="connsiteX3-311" fmla="*/ 426075 w 560550"/>
              <a:gd name="connsiteY3-312" fmla="*/ 252279 h 493591"/>
              <a:gd name="connsiteX4-313" fmla="*/ 549713 w 560550"/>
              <a:gd name="connsiteY4-314" fmla="*/ 442022 h 493591"/>
              <a:gd name="connsiteX5-315" fmla="*/ 553726 w 560550"/>
              <a:gd name="connsiteY5-316" fmla="*/ 448555 h 493591"/>
              <a:gd name="connsiteX6-317" fmla="*/ 557360 w 560550"/>
              <a:gd name="connsiteY6-318" fmla="*/ 480662 h 493591"/>
              <a:gd name="connsiteX7-319" fmla="*/ 557111 w 560550"/>
              <a:gd name="connsiteY7-320" fmla="*/ 481348 h 493591"/>
              <a:gd name="connsiteX8-321" fmla="*/ 527738 w 560550"/>
              <a:gd name="connsiteY8-322" fmla="*/ 493568 h 493591"/>
              <a:gd name="connsiteX9-323" fmla="*/ 496688 w 560550"/>
              <a:gd name="connsiteY9-324" fmla="*/ 492722 h 493591"/>
              <a:gd name="connsiteX10-325" fmla="*/ 275338 w 560550"/>
              <a:gd name="connsiteY10-326" fmla="*/ 480778 h 493591"/>
              <a:gd name="connsiteX11-327" fmla="*/ 266629 w 560550"/>
              <a:gd name="connsiteY11-328" fmla="*/ 479903 h 493591"/>
              <a:gd name="connsiteX12-329" fmla="*/ 40497 w 560550"/>
              <a:gd name="connsiteY12-330" fmla="*/ 492105 h 493591"/>
              <a:gd name="connsiteX13-331" fmla="*/ 32832 w 560550"/>
              <a:gd name="connsiteY13-332" fmla="*/ 492314 h 493591"/>
              <a:gd name="connsiteX14-333" fmla="*/ 3210 w 560550"/>
              <a:gd name="connsiteY14-334" fmla="*/ 479408 h 493591"/>
              <a:gd name="connsiteX15-335" fmla="*/ 2740 w 560550"/>
              <a:gd name="connsiteY15-336" fmla="*/ 478849 h 493591"/>
              <a:gd name="connsiteX16-337" fmla="*/ 6844 w 560550"/>
              <a:gd name="connsiteY16-338" fmla="*/ 447301 h 493591"/>
              <a:gd name="connsiteX17-339" fmla="*/ 23102 w 560550"/>
              <a:gd name="connsiteY17-340" fmla="*/ 420834 h 493591"/>
              <a:gd name="connsiteX18-341" fmla="*/ 149231 w 560550"/>
              <a:gd name="connsiteY18-342" fmla="*/ 228009 h 493591"/>
              <a:gd name="connsiteX19-343" fmla="*/ 251731 w 560550"/>
              <a:gd name="connsiteY19-344" fmla="*/ 26070 h 493591"/>
              <a:gd name="connsiteX20-345" fmla="*/ 255383 w 560550"/>
              <a:gd name="connsiteY20-346" fmla="*/ 19328 h 493591"/>
              <a:gd name="connsiteX21-347" fmla="*/ 281371 w 560550"/>
              <a:gd name="connsiteY21-348" fmla="*/ 127 h 493591"/>
              <a:gd name="connsiteX22-349" fmla="*/ 282090 w 560550"/>
              <a:gd name="connsiteY22-350" fmla="*/ 0 h 493591"/>
              <a:gd name="connsiteX0-351" fmla="*/ 282090 w 560550"/>
              <a:gd name="connsiteY0-352" fmla="*/ 0 h 493591"/>
              <a:gd name="connsiteX1-353" fmla="*/ 307359 w 560550"/>
              <a:gd name="connsiteY1-354" fmla="*/ 19328 h 493591"/>
              <a:gd name="connsiteX2-355" fmla="*/ 322151 w 560550"/>
              <a:gd name="connsiteY2-356" fmla="*/ 46641 h 493591"/>
              <a:gd name="connsiteX3-357" fmla="*/ 426075 w 560550"/>
              <a:gd name="connsiteY3-358" fmla="*/ 252279 h 493591"/>
              <a:gd name="connsiteX4-359" fmla="*/ 549713 w 560550"/>
              <a:gd name="connsiteY4-360" fmla="*/ 442022 h 493591"/>
              <a:gd name="connsiteX5-361" fmla="*/ 553726 w 560550"/>
              <a:gd name="connsiteY5-362" fmla="*/ 448555 h 493591"/>
              <a:gd name="connsiteX6-363" fmla="*/ 557360 w 560550"/>
              <a:gd name="connsiteY6-364" fmla="*/ 480662 h 493591"/>
              <a:gd name="connsiteX7-365" fmla="*/ 557111 w 560550"/>
              <a:gd name="connsiteY7-366" fmla="*/ 481348 h 493591"/>
              <a:gd name="connsiteX8-367" fmla="*/ 527738 w 560550"/>
              <a:gd name="connsiteY8-368" fmla="*/ 493568 h 493591"/>
              <a:gd name="connsiteX9-369" fmla="*/ 496688 w 560550"/>
              <a:gd name="connsiteY9-370" fmla="*/ 492722 h 493591"/>
              <a:gd name="connsiteX10-371" fmla="*/ 266629 w 560550"/>
              <a:gd name="connsiteY10-372" fmla="*/ 479903 h 493591"/>
              <a:gd name="connsiteX11-373" fmla="*/ 40497 w 560550"/>
              <a:gd name="connsiteY11-374" fmla="*/ 492105 h 493591"/>
              <a:gd name="connsiteX12-375" fmla="*/ 32832 w 560550"/>
              <a:gd name="connsiteY12-376" fmla="*/ 492314 h 493591"/>
              <a:gd name="connsiteX13-377" fmla="*/ 3210 w 560550"/>
              <a:gd name="connsiteY13-378" fmla="*/ 479408 h 493591"/>
              <a:gd name="connsiteX14-379" fmla="*/ 2740 w 560550"/>
              <a:gd name="connsiteY14-380" fmla="*/ 478849 h 493591"/>
              <a:gd name="connsiteX15-381" fmla="*/ 6844 w 560550"/>
              <a:gd name="connsiteY15-382" fmla="*/ 447301 h 493591"/>
              <a:gd name="connsiteX16-383" fmla="*/ 23102 w 560550"/>
              <a:gd name="connsiteY16-384" fmla="*/ 420834 h 493591"/>
              <a:gd name="connsiteX17-385" fmla="*/ 149231 w 560550"/>
              <a:gd name="connsiteY17-386" fmla="*/ 228009 h 493591"/>
              <a:gd name="connsiteX18-387" fmla="*/ 251731 w 560550"/>
              <a:gd name="connsiteY18-388" fmla="*/ 26070 h 493591"/>
              <a:gd name="connsiteX19-389" fmla="*/ 255383 w 560550"/>
              <a:gd name="connsiteY19-390" fmla="*/ 19328 h 493591"/>
              <a:gd name="connsiteX20-391" fmla="*/ 281371 w 560550"/>
              <a:gd name="connsiteY20-392" fmla="*/ 127 h 493591"/>
              <a:gd name="connsiteX21-393" fmla="*/ 282090 w 560550"/>
              <a:gd name="connsiteY21-394" fmla="*/ 0 h 493591"/>
              <a:gd name="connsiteX0-395" fmla="*/ 282090 w 560550"/>
              <a:gd name="connsiteY0-396" fmla="*/ 0 h 493591"/>
              <a:gd name="connsiteX1-397" fmla="*/ 307359 w 560550"/>
              <a:gd name="connsiteY1-398" fmla="*/ 19328 h 493591"/>
              <a:gd name="connsiteX2-399" fmla="*/ 322151 w 560550"/>
              <a:gd name="connsiteY2-400" fmla="*/ 46641 h 493591"/>
              <a:gd name="connsiteX3-401" fmla="*/ 426075 w 560550"/>
              <a:gd name="connsiteY3-402" fmla="*/ 252279 h 493591"/>
              <a:gd name="connsiteX4-403" fmla="*/ 549713 w 560550"/>
              <a:gd name="connsiteY4-404" fmla="*/ 442022 h 493591"/>
              <a:gd name="connsiteX5-405" fmla="*/ 553726 w 560550"/>
              <a:gd name="connsiteY5-406" fmla="*/ 448555 h 493591"/>
              <a:gd name="connsiteX6-407" fmla="*/ 557360 w 560550"/>
              <a:gd name="connsiteY6-408" fmla="*/ 480662 h 493591"/>
              <a:gd name="connsiteX7-409" fmla="*/ 557111 w 560550"/>
              <a:gd name="connsiteY7-410" fmla="*/ 481348 h 493591"/>
              <a:gd name="connsiteX8-411" fmla="*/ 527738 w 560550"/>
              <a:gd name="connsiteY8-412" fmla="*/ 493568 h 493591"/>
              <a:gd name="connsiteX9-413" fmla="*/ 496688 w 560550"/>
              <a:gd name="connsiteY9-414" fmla="*/ 492722 h 493591"/>
              <a:gd name="connsiteX10-415" fmla="*/ 266629 w 560550"/>
              <a:gd name="connsiteY10-416" fmla="*/ 479903 h 493591"/>
              <a:gd name="connsiteX11-417" fmla="*/ 40497 w 560550"/>
              <a:gd name="connsiteY11-418" fmla="*/ 492105 h 493591"/>
              <a:gd name="connsiteX12-419" fmla="*/ 32832 w 560550"/>
              <a:gd name="connsiteY12-420" fmla="*/ 492314 h 493591"/>
              <a:gd name="connsiteX13-421" fmla="*/ 3210 w 560550"/>
              <a:gd name="connsiteY13-422" fmla="*/ 479408 h 493591"/>
              <a:gd name="connsiteX14-423" fmla="*/ 2740 w 560550"/>
              <a:gd name="connsiteY14-424" fmla="*/ 478849 h 493591"/>
              <a:gd name="connsiteX15-425" fmla="*/ 6844 w 560550"/>
              <a:gd name="connsiteY15-426" fmla="*/ 447301 h 493591"/>
              <a:gd name="connsiteX16-427" fmla="*/ 23102 w 560550"/>
              <a:gd name="connsiteY16-428" fmla="*/ 420834 h 493591"/>
              <a:gd name="connsiteX17-429" fmla="*/ 149231 w 560550"/>
              <a:gd name="connsiteY17-430" fmla="*/ 228009 h 493591"/>
              <a:gd name="connsiteX18-431" fmla="*/ 251731 w 560550"/>
              <a:gd name="connsiteY18-432" fmla="*/ 26070 h 493591"/>
              <a:gd name="connsiteX19-433" fmla="*/ 255383 w 560550"/>
              <a:gd name="connsiteY19-434" fmla="*/ 19328 h 493591"/>
              <a:gd name="connsiteX20-435" fmla="*/ 281371 w 560550"/>
              <a:gd name="connsiteY20-436" fmla="*/ 127 h 493591"/>
              <a:gd name="connsiteX21-437" fmla="*/ 282090 w 560550"/>
              <a:gd name="connsiteY21-438" fmla="*/ 0 h 493591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  <a:cxn ang="0">
                <a:pos x="connsiteX10-21" y="connsiteY10-22"/>
              </a:cxn>
              <a:cxn ang="0">
                <a:pos x="connsiteX11-23" y="connsiteY11-24"/>
              </a:cxn>
              <a:cxn ang="0">
                <a:pos x="connsiteX12-25" y="connsiteY12-26"/>
              </a:cxn>
              <a:cxn ang="0">
                <a:pos x="connsiteX13-27" y="connsiteY13-28"/>
              </a:cxn>
              <a:cxn ang="0">
                <a:pos x="connsiteX14-29" y="connsiteY14-30"/>
              </a:cxn>
              <a:cxn ang="0">
                <a:pos x="connsiteX15-31" y="connsiteY15-32"/>
              </a:cxn>
              <a:cxn ang="0">
                <a:pos x="connsiteX16-33" y="connsiteY16-34"/>
              </a:cxn>
              <a:cxn ang="0">
                <a:pos x="connsiteX17-35" y="connsiteY17-36"/>
              </a:cxn>
              <a:cxn ang="0">
                <a:pos x="connsiteX18-37" y="connsiteY18-38"/>
              </a:cxn>
              <a:cxn ang="0">
                <a:pos x="connsiteX19-39" y="connsiteY19-40"/>
              </a:cxn>
              <a:cxn ang="0">
                <a:pos x="connsiteX20-41" y="connsiteY20-42"/>
              </a:cxn>
              <a:cxn ang="0">
                <a:pos x="connsiteX21-43" y="connsiteY21-44"/>
              </a:cxn>
            </a:cxnLst>
            <a:rect l="l" t="t" r="r" b="b"/>
            <a:pathLst>
              <a:path w="560550" h="493591">
                <a:moveTo>
                  <a:pt x="282090" y="0"/>
                </a:moveTo>
                <a:cubicBezTo>
                  <a:pt x="291235" y="0"/>
                  <a:pt x="300381" y="6443"/>
                  <a:pt x="307359" y="19328"/>
                </a:cubicBezTo>
                <a:lnTo>
                  <a:pt x="322151" y="46641"/>
                </a:lnTo>
                <a:cubicBezTo>
                  <a:pt x="341937" y="85466"/>
                  <a:pt x="388148" y="186382"/>
                  <a:pt x="426075" y="252279"/>
                </a:cubicBezTo>
                <a:cubicBezTo>
                  <a:pt x="464002" y="318176"/>
                  <a:pt x="528438" y="409309"/>
                  <a:pt x="549713" y="442022"/>
                </a:cubicBezTo>
                <a:lnTo>
                  <a:pt x="553726" y="448555"/>
                </a:lnTo>
                <a:cubicBezTo>
                  <a:pt x="561598" y="461368"/>
                  <a:pt x="562451" y="472766"/>
                  <a:pt x="557360" y="480662"/>
                </a:cubicBezTo>
                <a:cubicBezTo>
                  <a:pt x="557347" y="480929"/>
                  <a:pt x="557231" y="481140"/>
                  <a:pt x="557111" y="481348"/>
                </a:cubicBezTo>
                <a:cubicBezTo>
                  <a:pt x="552538" y="489268"/>
                  <a:pt x="542386" y="493968"/>
                  <a:pt x="527738" y="493568"/>
                </a:cubicBezTo>
                <a:lnTo>
                  <a:pt x="496688" y="492722"/>
                </a:lnTo>
                <a:cubicBezTo>
                  <a:pt x="453170" y="490445"/>
                  <a:pt x="342661" y="480006"/>
                  <a:pt x="266629" y="479903"/>
                </a:cubicBezTo>
                <a:cubicBezTo>
                  <a:pt x="190597" y="479800"/>
                  <a:pt x="79463" y="490037"/>
                  <a:pt x="40497" y="492105"/>
                </a:cubicBezTo>
                <a:lnTo>
                  <a:pt x="32832" y="492314"/>
                </a:lnTo>
                <a:cubicBezTo>
                  <a:pt x="17800" y="492724"/>
                  <a:pt x="7502" y="487764"/>
                  <a:pt x="3210" y="479408"/>
                </a:cubicBezTo>
                <a:cubicBezTo>
                  <a:pt x="2985" y="479262"/>
                  <a:pt x="2860" y="479056"/>
                  <a:pt x="2740" y="478849"/>
                </a:cubicBezTo>
                <a:cubicBezTo>
                  <a:pt x="-1833" y="470928"/>
                  <a:pt x="-826" y="459787"/>
                  <a:pt x="6844" y="447301"/>
                </a:cubicBezTo>
                <a:lnTo>
                  <a:pt x="23102" y="420834"/>
                </a:lnTo>
                <a:cubicBezTo>
                  <a:pt x="46833" y="384285"/>
                  <a:pt x="111126" y="293803"/>
                  <a:pt x="149231" y="228009"/>
                </a:cubicBezTo>
                <a:cubicBezTo>
                  <a:pt x="187336" y="162215"/>
                  <a:pt x="234039" y="60850"/>
                  <a:pt x="251731" y="26070"/>
                </a:cubicBezTo>
                <a:lnTo>
                  <a:pt x="255383" y="19328"/>
                </a:lnTo>
                <a:cubicBezTo>
                  <a:pt x="262543" y="6104"/>
                  <a:pt x="271988" y="-334"/>
                  <a:pt x="281371" y="127"/>
                </a:cubicBezTo>
                <a:cubicBezTo>
                  <a:pt x="281609" y="5"/>
                  <a:pt x="281850" y="0"/>
                  <a:pt x="282090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endParaRPr lang="zh-CN" altLang="en-US" strike="noStrike" noProof="1">
              <a:solidFill>
                <a:srgbClr val="FFFFFF"/>
              </a:solidFill>
              <a:cs typeface="Arial" panose="020B0604020202020204" pitchFamily="34" charset="0"/>
            </a:endParaRPr>
          </a:p>
        </p:txBody>
      </p:sp>
      <p:sp>
        <p:nvSpPr>
          <p:cNvPr id="16" name="KSO_Shape"/>
          <p:cNvSpPr/>
          <p:nvPr/>
        </p:nvSpPr>
        <p:spPr>
          <a:xfrm rot="1336532" flipH="1" flipV="1">
            <a:off x="2243138" y="4365625"/>
            <a:ext cx="193675" cy="169863"/>
          </a:xfrm>
          <a:custGeom>
            <a:avLst/>
            <a:gdLst>
              <a:gd name="connsiteX0" fmla="*/ 282090 w 560550"/>
              <a:gd name="connsiteY0" fmla="*/ 0 h 493591"/>
              <a:gd name="connsiteX1" fmla="*/ 307359 w 560550"/>
              <a:gd name="connsiteY1" fmla="*/ 19328 h 493591"/>
              <a:gd name="connsiteX2" fmla="*/ 322151 w 560550"/>
              <a:gd name="connsiteY2" fmla="*/ 46641 h 493591"/>
              <a:gd name="connsiteX3" fmla="*/ 422483 w 560550"/>
              <a:gd name="connsiteY3" fmla="*/ 244308 h 493591"/>
              <a:gd name="connsiteX4" fmla="*/ 421839 w 560550"/>
              <a:gd name="connsiteY4" fmla="*/ 243943 h 493591"/>
              <a:gd name="connsiteX5" fmla="*/ 426075 w 560550"/>
              <a:gd name="connsiteY5" fmla="*/ 252279 h 493591"/>
              <a:gd name="connsiteX6" fmla="*/ 549713 w 560550"/>
              <a:gd name="connsiteY6" fmla="*/ 442022 h 493591"/>
              <a:gd name="connsiteX7" fmla="*/ 553726 w 560550"/>
              <a:gd name="connsiteY7" fmla="*/ 448555 h 493591"/>
              <a:gd name="connsiteX8" fmla="*/ 557360 w 560550"/>
              <a:gd name="connsiteY8" fmla="*/ 480662 h 493591"/>
              <a:gd name="connsiteX9" fmla="*/ 557111 w 560550"/>
              <a:gd name="connsiteY9" fmla="*/ 481348 h 493591"/>
              <a:gd name="connsiteX10" fmla="*/ 527738 w 560550"/>
              <a:gd name="connsiteY10" fmla="*/ 493568 h 493591"/>
              <a:gd name="connsiteX11" fmla="*/ 496688 w 560550"/>
              <a:gd name="connsiteY11" fmla="*/ 492722 h 493591"/>
              <a:gd name="connsiteX12" fmla="*/ 275338 w 560550"/>
              <a:gd name="connsiteY12" fmla="*/ 480778 h 493591"/>
              <a:gd name="connsiteX13" fmla="*/ 275975 w 560550"/>
              <a:gd name="connsiteY13" fmla="*/ 480403 h 493591"/>
              <a:gd name="connsiteX14" fmla="*/ 266629 w 560550"/>
              <a:gd name="connsiteY14" fmla="*/ 479903 h 493591"/>
              <a:gd name="connsiteX15" fmla="*/ 40497 w 560550"/>
              <a:gd name="connsiteY15" fmla="*/ 492105 h 493591"/>
              <a:gd name="connsiteX16" fmla="*/ 32832 w 560550"/>
              <a:gd name="connsiteY16" fmla="*/ 492314 h 493591"/>
              <a:gd name="connsiteX17" fmla="*/ 3210 w 560550"/>
              <a:gd name="connsiteY17" fmla="*/ 479408 h 493591"/>
              <a:gd name="connsiteX18" fmla="*/ 2740 w 560550"/>
              <a:gd name="connsiteY18" fmla="*/ 478849 h 493591"/>
              <a:gd name="connsiteX19" fmla="*/ 6844 w 560550"/>
              <a:gd name="connsiteY19" fmla="*/ 447301 h 493591"/>
              <a:gd name="connsiteX20" fmla="*/ 23102 w 560550"/>
              <a:gd name="connsiteY20" fmla="*/ 420834 h 493591"/>
              <a:gd name="connsiteX21" fmla="*/ 144121 w 560550"/>
              <a:gd name="connsiteY21" fmla="*/ 235111 h 493591"/>
              <a:gd name="connsiteX22" fmla="*/ 144127 w 560550"/>
              <a:gd name="connsiteY22" fmla="*/ 235851 h 493591"/>
              <a:gd name="connsiteX23" fmla="*/ 149231 w 560550"/>
              <a:gd name="connsiteY23" fmla="*/ 228009 h 493591"/>
              <a:gd name="connsiteX24" fmla="*/ 251731 w 560550"/>
              <a:gd name="connsiteY24" fmla="*/ 26070 h 493591"/>
              <a:gd name="connsiteX25" fmla="*/ 255383 w 560550"/>
              <a:gd name="connsiteY25" fmla="*/ 19328 h 493591"/>
              <a:gd name="connsiteX26" fmla="*/ 281371 w 560550"/>
              <a:gd name="connsiteY26" fmla="*/ 127 h 493591"/>
              <a:gd name="connsiteX27" fmla="*/ 282090 w 560550"/>
              <a:gd name="connsiteY27" fmla="*/ 0 h 493591"/>
              <a:gd name="connsiteX0-1" fmla="*/ 282090 w 560550"/>
              <a:gd name="connsiteY0-2" fmla="*/ 0 h 493591"/>
              <a:gd name="connsiteX1-3" fmla="*/ 307359 w 560550"/>
              <a:gd name="connsiteY1-4" fmla="*/ 19328 h 493591"/>
              <a:gd name="connsiteX2-5" fmla="*/ 322151 w 560550"/>
              <a:gd name="connsiteY2-6" fmla="*/ 46641 h 493591"/>
              <a:gd name="connsiteX3-7" fmla="*/ 422483 w 560550"/>
              <a:gd name="connsiteY3-8" fmla="*/ 244308 h 493591"/>
              <a:gd name="connsiteX4-9" fmla="*/ 426075 w 560550"/>
              <a:gd name="connsiteY4-10" fmla="*/ 252279 h 493591"/>
              <a:gd name="connsiteX5-11" fmla="*/ 549713 w 560550"/>
              <a:gd name="connsiteY5-12" fmla="*/ 442022 h 493591"/>
              <a:gd name="connsiteX6-13" fmla="*/ 553726 w 560550"/>
              <a:gd name="connsiteY6-14" fmla="*/ 448555 h 493591"/>
              <a:gd name="connsiteX7-15" fmla="*/ 557360 w 560550"/>
              <a:gd name="connsiteY7-16" fmla="*/ 480662 h 493591"/>
              <a:gd name="connsiteX8-17" fmla="*/ 557111 w 560550"/>
              <a:gd name="connsiteY8-18" fmla="*/ 481348 h 493591"/>
              <a:gd name="connsiteX9-19" fmla="*/ 527738 w 560550"/>
              <a:gd name="connsiteY9-20" fmla="*/ 493568 h 493591"/>
              <a:gd name="connsiteX10-21" fmla="*/ 496688 w 560550"/>
              <a:gd name="connsiteY10-22" fmla="*/ 492722 h 493591"/>
              <a:gd name="connsiteX11-23" fmla="*/ 275338 w 560550"/>
              <a:gd name="connsiteY11-24" fmla="*/ 480778 h 493591"/>
              <a:gd name="connsiteX12-25" fmla="*/ 275975 w 560550"/>
              <a:gd name="connsiteY12-26" fmla="*/ 480403 h 493591"/>
              <a:gd name="connsiteX13-27" fmla="*/ 266629 w 560550"/>
              <a:gd name="connsiteY13-28" fmla="*/ 479903 h 493591"/>
              <a:gd name="connsiteX14-29" fmla="*/ 40497 w 560550"/>
              <a:gd name="connsiteY14-30" fmla="*/ 492105 h 493591"/>
              <a:gd name="connsiteX15-31" fmla="*/ 32832 w 560550"/>
              <a:gd name="connsiteY15-32" fmla="*/ 492314 h 493591"/>
              <a:gd name="connsiteX16-33" fmla="*/ 3210 w 560550"/>
              <a:gd name="connsiteY16-34" fmla="*/ 479408 h 493591"/>
              <a:gd name="connsiteX17-35" fmla="*/ 2740 w 560550"/>
              <a:gd name="connsiteY17-36" fmla="*/ 478849 h 493591"/>
              <a:gd name="connsiteX18-37" fmla="*/ 6844 w 560550"/>
              <a:gd name="connsiteY18-38" fmla="*/ 447301 h 493591"/>
              <a:gd name="connsiteX19-39" fmla="*/ 23102 w 560550"/>
              <a:gd name="connsiteY19-40" fmla="*/ 420834 h 493591"/>
              <a:gd name="connsiteX20-41" fmla="*/ 144121 w 560550"/>
              <a:gd name="connsiteY20-42" fmla="*/ 235111 h 493591"/>
              <a:gd name="connsiteX21-43" fmla="*/ 144127 w 560550"/>
              <a:gd name="connsiteY21-44" fmla="*/ 235851 h 493591"/>
              <a:gd name="connsiteX22-45" fmla="*/ 149231 w 560550"/>
              <a:gd name="connsiteY22-46" fmla="*/ 228009 h 493591"/>
              <a:gd name="connsiteX23-47" fmla="*/ 251731 w 560550"/>
              <a:gd name="connsiteY23-48" fmla="*/ 26070 h 493591"/>
              <a:gd name="connsiteX24-49" fmla="*/ 255383 w 560550"/>
              <a:gd name="connsiteY24-50" fmla="*/ 19328 h 493591"/>
              <a:gd name="connsiteX25-51" fmla="*/ 281371 w 560550"/>
              <a:gd name="connsiteY25-52" fmla="*/ 127 h 493591"/>
              <a:gd name="connsiteX26-53" fmla="*/ 282090 w 560550"/>
              <a:gd name="connsiteY26-54" fmla="*/ 0 h 493591"/>
              <a:gd name="connsiteX0-55" fmla="*/ 282090 w 560550"/>
              <a:gd name="connsiteY0-56" fmla="*/ 0 h 493591"/>
              <a:gd name="connsiteX1-57" fmla="*/ 307359 w 560550"/>
              <a:gd name="connsiteY1-58" fmla="*/ 19328 h 493591"/>
              <a:gd name="connsiteX2-59" fmla="*/ 322151 w 560550"/>
              <a:gd name="connsiteY2-60" fmla="*/ 46641 h 493591"/>
              <a:gd name="connsiteX3-61" fmla="*/ 426075 w 560550"/>
              <a:gd name="connsiteY3-62" fmla="*/ 252279 h 493591"/>
              <a:gd name="connsiteX4-63" fmla="*/ 549713 w 560550"/>
              <a:gd name="connsiteY4-64" fmla="*/ 442022 h 493591"/>
              <a:gd name="connsiteX5-65" fmla="*/ 553726 w 560550"/>
              <a:gd name="connsiteY5-66" fmla="*/ 448555 h 493591"/>
              <a:gd name="connsiteX6-67" fmla="*/ 557360 w 560550"/>
              <a:gd name="connsiteY6-68" fmla="*/ 480662 h 493591"/>
              <a:gd name="connsiteX7-69" fmla="*/ 557111 w 560550"/>
              <a:gd name="connsiteY7-70" fmla="*/ 481348 h 493591"/>
              <a:gd name="connsiteX8-71" fmla="*/ 527738 w 560550"/>
              <a:gd name="connsiteY8-72" fmla="*/ 493568 h 493591"/>
              <a:gd name="connsiteX9-73" fmla="*/ 496688 w 560550"/>
              <a:gd name="connsiteY9-74" fmla="*/ 492722 h 493591"/>
              <a:gd name="connsiteX10-75" fmla="*/ 275338 w 560550"/>
              <a:gd name="connsiteY10-76" fmla="*/ 480778 h 493591"/>
              <a:gd name="connsiteX11-77" fmla="*/ 275975 w 560550"/>
              <a:gd name="connsiteY11-78" fmla="*/ 480403 h 493591"/>
              <a:gd name="connsiteX12-79" fmla="*/ 266629 w 560550"/>
              <a:gd name="connsiteY12-80" fmla="*/ 479903 h 493591"/>
              <a:gd name="connsiteX13-81" fmla="*/ 40497 w 560550"/>
              <a:gd name="connsiteY13-82" fmla="*/ 492105 h 493591"/>
              <a:gd name="connsiteX14-83" fmla="*/ 32832 w 560550"/>
              <a:gd name="connsiteY14-84" fmla="*/ 492314 h 493591"/>
              <a:gd name="connsiteX15-85" fmla="*/ 3210 w 560550"/>
              <a:gd name="connsiteY15-86" fmla="*/ 479408 h 493591"/>
              <a:gd name="connsiteX16-87" fmla="*/ 2740 w 560550"/>
              <a:gd name="connsiteY16-88" fmla="*/ 478849 h 493591"/>
              <a:gd name="connsiteX17-89" fmla="*/ 6844 w 560550"/>
              <a:gd name="connsiteY17-90" fmla="*/ 447301 h 493591"/>
              <a:gd name="connsiteX18-91" fmla="*/ 23102 w 560550"/>
              <a:gd name="connsiteY18-92" fmla="*/ 420834 h 493591"/>
              <a:gd name="connsiteX19-93" fmla="*/ 144121 w 560550"/>
              <a:gd name="connsiteY19-94" fmla="*/ 235111 h 493591"/>
              <a:gd name="connsiteX20-95" fmla="*/ 144127 w 560550"/>
              <a:gd name="connsiteY20-96" fmla="*/ 235851 h 493591"/>
              <a:gd name="connsiteX21-97" fmla="*/ 149231 w 560550"/>
              <a:gd name="connsiteY21-98" fmla="*/ 228009 h 493591"/>
              <a:gd name="connsiteX22-99" fmla="*/ 251731 w 560550"/>
              <a:gd name="connsiteY22-100" fmla="*/ 26070 h 493591"/>
              <a:gd name="connsiteX23-101" fmla="*/ 255383 w 560550"/>
              <a:gd name="connsiteY23-102" fmla="*/ 19328 h 493591"/>
              <a:gd name="connsiteX24-103" fmla="*/ 281371 w 560550"/>
              <a:gd name="connsiteY24-104" fmla="*/ 127 h 493591"/>
              <a:gd name="connsiteX25-105" fmla="*/ 282090 w 560550"/>
              <a:gd name="connsiteY25-106" fmla="*/ 0 h 493591"/>
              <a:gd name="connsiteX0-107" fmla="*/ 282090 w 560550"/>
              <a:gd name="connsiteY0-108" fmla="*/ 0 h 493591"/>
              <a:gd name="connsiteX1-109" fmla="*/ 307359 w 560550"/>
              <a:gd name="connsiteY1-110" fmla="*/ 19328 h 493591"/>
              <a:gd name="connsiteX2-111" fmla="*/ 322151 w 560550"/>
              <a:gd name="connsiteY2-112" fmla="*/ 46641 h 493591"/>
              <a:gd name="connsiteX3-113" fmla="*/ 426075 w 560550"/>
              <a:gd name="connsiteY3-114" fmla="*/ 252279 h 493591"/>
              <a:gd name="connsiteX4-115" fmla="*/ 549713 w 560550"/>
              <a:gd name="connsiteY4-116" fmla="*/ 442022 h 493591"/>
              <a:gd name="connsiteX5-117" fmla="*/ 553726 w 560550"/>
              <a:gd name="connsiteY5-118" fmla="*/ 448555 h 493591"/>
              <a:gd name="connsiteX6-119" fmla="*/ 557360 w 560550"/>
              <a:gd name="connsiteY6-120" fmla="*/ 480662 h 493591"/>
              <a:gd name="connsiteX7-121" fmla="*/ 557111 w 560550"/>
              <a:gd name="connsiteY7-122" fmla="*/ 481348 h 493591"/>
              <a:gd name="connsiteX8-123" fmla="*/ 527738 w 560550"/>
              <a:gd name="connsiteY8-124" fmla="*/ 493568 h 493591"/>
              <a:gd name="connsiteX9-125" fmla="*/ 496688 w 560550"/>
              <a:gd name="connsiteY9-126" fmla="*/ 492722 h 493591"/>
              <a:gd name="connsiteX10-127" fmla="*/ 275338 w 560550"/>
              <a:gd name="connsiteY10-128" fmla="*/ 480778 h 493591"/>
              <a:gd name="connsiteX11-129" fmla="*/ 275975 w 560550"/>
              <a:gd name="connsiteY11-130" fmla="*/ 480403 h 493591"/>
              <a:gd name="connsiteX12-131" fmla="*/ 266629 w 560550"/>
              <a:gd name="connsiteY12-132" fmla="*/ 479903 h 493591"/>
              <a:gd name="connsiteX13-133" fmla="*/ 40497 w 560550"/>
              <a:gd name="connsiteY13-134" fmla="*/ 492105 h 493591"/>
              <a:gd name="connsiteX14-135" fmla="*/ 32832 w 560550"/>
              <a:gd name="connsiteY14-136" fmla="*/ 492314 h 493591"/>
              <a:gd name="connsiteX15-137" fmla="*/ 3210 w 560550"/>
              <a:gd name="connsiteY15-138" fmla="*/ 479408 h 493591"/>
              <a:gd name="connsiteX16-139" fmla="*/ 2740 w 560550"/>
              <a:gd name="connsiteY16-140" fmla="*/ 478849 h 493591"/>
              <a:gd name="connsiteX17-141" fmla="*/ 6844 w 560550"/>
              <a:gd name="connsiteY17-142" fmla="*/ 447301 h 493591"/>
              <a:gd name="connsiteX18-143" fmla="*/ 23102 w 560550"/>
              <a:gd name="connsiteY18-144" fmla="*/ 420834 h 493591"/>
              <a:gd name="connsiteX19-145" fmla="*/ 144121 w 560550"/>
              <a:gd name="connsiteY19-146" fmla="*/ 235111 h 493591"/>
              <a:gd name="connsiteX20-147" fmla="*/ 144127 w 560550"/>
              <a:gd name="connsiteY20-148" fmla="*/ 235851 h 493591"/>
              <a:gd name="connsiteX21-149" fmla="*/ 149231 w 560550"/>
              <a:gd name="connsiteY21-150" fmla="*/ 228009 h 493591"/>
              <a:gd name="connsiteX22-151" fmla="*/ 251731 w 560550"/>
              <a:gd name="connsiteY22-152" fmla="*/ 26070 h 493591"/>
              <a:gd name="connsiteX23-153" fmla="*/ 255383 w 560550"/>
              <a:gd name="connsiteY23-154" fmla="*/ 19328 h 493591"/>
              <a:gd name="connsiteX24-155" fmla="*/ 281371 w 560550"/>
              <a:gd name="connsiteY24-156" fmla="*/ 127 h 493591"/>
              <a:gd name="connsiteX25-157" fmla="*/ 282090 w 560550"/>
              <a:gd name="connsiteY25-158" fmla="*/ 0 h 493591"/>
              <a:gd name="connsiteX0-159" fmla="*/ 282090 w 560550"/>
              <a:gd name="connsiteY0-160" fmla="*/ 0 h 493591"/>
              <a:gd name="connsiteX1-161" fmla="*/ 307359 w 560550"/>
              <a:gd name="connsiteY1-162" fmla="*/ 19328 h 493591"/>
              <a:gd name="connsiteX2-163" fmla="*/ 322151 w 560550"/>
              <a:gd name="connsiteY2-164" fmla="*/ 46641 h 493591"/>
              <a:gd name="connsiteX3-165" fmla="*/ 426075 w 560550"/>
              <a:gd name="connsiteY3-166" fmla="*/ 252279 h 493591"/>
              <a:gd name="connsiteX4-167" fmla="*/ 549713 w 560550"/>
              <a:gd name="connsiteY4-168" fmla="*/ 442022 h 493591"/>
              <a:gd name="connsiteX5-169" fmla="*/ 553726 w 560550"/>
              <a:gd name="connsiteY5-170" fmla="*/ 448555 h 493591"/>
              <a:gd name="connsiteX6-171" fmla="*/ 557360 w 560550"/>
              <a:gd name="connsiteY6-172" fmla="*/ 480662 h 493591"/>
              <a:gd name="connsiteX7-173" fmla="*/ 557111 w 560550"/>
              <a:gd name="connsiteY7-174" fmla="*/ 481348 h 493591"/>
              <a:gd name="connsiteX8-175" fmla="*/ 527738 w 560550"/>
              <a:gd name="connsiteY8-176" fmla="*/ 493568 h 493591"/>
              <a:gd name="connsiteX9-177" fmla="*/ 496688 w 560550"/>
              <a:gd name="connsiteY9-178" fmla="*/ 492722 h 493591"/>
              <a:gd name="connsiteX10-179" fmla="*/ 275338 w 560550"/>
              <a:gd name="connsiteY10-180" fmla="*/ 480778 h 493591"/>
              <a:gd name="connsiteX11-181" fmla="*/ 275975 w 560550"/>
              <a:gd name="connsiteY11-182" fmla="*/ 480403 h 493591"/>
              <a:gd name="connsiteX12-183" fmla="*/ 266629 w 560550"/>
              <a:gd name="connsiteY12-184" fmla="*/ 479903 h 493591"/>
              <a:gd name="connsiteX13-185" fmla="*/ 40497 w 560550"/>
              <a:gd name="connsiteY13-186" fmla="*/ 492105 h 493591"/>
              <a:gd name="connsiteX14-187" fmla="*/ 32832 w 560550"/>
              <a:gd name="connsiteY14-188" fmla="*/ 492314 h 493591"/>
              <a:gd name="connsiteX15-189" fmla="*/ 3210 w 560550"/>
              <a:gd name="connsiteY15-190" fmla="*/ 479408 h 493591"/>
              <a:gd name="connsiteX16-191" fmla="*/ 2740 w 560550"/>
              <a:gd name="connsiteY16-192" fmla="*/ 478849 h 493591"/>
              <a:gd name="connsiteX17-193" fmla="*/ 6844 w 560550"/>
              <a:gd name="connsiteY17-194" fmla="*/ 447301 h 493591"/>
              <a:gd name="connsiteX18-195" fmla="*/ 23102 w 560550"/>
              <a:gd name="connsiteY18-196" fmla="*/ 420834 h 493591"/>
              <a:gd name="connsiteX19-197" fmla="*/ 144121 w 560550"/>
              <a:gd name="connsiteY19-198" fmla="*/ 235111 h 493591"/>
              <a:gd name="connsiteX20-199" fmla="*/ 149231 w 560550"/>
              <a:gd name="connsiteY20-200" fmla="*/ 228009 h 493591"/>
              <a:gd name="connsiteX21-201" fmla="*/ 251731 w 560550"/>
              <a:gd name="connsiteY21-202" fmla="*/ 26070 h 493591"/>
              <a:gd name="connsiteX22-203" fmla="*/ 255383 w 560550"/>
              <a:gd name="connsiteY22-204" fmla="*/ 19328 h 493591"/>
              <a:gd name="connsiteX23-205" fmla="*/ 281371 w 560550"/>
              <a:gd name="connsiteY23-206" fmla="*/ 127 h 493591"/>
              <a:gd name="connsiteX24-207" fmla="*/ 282090 w 560550"/>
              <a:gd name="connsiteY24-208" fmla="*/ 0 h 493591"/>
              <a:gd name="connsiteX0-209" fmla="*/ 282090 w 560550"/>
              <a:gd name="connsiteY0-210" fmla="*/ 0 h 493591"/>
              <a:gd name="connsiteX1-211" fmla="*/ 307359 w 560550"/>
              <a:gd name="connsiteY1-212" fmla="*/ 19328 h 493591"/>
              <a:gd name="connsiteX2-213" fmla="*/ 322151 w 560550"/>
              <a:gd name="connsiteY2-214" fmla="*/ 46641 h 493591"/>
              <a:gd name="connsiteX3-215" fmla="*/ 426075 w 560550"/>
              <a:gd name="connsiteY3-216" fmla="*/ 252279 h 493591"/>
              <a:gd name="connsiteX4-217" fmla="*/ 549713 w 560550"/>
              <a:gd name="connsiteY4-218" fmla="*/ 442022 h 493591"/>
              <a:gd name="connsiteX5-219" fmla="*/ 553726 w 560550"/>
              <a:gd name="connsiteY5-220" fmla="*/ 448555 h 493591"/>
              <a:gd name="connsiteX6-221" fmla="*/ 557360 w 560550"/>
              <a:gd name="connsiteY6-222" fmla="*/ 480662 h 493591"/>
              <a:gd name="connsiteX7-223" fmla="*/ 557111 w 560550"/>
              <a:gd name="connsiteY7-224" fmla="*/ 481348 h 493591"/>
              <a:gd name="connsiteX8-225" fmla="*/ 527738 w 560550"/>
              <a:gd name="connsiteY8-226" fmla="*/ 493568 h 493591"/>
              <a:gd name="connsiteX9-227" fmla="*/ 496688 w 560550"/>
              <a:gd name="connsiteY9-228" fmla="*/ 492722 h 493591"/>
              <a:gd name="connsiteX10-229" fmla="*/ 275338 w 560550"/>
              <a:gd name="connsiteY10-230" fmla="*/ 480778 h 493591"/>
              <a:gd name="connsiteX11-231" fmla="*/ 275975 w 560550"/>
              <a:gd name="connsiteY11-232" fmla="*/ 480403 h 493591"/>
              <a:gd name="connsiteX12-233" fmla="*/ 266629 w 560550"/>
              <a:gd name="connsiteY12-234" fmla="*/ 479903 h 493591"/>
              <a:gd name="connsiteX13-235" fmla="*/ 40497 w 560550"/>
              <a:gd name="connsiteY13-236" fmla="*/ 492105 h 493591"/>
              <a:gd name="connsiteX14-237" fmla="*/ 32832 w 560550"/>
              <a:gd name="connsiteY14-238" fmla="*/ 492314 h 493591"/>
              <a:gd name="connsiteX15-239" fmla="*/ 3210 w 560550"/>
              <a:gd name="connsiteY15-240" fmla="*/ 479408 h 493591"/>
              <a:gd name="connsiteX16-241" fmla="*/ 2740 w 560550"/>
              <a:gd name="connsiteY16-242" fmla="*/ 478849 h 493591"/>
              <a:gd name="connsiteX17-243" fmla="*/ 6844 w 560550"/>
              <a:gd name="connsiteY17-244" fmla="*/ 447301 h 493591"/>
              <a:gd name="connsiteX18-245" fmla="*/ 23102 w 560550"/>
              <a:gd name="connsiteY18-246" fmla="*/ 420834 h 493591"/>
              <a:gd name="connsiteX19-247" fmla="*/ 149231 w 560550"/>
              <a:gd name="connsiteY19-248" fmla="*/ 228009 h 493591"/>
              <a:gd name="connsiteX20-249" fmla="*/ 251731 w 560550"/>
              <a:gd name="connsiteY20-250" fmla="*/ 26070 h 493591"/>
              <a:gd name="connsiteX21-251" fmla="*/ 255383 w 560550"/>
              <a:gd name="connsiteY21-252" fmla="*/ 19328 h 493591"/>
              <a:gd name="connsiteX22-253" fmla="*/ 281371 w 560550"/>
              <a:gd name="connsiteY22-254" fmla="*/ 127 h 493591"/>
              <a:gd name="connsiteX23-255" fmla="*/ 282090 w 560550"/>
              <a:gd name="connsiteY23-256" fmla="*/ 0 h 493591"/>
              <a:gd name="connsiteX0-257" fmla="*/ 282090 w 560550"/>
              <a:gd name="connsiteY0-258" fmla="*/ 0 h 493591"/>
              <a:gd name="connsiteX1-259" fmla="*/ 307359 w 560550"/>
              <a:gd name="connsiteY1-260" fmla="*/ 19328 h 493591"/>
              <a:gd name="connsiteX2-261" fmla="*/ 322151 w 560550"/>
              <a:gd name="connsiteY2-262" fmla="*/ 46641 h 493591"/>
              <a:gd name="connsiteX3-263" fmla="*/ 426075 w 560550"/>
              <a:gd name="connsiteY3-264" fmla="*/ 252279 h 493591"/>
              <a:gd name="connsiteX4-265" fmla="*/ 549713 w 560550"/>
              <a:gd name="connsiteY4-266" fmla="*/ 442022 h 493591"/>
              <a:gd name="connsiteX5-267" fmla="*/ 553726 w 560550"/>
              <a:gd name="connsiteY5-268" fmla="*/ 448555 h 493591"/>
              <a:gd name="connsiteX6-269" fmla="*/ 557360 w 560550"/>
              <a:gd name="connsiteY6-270" fmla="*/ 480662 h 493591"/>
              <a:gd name="connsiteX7-271" fmla="*/ 557111 w 560550"/>
              <a:gd name="connsiteY7-272" fmla="*/ 481348 h 493591"/>
              <a:gd name="connsiteX8-273" fmla="*/ 527738 w 560550"/>
              <a:gd name="connsiteY8-274" fmla="*/ 493568 h 493591"/>
              <a:gd name="connsiteX9-275" fmla="*/ 496688 w 560550"/>
              <a:gd name="connsiteY9-276" fmla="*/ 492722 h 493591"/>
              <a:gd name="connsiteX10-277" fmla="*/ 275338 w 560550"/>
              <a:gd name="connsiteY10-278" fmla="*/ 480778 h 493591"/>
              <a:gd name="connsiteX11-279" fmla="*/ 275975 w 560550"/>
              <a:gd name="connsiteY11-280" fmla="*/ 480403 h 493591"/>
              <a:gd name="connsiteX12-281" fmla="*/ 266629 w 560550"/>
              <a:gd name="connsiteY12-282" fmla="*/ 479903 h 493591"/>
              <a:gd name="connsiteX13-283" fmla="*/ 40497 w 560550"/>
              <a:gd name="connsiteY13-284" fmla="*/ 492105 h 493591"/>
              <a:gd name="connsiteX14-285" fmla="*/ 32832 w 560550"/>
              <a:gd name="connsiteY14-286" fmla="*/ 492314 h 493591"/>
              <a:gd name="connsiteX15-287" fmla="*/ 3210 w 560550"/>
              <a:gd name="connsiteY15-288" fmla="*/ 479408 h 493591"/>
              <a:gd name="connsiteX16-289" fmla="*/ 2740 w 560550"/>
              <a:gd name="connsiteY16-290" fmla="*/ 478849 h 493591"/>
              <a:gd name="connsiteX17-291" fmla="*/ 6844 w 560550"/>
              <a:gd name="connsiteY17-292" fmla="*/ 447301 h 493591"/>
              <a:gd name="connsiteX18-293" fmla="*/ 23102 w 560550"/>
              <a:gd name="connsiteY18-294" fmla="*/ 420834 h 493591"/>
              <a:gd name="connsiteX19-295" fmla="*/ 149231 w 560550"/>
              <a:gd name="connsiteY19-296" fmla="*/ 228009 h 493591"/>
              <a:gd name="connsiteX20-297" fmla="*/ 251731 w 560550"/>
              <a:gd name="connsiteY20-298" fmla="*/ 26070 h 493591"/>
              <a:gd name="connsiteX21-299" fmla="*/ 255383 w 560550"/>
              <a:gd name="connsiteY21-300" fmla="*/ 19328 h 493591"/>
              <a:gd name="connsiteX22-301" fmla="*/ 281371 w 560550"/>
              <a:gd name="connsiteY22-302" fmla="*/ 127 h 493591"/>
              <a:gd name="connsiteX23-303" fmla="*/ 282090 w 560550"/>
              <a:gd name="connsiteY23-304" fmla="*/ 0 h 493591"/>
              <a:gd name="connsiteX0-305" fmla="*/ 282090 w 560550"/>
              <a:gd name="connsiteY0-306" fmla="*/ 0 h 493591"/>
              <a:gd name="connsiteX1-307" fmla="*/ 307359 w 560550"/>
              <a:gd name="connsiteY1-308" fmla="*/ 19328 h 493591"/>
              <a:gd name="connsiteX2-309" fmla="*/ 322151 w 560550"/>
              <a:gd name="connsiteY2-310" fmla="*/ 46641 h 493591"/>
              <a:gd name="connsiteX3-311" fmla="*/ 426075 w 560550"/>
              <a:gd name="connsiteY3-312" fmla="*/ 252279 h 493591"/>
              <a:gd name="connsiteX4-313" fmla="*/ 549713 w 560550"/>
              <a:gd name="connsiteY4-314" fmla="*/ 442022 h 493591"/>
              <a:gd name="connsiteX5-315" fmla="*/ 553726 w 560550"/>
              <a:gd name="connsiteY5-316" fmla="*/ 448555 h 493591"/>
              <a:gd name="connsiteX6-317" fmla="*/ 557360 w 560550"/>
              <a:gd name="connsiteY6-318" fmla="*/ 480662 h 493591"/>
              <a:gd name="connsiteX7-319" fmla="*/ 557111 w 560550"/>
              <a:gd name="connsiteY7-320" fmla="*/ 481348 h 493591"/>
              <a:gd name="connsiteX8-321" fmla="*/ 527738 w 560550"/>
              <a:gd name="connsiteY8-322" fmla="*/ 493568 h 493591"/>
              <a:gd name="connsiteX9-323" fmla="*/ 496688 w 560550"/>
              <a:gd name="connsiteY9-324" fmla="*/ 492722 h 493591"/>
              <a:gd name="connsiteX10-325" fmla="*/ 275338 w 560550"/>
              <a:gd name="connsiteY10-326" fmla="*/ 480778 h 493591"/>
              <a:gd name="connsiteX11-327" fmla="*/ 266629 w 560550"/>
              <a:gd name="connsiteY11-328" fmla="*/ 479903 h 493591"/>
              <a:gd name="connsiteX12-329" fmla="*/ 40497 w 560550"/>
              <a:gd name="connsiteY12-330" fmla="*/ 492105 h 493591"/>
              <a:gd name="connsiteX13-331" fmla="*/ 32832 w 560550"/>
              <a:gd name="connsiteY13-332" fmla="*/ 492314 h 493591"/>
              <a:gd name="connsiteX14-333" fmla="*/ 3210 w 560550"/>
              <a:gd name="connsiteY14-334" fmla="*/ 479408 h 493591"/>
              <a:gd name="connsiteX15-335" fmla="*/ 2740 w 560550"/>
              <a:gd name="connsiteY15-336" fmla="*/ 478849 h 493591"/>
              <a:gd name="connsiteX16-337" fmla="*/ 6844 w 560550"/>
              <a:gd name="connsiteY16-338" fmla="*/ 447301 h 493591"/>
              <a:gd name="connsiteX17-339" fmla="*/ 23102 w 560550"/>
              <a:gd name="connsiteY17-340" fmla="*/ 420834 h 493591"/>
              <a:gd name="connsiteX18-341" fmla="*/ 149231 w 560550"/>
              <a:gd name="connsiteY18-342" fmla="*/ 228009 h 493591"/>
              <a:gd name="connsiteX19-343" fmla="*/ 251731 w 560550"/>
              <a:gd name="connsiteY19-344" fmla="*/ 26070 h 493591"/>
              <a:gd name="connsiteX20-345" fmla="*/ 255383 w 560550"/>
              <a:gd name="connsiteY20-346" fmla="*/ 19328 h 493591"/>
              <a:gd name="connsiteX21-347" fmla="*/ 281371 w 560550"/>
              <a:gd name="connsiteY21-348" fmla="*/ 127 h 493591"/>
              <a:gd name="connsiteX22-349" fmla="*/ 282090 w 560550"/>
              <a:gd name="connsiteY22-350" fmla="*/ 0 h 493591"/>
              <a:gd name="connsiteX0-351" fmla="*/ 282090 w 560550"/>
              <a:gd name="connsiteY0-352" fmla="*/ 0 h 493591"/>
              <a:gd name="connsiteX1-353" fmla="*/ 307359 w 560550"/>
              <a:gd name="connsiteY1-354" fmla="*/ 19328 h 493591"/>
              <a:gd name="connsiteX2-355" fmla="*/ 322151 w 560550"/>
              <a:gd name="connsiteY2-356" fmla="*/ 46641 h 493591"/>
              <a:gd name="connsiteX3-357" fmla="*/ 426075 w 560550"/>
              <a:gd name="connsiteY3-358" fmla="*/ 252279 h 493591"/>
              <a:gd name="connsiteX4-359" fmla="*/ 549713 w 560550"/>
              <a:gd name="connsiteY4-360" fmla="*/ 442022 h 493591"/>
              <a:gd name="connsiteX5-361" fmla="*/ 553726 w 560550"/>
              <a:gd name="connsiteY5-362" fmla="*/ 448555 h 493591"/>
              <a:gd name="connsiteX6-363" fmla="*/ 557360 w 560550"/>
              <a:gd name="connsiteY6-364" fmla="*/ 480662 h 493591"/>
              <a:gd name="connsiteX7-365" fmla="*/ 557111 w 560550"/>
              <a:gd name="connsiteY7-366" fmla="*/ 481348 h 493591"/>
              <a:gd name="connsiteX8-367" fmla="*/ 527738 w 560550"/>
              <a:gd name="connsiteY8-368" fmla="*/ 493568 h 493591"/>
              <a:gd name="connsiteX9-369" fmla="*/ 496688 w 560550"/>
              <a:gd name="connsiteY9-370" fmla="*/ 492722 h 493591"/>
              <a:gd name="connsiteX10-371" fmla="*/ 266629 w 560550"/>
              <a:gd name="connsiteY10-372" fmla="*/ 479903 h 493591"/>
              <a:gd name="connsiteX11-373" fmla="*/ 40497 w 560550"/>
              <a:gd name="connsiteY11-374" fmla="*/ 492105 h 493591"/>
              <a:gd name="connsiteX12-375" fmla="*/ 32832 w 560550"/>
              <a:gd name="connsiteY12-376" fmla="*/ 492314 h 493591"/>
              <a:gd name="connsiteX13-377" fmla="*/ 3210 w 560550"/>
              <a:gd name="connsiteY13-378" fmla="*/ 479408 h 493591"/>
              <a:gd name="connsiteX14-379" fmla="*/ 2740 w 560550"/>
              <a:gd name="connsiteY14-380" fmla="*/ 478849 h 493591"/>
              <a:gd name="connsiteX15-381" fmla="*/ 6844 w 560550"/>
              <a:gd name="connsiteY15-382" fmla="*/ 447301 h 493591"/>
              <a:gd name="connsiteX16-383" fmla="*/ 23102 w 560550"/>
              <a:gd name="connsiteY16-384" fmla="*/ 420834 h 493591"/>
              <a:gd name="connsiteX17-385" fmla="*/ 149231 w 560550"/>
              <a:gd name="connsiteY17-386" fmla="*/ 228009 h 493591"/>
              <a:gd name="connsiteX18-387" fmla="*/ 251731 w 560550"/>
              <a:gd name="connsiteY18-388" fmla="*/ 26070 h 493591"/>
              <a:gd name="connsiteX19-389" fmla="*/ 255383 w 560550"/>
              <a:gd name="connsiteY19-390" fmla="*/ 19328 h 493591"/>
              <a:gd name="connsiteX20-391" fmla="*/ 281371 w 560550"/>
              <a:gd name="connsiteY20-392" fmla="*/ 127 h 493591"/>
              <a:gd name="connsiteX21-393" fmla="*/ 282090 w 560550"/>
              <a:gd name="connsiteY21-394" fmla="*/ 0 h 493591"/>
              <a:gd name="connsiteX0-395" fmla="*/ 282090 w 560550"/>
              <a:gd name="connsiteY0-396" fmla="*/ 0 h 493591"/>
              <a:gd name="connsiteX1-397" fmla="*/ 307359 w 560550"/>
              <a:gd name="connsiteY1-398" fmla="*/ 19328 h 493591"/>
              <a:gd name="connsiteX2-399" fmla="*/ 322151 w 560550"/>
              <a:gd name="connsiteY2-400" fmla="*/ 46641 h 493591"/>
              <a:gd name="connsiteX3-401" fmla="*/ 426075 w 560550"/>
              <a:gd name="connsiteY3-402" fmla="*/ 252279 h 493591"/>
              <a:gd name="connsiteX4-403" fmla="*/ 549713 w 560550"/>
              <a:gd name="connsiteY4-404" fmla="*/ 442022 h 493591"/>
              <a:gd name="connsiteX5-405" fmla="*/ 553726 w 560550"/>
              <a:gd name="connsiteY5-406" fmla="*/ 448555 h 493591"/>
              <a:gd name="connsiteX6-407" fmla="*/ 557360 w 560550"/>
              <a:gd name="connsiteY6-408" fmla="*/ 480662 h 493591"/>
              <a:gd name="connsiteX7-409" fmla="*/ 557111 w 560550"/>
              <a:gd name="connsiteY7-410" fmla="*/ 481348 h 493591"/>
              <a:gd name="connsiteX8-411" fmla="*/ 527738 w 560550"/>
              <a:gd name="connsiteY8-412" fmla="*/ 493568 h 493591"/>
              <a:gd name="connsiteX9-413" fmla="*/ 496688 w 560550"/>
              <a:gd name="connsiteY9-414" fmla="*/ 492722 h 493591"/>
              <a:gd name="connsiteX10-415" fmla="*/ 266629 w 560550"/>
              <a:gd name="connsiteY10-416" fmla="*/ 479903 h 493591"/>
              <a:gd name="connsiteX11-417" fmla="*/ 40497 w 560550"/>
              <a:gd name="connsiteY11-418" fmla="*/ 492105 h 493591"/>
              <a:gd name="connsiteX12-419" fmla="*/ 32832 w 560550"/>
              <a:gd name="connsiteY12-420" fmla="*/ 492314 h 493591"/>
              <a:gd name="connsiteX13-421" fmla="*/ 3210 w 560550"/>
              <a:gd name="connsiteY13-422" fmla="*/ 479408 h 493591"/>
              <a:gd name="connsiteX14-423" fmla="*/ 2740 w 560550"/>
              <a:gd name="connsiteY14-424" fmla="*/ 478849 h 493591"/>
              <a:gd name="connsiteX15-425" fmla="*/ 6844 w 560550"/>
              <a:gd name="connsiteY15-426" fmla="*/ 447301 h 493591"/>
              <a:gd name="connsiteX16-427" fmla="*/ 23102 w 560550"/>
              <a:gd name="connsiteY16-428" fmla="*/ 420834 h 493591"/>
              <a:gd name="connsiteX17-429" fmla="*/ 149231 w 560550"/>
              <a:gd name="connsiteY17-430" fmla="*/ 228009 h 493591"/>
              <a:gd name="connsiteX18-431" fmla="*/ 251731 w 560550"/>
              <a:gd name="connsiteY18-432" fmla="*/ 26070 h 493591"/>
              <a:gd name="connsiteX19-433" fmla="*/ 255383 w 560550"/>
              <a:gd name="connsiteY19-434" fmla="*/ 19328 h 493591"/>
              <a:gd name="connsiteX20-435" fmla="*/ 281371 w 560550"/>
              <a:gd name="connsiteY20-436" fmla="*/ 127 h 493591"/>
              <a:gd name="connsiteX21-437" fmla="*/ 282090 w 560550"/>
              <a:gd name="connsiteY21-438" fmla="*/ 0 h 493591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  <a:cxn ang="0">
                <a:pos x="connsiteX10-21" y="connsiteY10-22"/>
              </a:cxn>
              <a:cxn ang="0">
                <a:pos x="connsiteX11-23" y="connsiteY11-24"/>
              </a:cxn>
              <a:cxn ang="0">
                <a:pos x="connsiteX12-25" y="connsiteY12-26"/>
              </a:cxn>
              <a:cxn ang="0">
                <a:pos x="connsiteX13-27" y="connsiteY13-28"/>
              </a:cxn>
              <a:cxn ang="0">
                <a:pos x="connsiteX14-29" y="connsiteY14-30"/>
              </a:cxn>
              <a:cxn ang="0">
                <a:pos x="connsiteX15-31" y="connsiteY15-32"/>
              </a:cxn>
              <a:cxn ang="0">
                <a:pos x="connsiteX16-33" y="connsiteY16-34"/>
              </a:cxn>
              <a:cxn ang="0">
                <a:pos x="connsiteX17-35" y="connsiteY17-36"/>
              </a:cxn>
              <a:cxn ang="0">
                <a:pos x="connsiteX18-37" y="connsiteY18-38"/>
              </a:cxn>
              <a:cxn ang="0">
                <a:pos x="connsiteX19-39" y="connsiteY19-40"/>
              </a:cxn>
              <a:cxn ang="0">
                <a:pos x="connsiteX20-41" y="connsiteY20-42"/>
              </a:cxn>
              <a:cxn ang="0">
                <a:pos x="connsiteX21-43" y="connsiteY21-44"/>
              </a:cxn>
            </a:cxnLst>
            <a:rect l="l" t="t" r="r" b="b"/>
            <a:pathLst>
              <a:path w="560550" h="493591">
                <a:moveTo>
                  <a:pt x="282090" y="0"/>
                </a:moveTo>
                <a:cubicBezTo>
                  <a:pt x="291235" y="0"/>
                  <a:pt x="300381" y="6443"/>
                  <a:pt x="307359" y="19328"/>
                </a:cubicBezTo>
                <a:lnTo>
                  <a:pt x="322151" y="46641"/>
                </a:lnTo>
                <a:cubicBezTo>
                  <a:pt x="341937" y="85466"/>
                  <a:pt x="388148" y="186382"/>
                  <a:pt x="426075" y="252279"/>
                </a:cubicBezTo>
                <a:cubicBezTo>
                  <a:pt x="464002" y="318176"/>
                  <a:pt x="528438" y="409309"/>
                  <a:pt x="549713" y="442022"/>
                </a:cubicBezTo>
                <a:lnTo>
                  <a:pt x="553726" y="448555"/>
                </a:lnTo>
                <a:cubicBezTo>
                  <a:pt x="561598" y="461368"/>
                  <a:pt x="562451" y="472766"/>
                  <a:pt x="557360" y="480662"/>
                </a:cubicBezTo>
                <a:cubicBezTo>
                  <a:pt x="557347" y="480929"/>
                  <a:pt x="557231" y="481140"/>
                  <a:pt x="557111" y="481348"/>
                </a:cubicBezTo>
                <a:cubicBezTo>
                  <a:pt x="552538" y="489268"/>
                  <a:pt x="542386" y="493968"/>
                  <a:pt x="527738" y="493568"/>
                </a:cubicBezTo>
                <a:lnTo>
                  <a:pt x="496688" y="492722"/>
                </a:lnTo>
                <a:cubicBezTo>
                  <a:pt x="453170" y="490445"/>
                  <a:pt x="342661" y="480006"/>
                  <a:pt x="266629" y="479903"/>
                </a:cubicBezTo>
                <a:cubicBezTo>
                  <a:pt x="190597" y="479800"/>
                  <a:pt x="79463" y="490037"/>
                  <a:pt x="40497" y="492105"/>
                </a:cubicBezTo>
                <a:lnTo>
                  <a:pt x="32832" y="492314"/>
                </a:lnTo>
                <a:cubicBezTo>
                  <a:pt x="17800" y="492724"/>
                  <a:pt x="7502" y="487764"/>
                  <a:pt x="3210" y="479408"/>
                </a:cubicBezTo>
                <a:cubicBezTo>
                  <a:pt x="2985" y="479262"/>
                  <a:pt x="2860" y="479056"/>
                  <a:pt x="2740" y="478849"/>
                </a:cubicBezTo>
                <a:cubicBezTo>
                  <a:pt x="-1833" y="470928"/>
                  <a:pt x="-826" y="459787"/>
                  <a:pt x="6844" y="447301"/>
                </a:cubicBezTo>
                <a:lnTo>
                  <a:pt x="23102" y="420834"/>
                </a:lnTo>
                <a:cubicBezTo>
                  <a:pt x="46833" y="384285"/>
                  <a:pt x="111126" y="293803"/>
                  <a:pt x="149231" y="228009"/>
                </a:cubicBezTo>
                <a:cubicBezTo>
                  <a:pt x="187336" y="162215"/>
                  <a:pt x="234039" y="60850"/>
                  <a:pt x="251731" y="26070"/>
                </a:cubicBezTo>
                <a:lnTo>
                  <a:pt x="255383" y="19328"/>
                </a:lnTo>
                <a:cubicBezTo>
                  <a:pt x="262543" y="6104"/>
                  <a:pt x="271988" y="-334"/>
                  <a:pt x="281371" y="127"/>
                </a:cubicBezTo>
                <a:cubicBezTo>
                  <a:pt x="281609" y="5"/>
                  <a:pt x="281850" y="0"/>
                  <a:pt x="282090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endParaRPr lang="zh-CN" altLang="en-US" strike="noStrike" noProof="1">
              <a:solidFill>
                <a:srgbClr val="FFFFFF"/>
              </a:solidFill>
              <a:cs typeface="Arial" panose="020B0604020202020204" pitchFamily="34" charset="0"/>
            </a:endParaRPr>
          </a:p>
        </p:txBody>
      </p:sp>
      <p:sp>
        <p:nvSpPr>
          <p:cNvPr id="17" name="KSO_Shape"/>
          <p:cNvSpPr/>
          <p:nvPr/>
        </p:nvSpPr>
        <p:spPr>
          <a:xfrm rot="2236532" flipH="1" flipV="1">
            <a:off x="2039938" y="4243388"/>
            <a:ext cx="193675" cy="169863"/>
          </a:xfrm>
          <a:custGeom>
            <a:avLst/>
            <a:gdLst>
              <a:gd name="connsiteX0" fmla="*/ 282090 w 560550"/>
              <a:gd name="connsiteY0" fmla="*/ 0 h 493591"/>
              <a:gd name="connsiteX1" fmla="*/ 307359 w 560550"/>
              <a:gd name="connsiteY1" fmla="*/ 19328 h 493591"/>
              <a:gd name="connsiteX2" fmla="*/ 322151 w 560550"/>
              <a:gd name="connsiteY2" fmla="*/ 46641 h 493591"/>
              <a:gd name="connsiteX3" fmla="*/ 422483 w 560550"/>
              <a:gd name="connsiteY3" fmla="*/ 244308 h 493591"/>
              <a:gd name="connsiteX4" fmla="*/ 421839 w 560550"/>
              <a:gd name="connsiteY4" fmla="*/ 243943 h 493591"/>
              <a:gd name="connsiteX5" fmla="*/ 426075 w 560550"/>
              <a:gd name="connsiteY5" fmla="*/ 252279 h 493591"/>
              <a:gd name="connsiteX6" fmla="*/ 549713 w 560550"/>
              <a:gd name="connsiteY6" fmla="*/ 442022 h 493591"/>
              <a:gd name="connsiteX7" fmla="*/ 553726 w 560550"/>
              <a:gd name="connsiteY7" fmla="*/ 448555 h 493591"/>
              <a:gd name="connsiteX8" fmla="*/ 557360 w 560550"/>
              <a:gd name="connsiteY8" fmla="*/ 480662 h 493591"/>
              <a:gd name="connsiteX9" fmla="*/ 557111 w 560550"/>
              <a:gd name="connsiteY9" fmla="*/ 481348 h 493591"/>
              <a:gd name="connsiteX10" fmla="*/ 527738 w 560550"/>
              <a:gd name="connsiteY10" fmla="*/ 493568 h 493591"/>
              <a:gd name="connsiteX11" fmla="*/ 496688 w 560550"/>
              <a:gd name="connsiteY11" fmla="*/ 492722 h 493591"/>
              <a:gd name="connsiteX12" fmla="*/ 275338 w 560550"/>
              <a:gd name="connsiteY12" fmla="*/ 480778 h 493591"/>
              <a:gd name="connsiteX13" fmla="*/ 275975 w 560550"/>
              <a:gd name="connsiteY13" fmla="*/ 480403 h 493591"/>
              <a:gd name="connsiteX14" fmla="*/ 266629 w 560550"/>
              <a:gd name="connsiteY14" fmla="*/ 479903 h 493591"/>
              <a:gd name="connsiteX15" fmla="*/ 40497 w 560550"/>
              <a:gd name="connsiteY15" fmla="*/ 492105 h 493591"/>
              <a:gd name="connsiteX16" fmla="*/ 32832 w 560550"/>
              <a:gd name="connsiteY16" fmla="*/ 492314 h 493591"/>
              <a:gd name="connsiteX17" fmla="*/ 3210 w 560550"/>
              <a:gd name="connsiteY17" fmla="*/ 479408 h 493591"/>
              <a:gd name="connsiteX18" fmla="*/ 2740 w 560550"/>
              <a:gd name="connsiteY18" fmla="*/ 478849 h 493591"/>
              <a:gd name="connsiteX19" fmla="*/ 6844 w 560550"/>
              <a:gd name="connsiteY19" fmla="*/ 447301 h 493591"/>
              <a:gd name="connsiteX20" fmla="*/ 23102 w 560550"/>
              <a:gd name="connsiteY20" fmla="*/ 420834 h 493591"/>
              <a:gd name="connsiteX21" fmla="*/ 144121 w 560550"/>
              <a:gd name="connsiteY21" fmla="*/ 235111 h 493591"/>
              <a:gd name="connsiteX22" fmla="*/ 144127 w 560550"/>
              <a:gd name="connsiteY22" fmla="*/ 235851 h 493591"/>
              <a:gd name="connsiteX23" fmla="*/ 149231 w 560550"/>
              <a:gd name="connsiteY23" fmla="*/ 228009 h 493591"/>
              <a:gd name="connsiteX24" fmla="*/ 251731 w 560550"/>
              <a:gd name="connsiteY24" fmla="*/ 26070 h 493591"/>
              <a:gd name="connsiteX25" fmla="*/ 255383 w 560550"/>
              <a:gd name="connsiteY25" fmla="*/ 19328 h 493591"/>
              <a:gd name="connsiteX26" fmla="*/ 281371 w 560550"/>
              <a:gd name="connsiteY26" fmla="*/ 127 h 493591"/>
              <a:gd name="connsiteX27" fmla="*/ 282090 w 560550"/>
              <a:gd name="connsiteY27" fmla="*/ 0 h 493591"/>
              <a:gd name="connsiteX0-1" fmla="*/ 282090 w 560550"/>
              <a:gd name="connsiteY0-2" fmla="*/ 0 h 493591"/>
              <a:gd name="connsiteX1-3" fmla="*/ 307359 w 560550"/>
              <a:gd name="connsiteY1-4" fmla="*/ 19328 h 493591"/>
              <a:gd name="connsiteX2-5" fmla="*/ 322151 w 560550"/>
              <a:gd name="connsiteY2-6" fmla="*/ 46641 h 493591"/>
              <a:gd name="connsiteX3-7" fmla="*/ 422483 w 560550"/>
              <a:gd name="connsiteY3-8" fmla="*/ 244308 h 493591"/>
              <a:gd name="connsiteX4-9" fmla="*/ 426075 w 560550"/>
              <a:gd name="connsiteY4-10" fmla="*/ 252279 h 493591"/>
              <a:gd name="connsiteX5-11" fmla="*/ 549713 w 560550"/>
              <a:gd name="connsiteY5-12" fmla="*/ 442022 h 493591"/>
              <a:gd name="connsiteX6-13" fmla="*/ 553726 w 560550"/>
              <a:gd name="connsiteY6-14" fmla="*/ 448555 h 493591"/>
              <a:gd name="connsiteX7-15" fmla="*/ 557360 w 560550"/>
              <a:gd name="connsiteY7-16" fmla="*/ 480662 h 493591"/>
              <a:gd name="connsiteX8-17" fmla="*/ 557111 w 560550"/>
              <a:gd name="connsiteY8-18" fmla="*/ 481348 h 493591"/>
              <a:gd name="connsiteX9-19" fmla="*/ 527738 w 560550"/>
              <a:gd name="connsiteY9-20" fmla="*/ 493568 h 493591"/>
              <a:gd name="connsiteX10-21" fmla="*/ 496688 w 560550"/>
              <a:gd name="connsiteY10-22" fmla="*/ 492722 h 493591"/>
              <a:gd name="connsiteX11-23" fmla="*/ 275338 w 560550"/>
              <a:gd name="connsiteY11-24" fmla="*/ 480778 h 493591"/>
              <a:gd name="connsiteX12-25" fmla="*/ 275975 w 560550"/>
              <a:gd name="connsiteY12-26" fmla="*/ 480403 h 493591"/>
              <a:gd name="connsiteX13-27" fmla="*/ 266629 w 560550"/>
              <a:gd name="connsiteY13-28" fmla="*/ 479903 h 493591"/>
              <a:gd name="connsiteX14-29" fmla="*/ 40497 w 560550"/>
              <a:gd name="connsiteY14-30" fmla="*/ 492105 h 493591"/>
              <a:gd name="connsiteX15-31" fmla="*/ 32832 w 560550"/>
              <a:gd name="connsiteY15-32" fmla="*/ 492314 h 493591"/>
              <a:gd name="connsiteX16-33" fmla="*/ 3210 w 560550"/>
              <a:gd name="connsiteY16-34" fmla="*/ 479408 h 493591"/>
              <a:gd name="connsiteX17-35" fmla="*/ 2740 w 560550"/>
              <a:gd name="connsiteY17-36" fmla="*/ 478849 h 493591"/>
              <a:gd name="connsiteX18-37" fmla="*/ 6844 w 560550"/>
              <a:gd name="connsiteY18-38" fmla="*/ 447301 h 493591"/>
              <a:gd name="connsiteX19-39" fmla="*/ 23102 w 560550"/>
              <a:gd name="connsiteY19-40" fmla="*/ 420834 h 493591"/>
              <a:gd name="connsiteX20-41" fmla="*/ 144121 w 560550"/>
              <a:gd name="connsiteY20-42" fmla="*/ 235111 h 493591"/>
              <a:gd name="connsiteX21-43" fmla="*/ 144127 w 560550"/>
              <a:gd name="connsiteY21-44" fmla="*/ 235851 h 493591"/>
              <a:gd name="connsiteX22-45" fmla="*/ 149231 w 560550"/>
              <a:gd name="connsiteY22-46" fmla="*/ 228009 h 493591"/>
              <a:gd name="connsiteX23-47" fmla="*/ 251731 w 560550"/>
              <a:gd name="connsiteY23-48" fmla="*/ 26070 h 493591"/>
              <a:gd name="connsiteX24-49" fmla="*/ 255383 w 560550"/>
              <a:gd name="connsiteY24-50" fmla="*/ 19328 h 493591"/>
              <a:gd name="connsiteX25-51" fmla="*/ 281371 w 560550"/>
              <a:gd name="connsiteY25-52" fmla="*/ 127 h 493591"/>
              <a:gd name="connsiteX26-53" fmla="*/ 282090 w 560550"/>
              <a:gd name="connsiteY26-54" fmla="*/ 0 h 493591"/>
              <a:gd name="connsiteX0-55" fmla="*/ 282090 w 560550"/>
              <a:gd name="connsiteY0-56" fmla="*/ 0 h 493591"/>
              <a:gd name="connsiteX1-57" fmla="*/ 307359 w 560550"/>
              <a:gd name="connsiteY1-58" fmla="*/ 19328 h 493591"/>
              <a:gd name="connsiteX2-59" fmla="*/ 322151 w 560550"/>
              <a:gd name="connsiteY2-60" fmla="*/ 46641 h 493591"/>
              <a:gd name="connsiteX3-61" fmla="*/ 426075 w 560550"/>
              <a:gd name="connsiteY3-62" fmla="*/ 252279 h 493591"/>
              <a:gd name="connsiteX4-63" fmla="*/ 549713 w 560550"/>
              <a:gd name="connsiteY4-64" fmla="*/ 442022 h 493591"/>
              <a:gd name="connsiteX5-65" fmla="*/ 553726 w 560550"/>
              <a:gd name="connsiteY5-66" fmla="*/ 448555 h 493591"/>
              <a:gd name="connsiteX6-67" fmla="*/ 557360 w 560550"/>
              <a:gd name="connsiteY6-68" fmla="*/ 480662 h 493591"/>
              <a:gd name="connsiteX7-69" fmla="*/ 557111 w 560550"/>
              <a:gd name="connsiteY7-70" fmla="*/ 481348 h 493591"/>
              <a:gd name="connsiteX8-71" fmla="*/ 527738 w 560550"/>
              <a:gd name="connsiteY8-72" fmla="*/ 493568 h 493591"/>
              <a:gd name="connsiteX9-73" fmla="*/ 496688 w 560550"/>
              <a:gd name="connsiteY9-74" fmla="*/ 492722 h 493591"/>
              <a:gd name="connsiteX10-75" fmla="*/ 275338 w 560550"/>
              <a:gd name="connsiteY10-76" fmla="*/ 480778 h 493591"/>
              <a:gd name="connsiteX11-77" fmla="*/ 275975 w 560550"/>
              <a:gd name="connsiteY11-78" fmla="*/ 480403 h 493591"/>
              <a:gd name="connsiteX12-79" fmla="*/ 266629 w 560550"/>
              <a:gd name="connsiteY12-80" fmla="*/ 479903 h 493591"/>
              <a:gd name="connsiteX13-81" fmla="*/ 40497 w 560550"/>
              <a:gd name="connsiteY13-82" fmla="*/ 492105 h 493591"/>
              <a:gd name="connsiteX14-83" fmla="*/ 32832 w 560550"/>
              <a:gd name="connsiteY14-84" fmla="*/ 492314 h 493591"/>
              <a:gd name="connsiteX15-85" fmla="*/ 3210 w 560550"/>
              <a:gd name="connsiteY15-86" fmla="*/ 479408 h 493591"/>
              <a:gd name="connsiteX16-87" fmla="*/ 2740 w 560550"/>
              <a:gd name="connsiteY16-88" fmla="*/ 478849 h 493591"/>
              <a:gd name="connsiteX17-89" fmla="*/ 6844 w 560550"/>
              <a:gd name="connsiteY17-90" fmla="*/ 447301 h 493591"/>
              <a:gd name="connsiteX18-91" fmla="*/ 23102 w 560550"/>
              <a:gd name="connsiteY18-92" fmla="*/ 420834 h 493591"/>
              <a:gd name="connsiteX19-93" fmla="*/ 144121 w 560550"/>
              <a:gd name="connsiteY19-94" fmla="*/ 235111 h 493591"/>
              <a:gd name="connsiteX20-95" fmla="*/ 144127 w 560550"/>
              <a:gd name="connsiteY20-96" fmla="*/ 235851 h 493591"/>
              <a:gd name="connsiteX21-97" fmla="*/ 149231 w 560550"/>
              <a:gd name="connsiteY21-98" fmla="*/ 228009 h 493591"/>
              <a:gd name="connsiteX22-99" fmla="*/ 251731 w 560550"/>
              <a:gd name="connsiteY22-100" fmla="*/ 26070 h 493591"/>
              <a:gd name="connsiteX23-101" fmla="*/ 255383 w 560550"/>
              <a:gd name="connsiteY23-102" fmla="*/ 19328 h 493591"/>
              <a:gd name="connsiteX24-103" fmla="*/ 281371 w 560550"/>
              <a:gd name="connsiteY24-104" fmla="*/ 127 h 493591"/>
              <a:gd name="connsiteX25-105" fmla="*/ 282090 w 560550"/>
              <a:gd name="connsiteY25-106" fmla="*/ 0 h 493591"/>
              <a:gd name="connsiteX0-107" fmla="*/ 282090 w 560550"/>
              <a:gd name="connsiteY0-108" fmla="*/ 0 h 493591"/>
              <a:gd name="connsiteX1-109" fmla="*/ 307359 w 560550"/>
              <a:gd name="connsiteY1-110" fmla="*/ 19328 h 493591"/>
              <a:gd name="connsiteX2-111" fmla="*/ 322151 w 560550"/>
              <a:gd name="connsiteY2-112" fmla="*/ 46641 h 493591"/>
              <a:gd name="connsiteX3-113" fmla="*/ 426075 w 560550"/>
              <a:gd name="connsiteY3-114" fmla="*/ 252279 h 493591"/>
              <a:gd name="connsiteX4-115" fmla="*/ 549713 w 560550"/>
              <a:gd name="connsiteY4-116" fmla="*/ 442022 h 493591"/>
              <a:gd name="connsiteX5-117" fmla="*/ 553726 w 560550"/>
              <a:gd name="connsiteY5-118" fmla="*/ 448555 h 493591"/>
              <a:gd name="connsiteX6-119" fmla="*/ 557360 w 560550"/>
              <a:gd name="connsiteY6-120" fmla="*/ 480662 h 493591"/>
              <a:gd name="connsiteX7-121" fmla="*/ 557111 w 560550"/>
              <a:gd name="connsiteY7-122" fmla="*/ 481348 h 493591"/>
              <a:gd name="connsiteX8-123" fmla="*/ 527738 w 560550"/>
              <a:gd name="connsiteY8-124" fmla="*/ 493568 h 493591"/>
              <a:gd name="connsiteX9-125" fmla="*/ 496688 w 560550"/>
              <a:gd name="connsiteY9-126" fmla="*/ 492722 h 493591"/>
              <a:gd name="connsiteX10-127" fmla="*/ 275338 w 560550"/>
              <a:gd name="connsiteY10-128" fmla="*/ 480778 h 493591"/>
              <a:gd name="connsiteX11-129" fmla="*/ 275975 w 560550"/>
              <a:gd name="connsiteY11-130" fmla="*/ 480403 h 493591"/>
              <a:gd name="connsiteX12-131" fmla="*/ 266629 w 560550"/>
              <a:gd name="connsiteY12-132" fmla="*/ 479903 h 493591"/>
              <a:gd name="connsiteX13-133" fmla="*/ 40497 w 560550"/>
              <a:gd name="connsiteY13-134" fmla="*/ 492105 h 493591"/>
              <a:gd name="connsiteX14-135" fmla="*/ 32832 w 560550"/>
              <a:gd name="connsiteY14-136" fmla="*/ 492314 h 493591"/>
              <a:gd name="connsiteX15-137" fmla="*/ 3210 w 560550"/>
              <a:gd name="connsiteY15-138" fmla="*/ 479408 h 493591"/>
              <a:gd name="connsiteX16-139" fmla="*/ 2740 w 560550"/>
              <a:gd name="connsiteY16-140" fmla="*/ 478849 h 493591"/>
              <a:gd name="connsiteX17-141" fmla="*/ 6844 w 560550"/>
              <a:gd name="connsiteY17-142" fmla="*/ 447301 h 493591"/>
              <a:gd name="connsiteX18-143" fmla="*/ 23102 w 560550"/>
              <a:gd name="connsiteY18-144" fmla="*/ 420834 h 493591"/>
              <a:gd name="connsiteX19-145" fmla="*/ 144121 w 560550"/>
              <a:gd name="connsiteY19-146" fmla="*/ 235111 h 493591"/>
              <a:gd name="connsiteX20-147" fmla="*/ 144127 w 560550"/>
              <a:gd name="connsiteY20-148" fmla="*/ 235851 h 493591"/>
              <a:gd name="connsiteX21-149" fmla="*/ 149231 w 560550"/>
              <a:gd name="connsiteY21-150" fmla="*/ 228009 h 493591"/>
              <a:gd name="connsiteX22-151" fmla="*/ 251731 w 560550"/>
              <a:gd name="connsiteY22-152" fmla="*/ 26070 h 493591"/>
              <a:gd name="connsiteX23-153" fmla="*/ 255383 w 560550"/>
              <a:gd name="connsiteY23-154" fmla="*/ 19328 h 493591"/>
              <a:gd name="connsiteX24-155" fmla="*/ 281371 w 560550"/>
              <a:gd name="connsiteY24-156" fmla="*/ 127 h 493591"/>
              <a:gd name="connsiteX25-157" fmla="*/ 282090 w 560550"/>
              <a:gd name="connsiteY25-158" fmla="*/ 0 h 493591"/>
              <a:gd name="connsiteX0-159" fmla="*/ 282090 w 560550"/>
              <a:gd name="connsiteY0-160" fmla="*/ 0 h 493591"/>
              <a:gd name="connsiteX1-161" fmla="*/ 307359 w 560550"/>
              <a:gd name="connsiteY1-162" fmla="*/ 19328 h 493591"/>
              <a:gd name="connsiteX2-163" fmla="*/ 322151 w 560550"/>
              <a:gd name="connsiteY2-164" fmla="*/ 46641 h 493591"/>
              <a:gd name="connsiteX3-165" fmla="*/ 426075 w 560550"/>
              <a:gd name="connsiteY3-166" fmla="*/ 252279 h 493591"/>
              <a:gd name="connsiteX4-167" fmla="*/ 549713 w 560550"/>
              <a:gd name="connsiteY4-168" fmla="*/ 442022 h 493591"/>
              <a:gd name="connsiteX5-169" fmla="*/ 553726 w 560550"/>
              <a:gd name="connsiteY5-170" fmla="*/ 448555 h 493591"/>
              <a:gd name="connsiteX6-171" fmla="*/ 557360 w 560550"/>
              <a:gd name="connsiteY6-172" fmla="*/ 480662 h 493591"/>
              <a:gd name="connsiteX7-173" fmla="*/ 557111 w 560550"/>
              <a:gd name="connsiteY7-174" fmla="*/ 481348 h 493591"/>
              <a:gd name="connsiteX8-175" fmla="*/ 527738 w 560550"/>
              <a:gd name="connsiteY8-176" fmla="*/ 493568 h 493591"/>
              <a:gd name="connsiteX9-177" fmla="*/ 496688 w 560550"/>
              <a:gd name="connsiteY9-178" fmla="*/ 492722 h 493591"/>
              <a:gd name="connsiteX10-179" fmla="*/ 275338 w 560550"/>
              <a:gd name="connsiteY10-180" fmla="*/ 480778 h 493591"/>
              <a:gd name="connsiteX11-181" fmla="*/ 275975 w 560550"/>
              <a:gd name="connsiteY11-182" fmla="*/ 480403 h 493591"/>
              <a:gd name="connsiteX12-183" fmla="*/ 266629 w 560550"/>
              <a:gd name="connsiteY12-184" fmla="*/ 479903 h 493591"/>
              <a:gd name="connsiteX13-185" fmla="*/ 40497 w 560550"/>
              <a:gd name="connsiteY13-186" fmla="*/ 492105 h 493591"/>
              <a:gd name="connsiteX14-187" fmla="*/ 32832 w 560550"/>
              <a:gd name="connsiteY14-188" fmla="*/ 492314 h 493591"/>
              <a:gd name="connsiteX15-189" fmla="*/ 3210 w 560550"/>
              <a:gd name="connsiteY15-190" fmla="*/ 479408 h 493591"/>
              <a:gd name="connsiteX16-191" fmla="*/ 2740 w 560550"/>
              <a:gd name="connsiteY16-192" fmla="*/ 478849 h 493591"/>
              <a:gd name="connsiteX17-193" fmla="*/ 6844 w 560550"/>
              <a:gd name="connsiteY17-194" fmla="*/ 447301 h 493591"/>
              <a:gd name="connsiteX18-195" fmla="*/ 23102 w 560550"/>
              <a:gd name="connsiteY18-196" fmla="*/ 420834 h 493591"/>
              <a:gd name="connsiteX19-197" fmla="*/ 144121 w 560550"/>
              <a:gd name="connsiteY19-198" fmla="*/ 235111 h 493591"/>
              <a:gd name="connsiteX20-199" fmla="*/ 149231 w 560550"/>
              <a:gd name="connsiteY20-200" fmla="*/ 228009 h 493591"/>
              <a:gd name="connsiteX21-201" fmla="*/ 251731 w 560550"/>
              <a:gd name="connsiteY21-202" fmla="*/ 26070 h 493591"/>
              <a:gd name="connsiteX22-203" fmla="*/ 255383 w 560550"/>
              <a:gd name="connsiteY22-204" fmla="*/ 19328 h 493591"/>
              <a:gd name="connsiteX23-205" fmla="*/ 281371 w 560550"/>
              <a:gd name="connsiteY23-206" fmla="*/ 127 h 493591"/>
              <a:gd name="connsiteX24-207" fmla="*/ 282090 w 560550"/>
              <a:gd name="connsiteY24-208" fmla="*/ 0 h 493591"/>
              <a:gd name="connsiteX0-209" fmla="*/ 282090 w 560550"/>
              <a:gd name="connsiteY0-210" fmla="*/ 0 h 493591"/>
              <a:gd name="connsiteX1-211" fmla="*/ 307359 w 560550"/>
              <a:gd name="connsiteY1-212" fmla="*/ 19328 h 493591"/>
              <a:gd name="connsiteX2-213" fmla="*/ 322151 w 560550"/>
              <a:gd name="connsiteY2-214" fmla="*/ 46641 h 493591"/>
              <a:gd name="connsiteX3-215" fmla="*/ 426075 w 560550"/>
              <a:gd name="connsiteY3-216" fmla="*/ 252279 h 493591"/>
              <a:gd name="connsiteX4-217" fmla="*/ 549713 w 560550"/>
              <a:gd name="connsiteY4-218" fmla="*/ 442022 h 493591"/>
              <a:gd name="connsiteX5-219" fmla="*/ 553726 w 560550"/>
              <a:gd name="connsiteY5-220" fmla="*/ 448555 h 493591"/>
              <a:gd name="connsiteX6-221" fmla="*/ 557360 w 560550"/>
              <a:gd name="connsiteY6-222" fmla="*/ 480662 h 493591"/>
              <a:gd name="connsiteX7-223" fmla="*/ 557111 w 560550"/>
              <a:gd name="connsiteY7-224" fmla="*/ 481348 h 493591"/>
              <a:gd name="connsiteX8-225" fmla="*/ 527738 w 560550"/>
              <a:gd name="connsiteY8-226" fmla="*/ 493568 h 493591"/>
              <a:gd name="connsiteX9-227" fmla="*/ 496688 w 560550"/>
              <a:gd name="connsiteY9-228" fmla="*/ 492722 h 493591"/>
              <a:gd name="connsiteX10-229" fmla="*/ 275338 w 560550"/>
              <a:gd name="connsiteY10-230" fmla="*/ 480778 h 493591"/>
              <a:gd name="connsiteX11-231" fmla="*/ 275975 w 560550"/>
              <a:gd name="connsiteY11-232" fmla="*/ 480403 h 493591"/>
              <a:gd name="connsiteX12-233" fmla="*/ 266629 w 560550"/>
              <a:gd name="connsiteY12-234" fmla="*/ 479903 h 493591"/>
              <a:gd name="connsiteX13-235" fmla="*/ 40497 w 560550"/>
              <a:gd name="connsiteY13-236" fmla="*/ 492105 h 493591"/>
              <a:gd name="connsiteX14-237" fmla="*/ 32832 w 560550"/>
              <a:gd name="connsiteY14-238" fmla="*/ 492314 h 493591"/>
              <a:gd name="connsiteX15-239" fmla="*/ 3210 w 560550"/>
              <a:gd name="connsiteY15-240" fmla="*/ 479408 h 493591"/>
              <a:gd name="connsiteX16-241" fmla="*/ 2740 w 560550"/>
              <a:gd name="connsiteY16-242" fmla="*/ 478849 h 493591"/>
              <a:gd name="connsiteX17-243" fmla="*/ 6844 w 560550"/>
              <a:gd name="connsiteY17-244" fmla="*/ 447301 h 493591"/>
              <a:gd name="connsiteX18-245" fmla="*/ 23102 w 560550"/>
              <a:gd name="connsiteY18-246" fmla="*/ 420834 h 493591"/>
              <a:gd name="connsiteX19-247" fmla="*/ 149231 w 560550"/>
              <a:gd name="connsiteY19-248" fmla="*/ 228009 h 493591"/>
              <a:gd name="connsiteX20-249" fmla="*/ 251731 w 560550"/>
              <a:gd name="connsiteY20-250" fmla="*/ 26070 h 493591"/>
              <a:gd name="connsiteX21-251" fmla="*/ 255383 w 560550"/>
              <a:gd name="connsiteY21-252" fmla="*/ 19328 h 493591"/>
              <a:gd name="connsiteX22-253" fmla="*/ 281371 w 560550"/>
              <a:gd name="connsiteY22-254" fmla="*/ 127 h 493591"/>
              <a:gd name="connsiteX23-255" fmla="*/ 282090 w 560550"/>
              <a:gd name="connsiteY23-256" fmla="*/ 0 h 493591"/>
              <a:gd name="connsiteX0-257" fmla="*/ 282090 w 560550"/>
              <a:gd name="connsiteY0-258" fmla="*/ 0 h 493591"/>
              <a:gd name="connsiteX1-259" fmla="*/ 307359 w 560550"/>
              <a:gd name="connsiteY1-260" fmla="*/ 19328 h 493591"/>
              <a:gd name="connsiteX2-261" fmla="*/ 322151 w 560550"/>
              <a:gd name="connsiteY2-262" fmla="*/ 46641 h 493591"/>
              <a:gd name="connsiteX3-263" fmla="*/ 426075 w 560550"/>
              <a:gd name="connsiteY3-264" fmla="*/ 252279 h 493591"/>
              <a:gd name="connsiteX4-265" fmla="*/ 549713 w 560550"/>
              <a:gd name="connsiteY4-266" fmla="*/ 442022 h 493591"/>
              <a:gd name="connsiteX5-267" fmla="*/ 553726 w 560550"/>
              <a:gd name="connsiteY5-268" fmla="*/ 448555 h 493591"/>
              <a:gd name="connsiteX6-269" fmla="*/ 557360 w 560550"/>
              <a:gd name="connsiteY6-270" fmla="*/ 480662 h 493591"/>
              <a:gd name="connsiteX7-271" fmla="*/ 557111 w 560550"/>
              <a:gd name="connsiteY7-272" fmla="*/ 481348 h 493591"/>
              <a:gd name="connsiteX8-273" fmla="*/ 527738 w 560550"/>
              <a:gd name="connsiteY8-274" fmla="*/ 493568 h 493591"/>
              <a:gd name="connsiteX9-275" fmla="*/ 496688 w 560550"/>
              <a:gd name="connsiteY9-276" fmla="*/ 492722 h 493591"/>
              <a:gd name="connsiteX10-277" fmla="*/ 275338 w 560550"/>
              <a:gd name="connsiteY10-278" fmla="*/ 480778 h 493591"/>
              <a:gd name="connsiteX11-279" fmla="*/ 275975 w 560550"/>
              <a:gd name="connsiteY11-280" fmla="*/ 480403 h 493591"/>
              <a:gd name="connsiteX12-281" fmla="*/ 266629 w 560550"/>
              <a:gd name="connsiteY12-282" fmla="*/ 479903 h 493591"/>
              <a:gd name="connsiteX13-283" fmla="*/ 40497 w 560550"/>
              <a:gd name="connsiteY13-284" fmla="*/ 492105 h 493591"/>
              <a:gd name="connsiteX14-285" fmla="*/ 32832 w 560550"/>
              <a:gd name="connsiteY14-286" fmla="*/ 492314 h 493591"/>
              <a:gd name="connsiteX15-287" fmla="*/ 3210 w 560550"/>
              <a:gd name="connsiteY15-288" fmla="*/ 479408 h 493591"/>
              <a:gd name="connsiteX16-289" fmla="*/ 2740 w 560550"/>
              <a:gd name="connsiteY16-290" fmla="*/ 478849 h 493591"/>
              <a:gd name="connsiteX17-291" fmla="*/ 6844 w 560550"/>
              <a:gd name="connsiteY17-292" fmla="*/ 447301 h 493591"/>
              <a:gd name="connsiteX18-293" fmla="*/ 23102 w 560550"/>
              <a:gd name="connsiteY18-294" fmla="*/ 420834 h 493591"/>
              <a:gd name="connsiteX19-295" fmla="*/ 149231 w 560550"/>
              <a:gd name="connsiteY19-296" fmla="*/ 228009 h 493591"/>
              <a:gd name="connsiteX20-297" fmla="*/ 251731 w 560550"/>
              <a:gd name="connsiteY20-298" fmla="*/ 26070 h 493591"/>
              <a:gd name="connsiteX21-299" fmla="*/ 255383 w 560550"/>
              <a:gd name="connsiteY21-300" fmla="*/ 19328 h 493591"/>
              <a:gd name="connsiteX22-301" fmla="*/ 281371 w 560550"/>
              <a:gd name="connsiteY22-302" fmla="*/ 127 h 493591"/>
              <a:gd name="connsiteX23-303" fmla="*/ 282090 w 560550"/>
              <a:gd name="connsiteY23-304" fmla="*/ 0 h 493591"/>
              <a:gd name="connsiteX0-305" fmla="*/ 282090 w 560550"/>
              <a:gd name="connsiteY0-306" fmla="*/ 0 h 493591"/>
              <a:gd name="connsiteX1-307" fmla="*/ 307359 w 560550"/>
              <a:gd name="connsiteY1-308" fmla="*/ 19328 h 493591"/>
              <a:gd name="connsiteX2-309" fmla="*/ 322151 w 560550"/>
              <a:gd name="connsiteY2-310" fmla="*/ 46641 h 493591"/>
              <a:gd name="connsiteX3-311" fmla="*/ 426075 w 560550"/>
              <a:gd name="connsiteY3-312" fmla="*/ 252279 h 493591"/>
              <a:gd name="connsiteX4-313" fmla="*/ 549713 w 560550"/>
              <a:gd name="connsiteY4-314" fmla="*/ 442022 h 493591"/>
              <a:gd name="connsiteX5-315" fmla="*/ 553726 w 560550"/>
              <a:gd name="connsiteY5-316" fmla="*/ 448555 h 493591"/>
              <a:gd name="connsiteX6-317" fmla="*/ 557360 w 560550"/>
              <a:gd name="connsiteY6-318" fmla="*/ 480662 h 493591"/>
              <a:gd name="connsiteX7-319" fmla="*/ 557111 w 560550"/>
              <a:gd name="connsiteY7-320" fmla="*/ 481348 h 493591"/>
              <a:gd name="connsiteX8-321" fmla="*/ 527738 w 560550"/>
              <a:gd name="connsiteY8-322" fmla="*/ 493568 h 493591"/>
              <a:gd name="connsiteX9-323" fmla="*/ 496688 w 560550"/>
              <a:gd name="connsiteY9-324" fmla="*/ 492722 h 493591"/>
              <a:gd name="connsiteX10-325" fmla="*/ 275338 w 560550"/>
              <a:gd name="connsiteY10-326" fmla="*/ 480778 h 493591"/>
              <a:gd name="connsiteX11-327" fmla="*/ 266629 w 560550"/>
              <a:gd name="connsiteY11-328" fmla="*/ 479903 h 493591"/>
              <a:gd name="connsiteX12-329" fmla="*/ 40497 w 560550"/>
              <a:gd name="connsiteY12-330" fmla="*/ 492105 h 493591"/>
              <a:gd name="connsiteX13-331" fmla="*/ 32832 w 560550"/>
              <a:gd name="connsiteY13-332" fmla="*/ 492314 h 493591"/>
              <a:gd name="connsiteX14-333" fmla="*/ 3210 w 560550"/>
              <a:gd name="connsiteY14-334" fmla="*/ 479408 h 493591"/>
              <a:gd name="connsiteX15-335" fmla="*/ 2740 w 560550"/>
              <a:gd name="connsiteY15-336" fmla="*/ 478849 h 493591"/>
              <a:gd name="connsiteX16-337" fmla="*/ 6844 w 560550"/>
              <a:gd name="connsiteY16-338" fmla="*/ 447301 h 493591"/>
              <a:gd name="connsiteX17-339" fmla="*/ 23102 w 560550"/>
              <a:gd name="connsiteY17-340" fmla="*/ 420834 h 493591"/>
              <a:gd name="connsiteX18-341" fmla="*/ 149231 w 560550"/>
              <a:gd name="connsiteY18-342" fmla="*/ 228009 h 493591"/>
              <a:gd name="connsiteX19-343" fmla="*/ 251731 w 560550"/>
              <a:gd name="connsiteY19-344" fmla="*/ 26070 h 493591"/>
              <a:gd name="connsiteX20-345" fmla="*/ 255383 w 560550"/>
              <a:gd name="connsiteY20-346" fmla="*/ 19328 h 493591"/>
              <a:gd name="connsiteX21-347" fmla="*/ 281371 w 560550"/>
              <a:gd name="connsiteY21-348" fmla="*/ 127 h 493591"/>
              <a:gd name="connsiteX22-349" fmla="*/ 282090 w 560550"/>
              <a:gd name="connsiteY22-350" fmla="*/ 0 h 493591"/>
              <a:gd name="connsiteX0-351" fmla="*/ 282090 w 560550"/>
              <a:gd name="connsiteY0-352" fmla="*/ 0 h 493591"/>
              <a:gd name="connsiteX1-353" fmla="*/ 307359 w 560550"/>
              <a:gd name="connsiteY1-354" fmla="*/ 19328 h 493591"/>
              <a:gd name="connsiteX2-355" fmla="*/ 322151 w 560550"/>
              <a:gd name="connsiteY2-356" fmla="*/ 46641 h 493591"/>
              <a:gd name="connsiteX3-357" fmla="*/ 426075 w 560550"/>
              <a:gd name="connsiteY3-358" fmla="*/ 252279 h 493591"/>
              <a:gd name="connsiteX4-359" fmla="*/ 549713 w 560550"/>
              <a:gd name="connsiteY4-360" fmla="*/ 442022 h 493591"/>
              <a:gd name="connsiteX5-361" fmla="*/ 553726 w 560550"/>
              <a:gd name="connsiteY5-362" fmla="*/ 448555 h 493591"/>
              <a:gd name="connsiteX6-363" fmla="*/ 557360 w 560550"/>
              <a:gd name="connsiteY6-364" fmla="*/ 480662 h 493591"/>
              <a:gd name="connsiteX7-365" fmla="*/ 557111 w 560550"/>
              <a:gd name="connsiteY7-366" fmla="*/ 481348 h 493591"/>
              <a:gd name="connsiteX8-367" fmla="*/ 527738 w 560550"/>
              <a:gd name="connsiteY8-368" fmla="*/ 493568 h 493591"/>
              <a:gd name="connsiteX9-369" fmla="*/ 496688 w 560550"/>
              <a:gd name="connsiteY9-370" fmla="*/ 492722 h 493591"/>
              <a:gd name="connsiteX10-371" fmla="*/ 266629 w 560550"/>
              <a:gd name="connsiteY10-372" fmla="*/ 479903 h 493591"/>
              <a:gd name="connsiteX11-373" fmla="*/ 40497 w 560550"/>
              <a:gd name="connsiteY11-374" fmla="*/ 492105 h 493591"/>
              <a:gd name="connsiteX12-375" fmla="*/ 32832 w 560550"/>
              <a:gd name="connsiteY12-376" fmla="*/ 492314 h 493591"/>
              <a:gd name="connsiteX13-377" fmla="*/ 3210 w 560550"/>
              <a:gd name="connsiteY13-378" fmla="*/ 479408 h 493591"/>
              <a:gd name="connsiteX14-379" fmla="*/ 2740 w 560550"/>
              <a:gd name="connsiteY14-380" fmla="*/ 478849 h 493591"/>
              <a:gd name="connsiteX15-381" fmla="*/ 6844 w 560550"/>
              <a:gd name="connsiteY15-382" fmla="*/ 447301 h 493591"/>
              <a:gd name="connsiteX16-383" fmla="*/ 23102 w 560550"/>
              <a:gd name="connsiteY16-384" fmla="*/ 420834 h 493591"/>
              <a:gd name="connsiteX17-385" fmla="*/ 149231 w 560550"/>
              <a:gd name="connsiteY17-386" fmla="*/ 228009 h 493591"/>
              <a:gd name="connsiteX18-387" fmla="*/ 251731 w 560550"/>
              <a:gd name="connsiteY18-388" fmla="*/ 26070 h 493591"/>
              <a:gd name="connsiteX19-389" fmla="*/ 255383 w 560550"/>
              <a:gd name="connsiteY19-390" fmla="*/ 19328 h 493591"/>
              <a:gd name="connsiteX20-391" fmla="*/ 281371 w 560550"/>
              <a:gd name="connsiteY20-392" fmla="*/ 127 h 493591"/>
              <a:gd name="connsiteX21-393" fmla="*/ 282090 w 560550"/>
              <a:gd name="connsiteY21-394" fmla="*/ 0 h 493591"/>
              <a:gd name="connsiteX0-395" fmla="*/ 282090 w 560550"/>
              <a:gd name="connsiteY0-396" fmla="*/ 0 h 493591"/>
              <a:gd name="connsiteX1-397" fmla="*/ 307359 w 560550"/>
              <a:gd name="connsiteY1-398" fmla="*/ 19328 h 493591"/>
              <a:gd name="connsiteX2-399" fmla="*/ 322151 w 560550"/>
              <a:gd name="connsiteY2-400" fmla="*/ 46641 h 493591"/>
              <a:gd name="connsiteX3-401" fmla="*/ 426075 w 560550"/>
              <a:gd name="connsiteY3-402" fmla="*/ 252279 h 493591"/>
              <a:gd name="connsiteX4-403" fmla="*/ 549713 w 560550"/>
              <a:gd name="connsiteY4-404" fmla="*/ 442022 h 493591"/>
              <a:gd name="connsiteX5-405" fmla="*/ 553726 w 560550"/>
              <a:gd name="connsiteY5-406" fmla="*/ 448555 h 493591"/>
              <a:gd name="connsiteX6-407" fmla="*/ 557360 w 560550"/>
              <a:gd name="connsiteY6-408" fmla="*/ 480662 h 493591"/>
              <a:gd name="connsiteX7-409" fmla="*/ 557111 w 560550"/>
              <a:gd name="connsiteY7-410" fmla="*/ 481348 h 493591"/>
              <a:gd name="connsiteX8-411" fmla="*/ 527738 w 560550"/>
              <a:gd name="connsiteY8-412" fmla="*/ 493568 h 493591"/>
              <a:gd name="connsiteX9-413" fmla="*/ 496688 w 560550"/>
              <a:gd name="connsiteY9-414" fmla="*/ 492722 h 493591"/>
              <a:gd name="connsiteX10-415" fmla="*/ 266629 w 560550"/>
              <a:gd name="connsiteY10-416" fmla="*/ 479903 h 493591"/>
              <a:gd name="connsiteX11-417" fmla="*/ 40497 w 560550"/>
              <a:gd name="connsiteY11-418" fmla="*/ 492105 h 493591"/>
              <a:gd name="connsiteX12-419" fmla="*/ 32832 w 560550"/>
              <a:gd name="connsiteY12-420" fmla="*/ 492314 h 493591"/>
              <a:gd name="connsiteX13-421" fmla="*/ 3210 w 560550"/>
              <a:gd name="connsiteY13-422" fmla="*/ 479408 h 493591"/>
              <a:gd name="connsiteX14-423" fmla="*/ 2740 w 560550"/>
              <a:gd name="connsiteY14-424" fmla="*/ 478849 h 493591"/>
              <a:gd name="connsiteX15-425" fmla="*/ 6844 w 560550"/>
              <a:gd name="connsiteY15-426" fmla="*/ 447301 h 493591"/>
              <a:gd name="connsiteX16-427" fmla="*/ 23102 w 560550"/>
              <a:gd name="connsiteY16-428" fmla="*/ 420834 h 493591"/>
              <a:gd name="connsiteX17-429" fmla="*/ 149231 w 560550"/>
              <a:gd name="connsiteY17-430" fmla="*/ 228009 h 493591"/>
              <a:gd name="connsiteX18-431" fmla="*/ 251731 w 560550"/>
              <a:gd name="connsiteY18-432" fmla="*/ 26070 h 493591"/>
              <a:gd name="connsiteX19-433" fmla="*/ 255383 w 560550"/>
              <a:gd name="connsiteY19-434" fmla="*/ 19328 h 493591"/>
              <a:gd name="connsiteX20-435" fmla="*/ 281371 w 560550"/>
              <a:gd name="connsiteY20-436" fmla="*/ 127 h 493591"/>
              <a:gd name="connsiteX21-437" fmla="*/ 282090 w 560550"/>
              <a:gd name="connsiteY21-438" fmla="*/ 0 h 493591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  <a:cxn ang="0">
                <a:pos x="connsiteX10-21" y="connsiteY10-22"/>
              </a:cxn>
              <a:cxn ang="0">
                <a:pos x="connsiteX11-23" y="connsiteY11-24"/>
              </a:cxn>
              <a:cxn ang="0">
                <a:pos x="connsiteX12-25" y="connsiteY12-26"/>
              </a:cxn>
              <a:cxn ang="0">
                <a:pos x="connsiteX13-27" y="connsiteY13-28"/>
              </a:cxn>
              <a:cxn ang="0">
                <a:pos x="connsiteX14-29" y="connsiteY14-30"/>
              </a:cxn>
              <a:cxn ang="0">
                <a:pos x="connsiteX15-31" y="connsiteY15-32"/>
              </a:cxn>
              <a:cxn ang="0">
                <a:pos x="connsiteX16-33" y="connsiteY16-34"/>
              </a:cxn>
              <a:cxn ang="0">
                <a:pos x="connsiteX17-35" y="connsiteY17-36"/>
              </a:cxn>
              <a:cxn ang="0">
                <a:pos x="connsiteX18-37" y="connsiteY18-38"/>
              </a:cxn>
              <a:cxn ang="0">
                <a:pos x="connsiteX19-39" y="connsiteY19-40"/>
              </a:cxn>
              <a:cxn ang="0">
                <a:pos x="connsiteX20-41" y="connsiteY20-42"/>
              </a:cxn>
              <a:cxn ang="0">
                <a:pos x="connsiteX21-43" y="connsiteY21-44"/>
              </a:cxn>
            </a:cxnLst>
            <a:rect l="l" t="t" r="r" b="b"/>
            <a:pathLst>
              <a:path w="560550" h="493591">
                <a:moveTo>
                  <a:pt x="282090" y="0"/>
                </a:moveTo>
                <a:cubicBezTo>
                  <a:pt x="291235" y="0"/>
                  <a:pt x="300381" y="6443"/>
                  <a:pt x="307359" y="19328"/>
                </a:cubicBezTo>
                <a:lnTo>
                  <a:pt x="322151" y="46641"/>
                </a:lnTo>
                <a:cubicBezTo>
                  <a:pt x="341937" y="85466"/>
                  <a:pt x="388148" y="186382"/>
                  <a:pt x="426075" y="252279"/>
                </a:cubicBezTo>
                <a:cubicBezTo>
                  <a:pt x="464002" y="318176"/>
                  <a:pt x="528438" y="409309"/>
                  <a:pt x="549713" y="442022"/>
                </a:cubicBezTo>
                <a:lnTo>
                  <a:pt x="553726" y="448555"/>
                </a:lnTo>
                <a:cubicBezTo>
                  <a:pt x="561598" y="461368"/>
                  <a:pt x="562451" y="472766"/>
                  <a:pt x="557360" y="480662"/>
                </a:cubicBezTo>
                <a:cubicBezTo>
                  <a:pt x="557347" y="480929"/>
                  <a:pt x="557231" y="481140"/>
                  <a:pt x="557111" y="481348"/>
                </a:cubicBezTo>
                <a:cubicBezTo>
                  <a:pt x="552538" y="489268"/>
                  <a:pt x="542386" y="493968"/>
                  <a:pt x="527738" y="493568"/>
                </a:cubicBezTo>
                <a:lnTo>
                  <a:pt x="496688" y="492722"/>
                </a:lnTo>
                <a:cubicBezTo>
                  <a:pt x="453170" y="490445"/>
                  <a:pt x="342661" y="480006"/>
                  <a:pt x="266629" y="479903"/>
                </a:cubicBezTo>
                <a:cubicBezTo>
                  <a:pt x="190597" y="479800"/>
                  <a:pt x="79463" y="490037"/>
                  <a:pt x="40497" y="492105"/>
                </a:cubicBezTo>
                <a:lnTo>
                  <a:pt x="32832" y="492314"/>
                </a:lnTo>
                <a:cubicBezTo>
                  <a:pt x="17800" y="492724"/>
                  <a:pt x="7502" y="487764"/>
                  <a:pt x="3210" y="479408"/>
                </a:cubicBezTo>
                <a:cubicBezTo>
                  <a:pt x="2985" y="479262"/>
                  <a:pt x="2860" y="479056"/>
                  <a:pt x="2740" y="478849"/>
                </a:cubicBezTo>
                <a:cubicBezTo>
                  <a:pt x="-1833" y="470928"/>
                  <a:pt x="-826" y="459787"/>
                  <a:pt x="6844" y="447301"/>
                </a:cubicBezTo>
                <a:lnTo>
                  <a:pt x="23102" y="420834"/>
                </a:lnTo>
                <a:cubicBezTo>
                  <a:pt x="46833" y="384285"/>
                  <a:pt x="111126" y="293803"/>
                  <a:pt x="149231" y="228009"/>
                </a:cubicBezTo>
                <a:cubicBezTo>
                  <a:pt x="187336" y="162215"/>
                  <a:pt x="234039" y="60850"/>
                  <a:pt x="251731" y="26070"/>
                </a:cubicBezTo>
                <a:lnTo>
                  <a:pt x="255383" y="19328"/>
                </a:lnTo>
                <a:cubicBezTo>
                  <a:pt x="262543" y="6104"/>
                  <a:pt x="271988" y="-334"/>
                  <a:pt x="281371" y="127"/>
                </a:cubicBezTo>
                <a:cubicBezTo>
                  <a:pt x="281609" y="5"/>
                  <a:pt x="281850" y="0"/>
                  <a:pt x="282090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endParaRPr lang="zh-CN" altLang="en-US" strike="noStrike" noProof="1">
              <a:solidFill>
                <a:srgbClr val="FFFFFF"/>
              </a:solidFill>
              <a:cs typeface="Arial" panose="020B0604020202020204" pitchFamily="34" charset="0"/>
            </a:endParaRPr>
          </a:p>
        </p:txBody>
      </p:sp>
      <p:sp>
        <p:nvSpPr>
          <p:cNvPr id="18" name="KSO_Shape"/>
          <p:cNvSpPr/>
          <p:nvPr/>
        </p:nvSpPr>
        <p:spPr>
          <a:xfrm rot="3136532" flipH="1" flipV="1">
            <a:off x="1889919" y="4079081"/>
            <a:ext cx="193675" cy="169863"/>
          </a:xfrm>
          <a:custGeom>
            <a:avLst/>
            <a:gdLst>
              <a:gd name="connsiteX0" fmla="*/ 282090 w 560550"/>
              <a:gd name="connsiteY0" fmla="*/ 0 h 493591"/>
              <a:gd name="connsiteX1" fmla="*/ 307359 w 560550"/>
              <a:gd name="connsiteY1" fmla="*/ 19328 h 493591"/>
              <a:gd name="connsiteX2" fmla="*/ 322151 w 560550"/>
              <a:gd name="connsiteY2" fmla="*/ 46641 h 493591"/>
              <a:gd name="connsiteX3" fmla="*/ 422483 w 560550"/>
              <a:gd name="connsiteY3" fmla="*/ 244308 h 493591"/>
              <a:gd name="connsiteX4" fmla="*/ 421839 w 560550"/>
              <a:gd name="connsiteY4" fmla="*/ 243943 h 493591"/>
              <a:gd name="connsiteX5" fmla="*/ 426075 w 560550"/>
              <a:gd name="connsiteY5" fmla="*/ 252279 h 493591"/>
              <a:gd name="connsiteX6" fmla="*/ 549713 w 560550"/>
              <a:gd name="connsiteY6" fmla="*/ 442022 h 493591"/>
              <a:gd name="connsiteX7" fmla="*/ 553726 w 560550"/>
              <a:gd name="connsiteY7" fmla="*/ 448555 h 493591"/>
              <a:gd name="connsiteX8" fmla="*/ 557360 w 560550"/>
              <a:gd name="connsiteY8" fmla="*/ 480662 h 493591"/>
              <a:gd name="connsiteX9" fmla="*/ 557111 w 560550"/>
              <a:gd name="connsiteY9" fmla="*/ 481348 h 493591"/>
              <a:gd name="connsiteX10" fmla="*/ 527738 w 560550"/>
              <a:gd name="connsiteY10" fmla="*/ 493568 h 493591"/>
              <a:gd name="connsiteX11" fmla="*/ 496688 w 560550"/>
              <a:gd name="connsiteY11" fmla="*/ 492722 h 493591"/>
              <a:gd name="connsiteX12" fmla="*/ 275338 w 560550"/>
              <a:gd name="connsiteY12" fmla="*/ 480778 h 493591"/>
              <a:gd name="connsiteX13" fmla="*/ 275975 w 560550"/>
              <a:gd name="connsiteY13" fmla="*/ 480403 h 493591"/>
              <a:gd name="connsiteX14" fmla="*/ 266629 w 560550"/>
              <a:gd name="connsiteY14" fmla="*/ 479903 h 493591"/>
              <a:gd name="connsiteX15" fmla="*/ 40497 w 560550"/>
              <a:gd name="connsiteY15" fmla="*/ 492105 h 493591"/>
              <a:gd name="connsiteX16" fmla="*/ 32832 w 560550"/>
              <a:gd name="connsiteY16" fmla="*/ 492314 h 493591"/>
              <a:gd name="connsiteX17" fmla="*/ 3210 w 560550"/>
              <a:gd name="connsiteY17" fmla="*/ 479408 h 493591"/>
              <a:gd name="connsiteX18" fmla="*/ 2740 w 560550"/>
              <a:gd name="connsiteY18" fmla="*/ 478849 h 493591"/>
              <a:gd name="connsiteX19" fmla="*/ 6844 w 560550"/>
              <a:gd name="connsiteY19" fmla="*/ 447301 h 493591"/>
              <a:gd name="connsiteX20" fmla="*/ 23102 w 560550"/>
              <a:gd name="connsiteY20" fmla="*/ 420834 h 493591"/>
              <a:gd name="connsiteX21" fmla="*/ 144121 w 560550"/>
              <a:gd name="connsiteY21" fmla="*/ 235111 h 493591"/>
              <a:gd name="connsiteX22" fmla="*/ 144127 w 560550"/>
              <a:gd name="connsiteY22" fmla="*/ 235851 h 493591"/>
              <a:gd name="connsiteX23" fmla="*/ 149231 w 560550"/>
              <a:gd name="connsiteY23" fmla="*/ 228009 h 493591"/>
              <a:gd name="connsiteX24" fmla="*/ 251731 w 560550"/>
              <a:gd name="connsiteY24" fmla="*/ 26070 h 493591"/>
              <a:gd name="connsiteX25" fmla="*/ 255383 w 560550"/>
              <a:gd name="connsiteY25" fmla="*/ 19328 h 493591"/>
              <a:gd name="connsiteX26" fmla="*/ 281371 w 560550"/>
              <a:gd name="connsiteY26" fmla="*/ 127 h 493591"/>
              <a:gd name="connsiteX27" fmla="*/ 282090 w 560550"/>
              <a:gd name="connsiteY27" fmla="*/ 0 h 493591"/>
              <a:gd name="connsiteX0-1" fmla="*/ 282090 w 560550"/>
              <a:gd name="connsiteY0-2" fmla="*/ 0 h 493591"/>
              <a:gd name="connsiteX1-3" fmla="*/ 307359 w 560550"/>
              <a:gd name="connsiteY1-4" fmla="*/ 19328 h 493591"/>
              <a:gd name="connsiteX2-5" fmla="*/ 322151 w 560550"/>
              <a:gd name="connsiteY2-6" fmla="*/ 46641 h 493591"/>
              <a:gd name="connsiteX3-7" fmla="*/ 422483 w 560550"/>
              <a:gd name="connsiteY3-8" fmla="*/ 244308 h 493591"/>
              <a:gd name="connsiteX4-9" fmla="*/ 426075 w 560550"/>
              <a:gd name="connsiteY4-10" fmla="*/ 252279 h 493591"/>
              <a:gd name="connsiteX5-11" fmla="*/ 549713 w 560550"/>
              <a:gd name="connsiteY5-12" fmla="*/ 442022 h 493591"/>
              <a:gd name="connsiteX6-13" fmla="*/ 553726 w 560550"/>
              <a:gd name="connsiteY6-14" fmla="*/ 448555 h 493591"/>
              <a:gd name="connsiteX7-15" fmla="*/ 557360 w 560550"/>
              <a:gd name="connsiteY7-16" fmla="*/ 480662 h 493591"/>
              <a:gd name="connsiteX8-17" fmla="*/ 557111 w 560550"/>
              <a:gd name="connsiteY8-18" fmla="*/ 481348 h 493591"/>
              <a:gd name="connsiteX9-19" fmla="*/ 527738 w 560550"/>
              <a:gd name="connsiteY9-20" fmla="*/ 493568 h 493591"/>
              <a:gd name="connsiteX10-21" fmla="*/ 496688 w 560550"/>
              <a:gd name="connsiteY10-22" fmla="*/ 492722 h 493591"/>
              <a:gd name="connsiteX11-23" fmla="*/ 275338 w 560550"/>
              <a:gd name="connsiteY11-24" fmla="*/ 480778 h 493591"/>
              <a:gd name="connsiteX12-25" fmla="*/ 275975 w 560550"/>
              <a:gd name="connsiteY12-26" fmla="*/ 480403 h 493591"/>
              <a:gd name="connsiteX13-27" fmla="*/ 266629 w 560550"/>
              <a:gd name="connsiteY13-28" fmla="*/ 479903 h 493591"/>
              <a:gd name="connsiteX14-29" fmla="*/ 40497 w 560550"/>
              <a:gd name="connsiteY14-30" fmla="*/ 492105 h 493591"/>
              <a:gd name="connsiteX15-31" fmla="*/ 32832 w 560550"/>
              <a:gd name="connsiteY15-32" fmla="*/ 492314 h 493591"/>
              <a:gd name="connsiteX16-33" fmla="*/ 3210 w 560550"/>
              <a:gd name="connsiteY16-34" fmla="*/ 479408 h 493591"/>
              <a:gd name="connsiteX17-35" fmla="*/ 2740 w 560550"/>
              <a:gd name="connsiteY17-36" fmla="*/ 478849 h 493591"/>
              <a:gd name="connsiteX18-37" fmla="*/ 6844 w 560550"/>
              <a:gd name="connsiteY18-38" fmla="*/ 447301 h 493591"/>
              <a:gd name="connsiteX19-39" fmla="*/ 23102 w 560550"/>
              <a:gd name="connsiteY19-40" fmla="*/ 420834 h 493591"/>
              <a:gd name="connsiteX20-41" fmla="*/ 144121 w 560550"/>
              <a:gd name="connsiteY20-42" fmla="*/ 235111 h 493591"/>
              <a:gd name="connsiteX21-43" fmla="*/ 144127 w 560550"/>
              <a:gd name="connsiteY21-44" fmla="*/ 235851 h 493591"/>
              <a:gd name="connsiteX22-45" fmla="*/ 149231 w 560550"/>
              <a:gd name="connsiteY22-46" fmla="*/ 228009 h 493591"/>
              <a:gd name="connsiteX23-47" fmla="*/ 251731 w 560550"/>
              <a:gd name="connsiteY23-48" fmla="*/ 26070 h 493591"/>
              <a:gd name="connsiteX24-49" fmla="*/ 255383 w 560550"/>
              <a:gd name="connsiteY24-50" fmla="*/ 19328 h 493591"/>
              <a:gd name="connsiteX25-51" fmla="*/ 281371 w 560550"/>
              <a:gd name="connsiteY25-52" fmla="*/ 127 h 493591"/>
              <a:gd name="connsiteX26-53" fmla="*/ 282090 w 560550"/>
              <a:gd name="connsiteY26-54" fmla="*/ 0 h 493591"/>
              <a:gd name="connsiteX0-55" fmla="*/ 282090 w 560550"/>
              <a:gd name="connsiteY0-56" fmla="*/ 0 h 493591"/>
              <a:gd name="connsiteX1-57" fmla="*/ 307359 w 560550"/>
              <a:gd name="connsiteY1-58" fmla="*/ 19328 h 493591"/>
              <a:gd name="connsiteX2-59" fmla="*/ 322151 w 560550"/>
              <a:gd name="connsiteY2-60" fmla="*/ 46641 h 493591"/>
              <a:gd name="connsiteX3-61" fmla="*/ 426075 w 560550"/>
              <a:gd name="connsiteY3-62" fmla="*/ 252279 h 493591"/>
              <a:gd name="connsiteX4-63" fmla="*/ 549713 w 560550"/>
              <a:gd name="connsiteY4-64" fmla="*/ 442022 h 493591"/>
              <a:gd name="connsiteX5-65" fmla="*/ 553726 w 560550"/>
              <a:gd name="connsiteY5-66" fmla="*/ 448555 h 493591"/>
              <a:gd name="connsiteX6-67" fmla="*/ 557360 w 560550"/>
              <a:gd name="connsiteY6-68" fmla="*/ 480662 h 493591"/>
              <a:gd name="connsiteX7-69" fmla="*/ 557111 w 560550"/>
              <a:gd name="connsiteY7-70" fmla="*/ 481348 h 493591"/>
              <a:gd name="connsiteX8-71" fmla="*/ 527738 w 560550"/>
              <a:gd name="connsiteY8-72" fmla="*/ 493568 h 493591"/>
              <a:gd name="connsiteX9-73" fmla="*/ 496688 w 560550"/>
              <a:gd name="connsiteY9-74" fmla="*/ 492722 h 493591"/>
              <a:gd name="connsiteX10-75" fmla="*/ 275338 w 560550"/>
              <a:gd name="connsiteY10-76" fmla="*/ 480778 h 493591"/>
              <a:gd name="connsiteX11-77" fmla="*/ 275975 w 560550"/>
              <a:gd name="connsiteY11-78" fmla="*/ 480403 h 493591"/>
              <a:gd name="connsiteX12-79" fmla="*/ 266629 w 560550"/>
              <a:gd name="connsiteY12-80" fmla="*/ 479903 h 493591"/>
              <a:gd name="connsiteX13-81" fmla="*/ 40497 w 560550"/>
              <a:gd name="connsiteY13-82" fmla="*/ 492105 h 493591"/>
              <a:gd name="connsiteX14-83" fmla="*/ 32832 w 560550"/>
              <a:gd name="connsiteY14-84" fmla="*/ 492314 h 493591"/>
              <a:gd name="connsiteX15-85" fmla="*/ 3210 w 560550"/>
              <a:gd name="connsiteY15-86" fmla="*/ 479408 h 493591"/>
              <a:gd name="connsiteX16-87" fmla="*/ 2740 w 560550"/>
              <a:gd name="connsiteY16-88" fmla="*/ 478849 h 493591"/>
              <a:gd name="connsiteX17-89" fmla="*/ 6844 w 560550"/>
              <a:gd name="connsiteY17-90" fmla="*/ 447301 h 493591"/>
              <a:gd name="connsiteX18-91" fmla="*/ 23102 w 560550"/>
              <a:gd name="connsiteY18-92" fmla="*/ 420834 h 493591"/>
              <a:gd name="connsiteX19-93" fmla="*/ 144121 w 560550"/>
              <a:gd name="connsiteY19-94" fmla="*/ 235111 h 493591"/>
              <a:gd name="connsiteX20-95" fmla="*/ 144127 w 560550"/>
              <a:gd name="connsiteY20-96" fmla="*/ 235851 h 493591"/>
              <a:gd name="connsiteX21-97" fmla="*/ 149231 w 560550"/>
              <a:gd name="connsiteY21-98" fmla="*/ 228009 h 493591"/>
              <a:gd name="connsiteX22-99" fmla="*/ 251731 w 560550"/>
              <a:gd name="connsiteY22-100" fmla="*/ 26070 h 493591"/>
              <a:gd name="connsiteX23-101" fmla="*/ 255383 w 560550"/>
              <a:gd name="connsiteY23-102" fmla="*/ 19328 h 493591"/>
              <a:gd name="connsiteX24-103" fmla="*/ 281371 w 560550"/>
              <a:gd name="connsiteY24-104" fmla="*/ 127 h 493591"/>
              <a:gd name="connsiteX25-105" fmla="*/ 282090 w 560550"/>
              <a:gd name="connsiteY25-106" fmla="*/ 0 h 493591"/>
              <a:gd name="connsiteX0-107" fmla="*/ 282090 w 560550"/>
              <a:gd name="connsiteY0-108" fmla="*/ 0 h 493591"/>
              <a:gd name="connsiteX1-109" fmla="*/ 307359 w 560550"/>
              <a:gd name="connsiteY1-110" fmla="*/ 19328 h 493591"/>
              <a:gd name="connsiteX2-111" fmla="*/ 322151 w 560550"/>
              <a:gd name="connsiteY2-112" fmla="*/ 46641 h 493591"/>
              <a:gd name="connsiteX3-113" fmla="*/ 426075 w 560550"/>
              <a:gd name="connsiteY3-114" fmla="*/ 252279 h 493591"/>
              <a:gd name="connsiteX4-115" fmla="*/ 549713 w 560550"/>
              <a:gd name="connsiteY4-116" fmla="*/ 442022 h 493591"/>
              <a:gd name="connsiteX5-117" fmla="*/ 553726 w 560550"/>
              <a:gd name="connsiteY5-118" fmla="*/ 448555 h 493591"/>
              <a:gd name="connsiteX6-119" fmla="*/ 557360 w 560550"/>
              <a:gd name="connsiteY6-120" fmla="*/ 480662 h 493591"/>
              <a:gd name="connsiteX7-121" fmla="*/ 557111 w 560550"/>
              <a:gd name="connsiteY7-122" fmla="*/ 481348 h 493591"/>
              <a:gd name="connsiteX8-123" fmla="*/ 527738 w 560550"/>
              <a:gd name="connsiteY8-124" fmla="*/ 493568 h 493591"/>
              <a:gd name="connsiteX9-125" fmla="*/ 496688 w 560550"/>
              <a:gd name="connsiteY9-126" fmla="*/ 492722 h 493591"/>
              <a:gd name="connsiteX10-127" fmla="*/ 275338 w 560550"/>
              <a:gd name="connsiteY10-128" fmla="*/ 480778 h 493591"/>
              <a:gd name="connsiteX11-129" fmla="*/ 275975 w 560550"/>
              <a:gd name="connsiteY11-130" fmla="*/ 480403 h 493591"/>
              <a:gd name="connsiteX12-131" fmla="*/ 266629 w 560550"/>
              <a:gd name="connsiteY12-132" fmla="*/ 479903 h 493591"/>
              <a:gd name="connsiteX13-133" fmla="*/ 40497 w 560550"/>
              <a:gd name="connsiteY13-134" fmla="*/ 492105 h 493591"/>
              <a:gd name="connsiteX14-135" fmla="*/ 32832 w 560550"/>
              <a:gd name="connsiteY14-136" fmla="*/ 492314 h 493591"/>
              <a:gd name="connsiteX15-137" fmla="*/ 3210 w 560550"/>
              <a:gd name="connsiteY15-138" fmla="*/ 479408 h 493591"/>
              <a:gd name="connsiteX16-139" fmla="*/ 2740 w 560550"/>
              <a:gd name="connsiteY16-140" fmla="*/ 478849 h 493591"/>
              <a:gd name="connsiteX17-141" fmla="*/ 6844 w 560550"/>
              <a:gd name="connsiteY17-142" fmla="*/ 447301 h 493591"/>
              <a:gd name="connsiteX18-143" fmla="*/ 23102 w 560550"/>
              <a:gd name="connsiteY18-144" fmla="*/ 420834 h 493591"/>
              <a:gd name="connsiteX19-145" fmla="*/ 144121 w 560550"/>
              <a:gd name="connsiteY19-146" fmla="*/ 235111 h 493591"/>
              <a:gd name="connsiteX20-147" fmla="*/ 144127 w 560550"/>
              <a:gd name="connsiteY20-148" fmla="*/ 235851 h 493591"/>
              <a:gd name="connsiteX21-149" fmla="*/ 149231 w 560550"/>
              <a:gd name="connsiteY21-150" fmla="*/ 228009 h 493591"/>
              <a:gd name="connsiteX22-151" fmla="*/ 251731 w 560550"/>
              <a:gd name="connsiteY22-152" fmla="*/ 26070 h 493591"/>
              <a:gd name="connsiteX23-153" fmla="*/ 255383 w 560550"/>
              <a:gd name="connsiteY23-154" fmla="*/ 19328 h 493591"/>
              <a:gd name="connsiteX24-155" fmla="*/ 281371 w 560550"/>
              <a:gd name="connsiteY24-156" fmla="*/ 127 h 493591"/>
              <a:gd name="connsiteX25-157" fmla="*/ 282090 w 560550"/>
              <a:gd name="connsiteY25-158" fmla="*/ 0 h 493591"/>
              <a:gd name="connsiteX0-159" fmla="*/ 282090 w 560550"/>
              <a:gd name="connsiteY0-160" fmla="*/ 0 h 493591"/>
              <a:gd name="connsiteX1-161" fmla="*/ 307359 w 560550"/>
              <a:gd name="connsiteY1-162" fmla="*/ 19328 h 493591"/>
              <a:gd name="connsiteX2-163" fmla="*/ 322151 w 560550"/>
              <a:gd name="connsiteY2-164" fmla="*/ 46641 h 493591"/>
              <a:gd name="connsiteX3-165" fmla="*/ 426075 w 560550"/>
              <a:gd name="connsiteY3-166" fmla="*/ 252279 h 493591"/>
              <a:gd name="connsiteX4-167" fmla="*/ 549713 w 560550"/>
              <a:gd name="connsiteY4-168" fmla="*/ 442022 h 493591"/>
              <a:gd name="connsiteX5-169" fmla="*/ 553726 w 560550"/>
              <a:gd name="connsiteY5-170" fmla="*/ 448555 h 493591"/>
              <a:gd name="connsiteX6-171" fmla="*/ 557360 w 560550"/>
              <a:gd name="connsiteY6-172" fmla="*/ 480662 h 493591"/>
              <a:gd name="connsiteX7-173" fmla="*/ 557111 w 560550"/>
              <a:gd name="connsiteY7-174" fmla="*/ 481348 h 493591"/>
              <a:gd name="connsiteX8-175" fmla="*/ 527738 w 560550"/>
              <a:gd name="connsiteY8-176" fmla="*/ 493568 h 493591"/>
              <a:gd name="connsiteX9-177" fmla="*/ 496688 w 560550"/>
              <a:gd name="connsiteY9-178" fmla="*/ 492722 h 493591"/>
              <a:gd name="connsiteX10-179" fmla="*/ 275338 w 560550"/>
              <a:gd name="connsiteY10-180" fmla="*/ 480778 h 493591"/>
              <a:gd name="connsiteX11-181" fmla="*/ 275975 w 560550"/>
              <a:gd name="connsiteY11-182" fmla="*/ 480403 h 493591"/>
              <a:gd name="connsiteX12-183" fmla="*/ 266629 w 560550"/>
              <a:gd name="connsiteY12-184" fmla="*/ 479903 h 493591"/>
              <a:gd name="connsiteX13-185" fmla="*/ 40497 w 560550"/>
              <a:gd name="connsiteY13-186" fmla="*/ 492105 h 493591"/>
              <a:gd name="connsiteX14-187" fmla="*/ 32832 w 560550"/>
              <a:gd name="connsiteY14-188" fmla="*/ 492314 h 493591"/>
              <a:gd name="connsiteX15-189" fmla="*/ 3210 w 560550"/>
              <a:gd name="connsiteY15-190" fmla="*/ 479408 h 493591"/>
              <a:gd name="connsiteX16-191" fmla="*/ 2740 w 560550"/>
              <a:gd name="connsiteY16-192" fmla="*/ 478849 h 493591"/>
              <a:gd name="connsiteX17-193" fmla="*/ 6844 w 560550"/>
              <a:gd name="connsiteY17-194" fmla="*/ 447301 h 493591"/>
              <a:gd name="connsiteX18-195" fmla="*/ 23102 w 560550"/>
              <a:gd name="connsiteY18-196" fmla="*/ 420834 h 493591"/>
              <a:gd name="connsiteX19-197" fmla="*/ 144121 w 560550"/>
              <a:gd name="connsiteY19-198" fmla="*/ 235111 h 493591"/>
              <a:gd name="connsiteX20-199" fmla="*/ 149231 w 560550"/>
              <a:gd name="connsiteY20-200" fmla="*/ 228009 h 493591"/>
              <a:gd name="connsiteX21-201" fmla="*/ 251731 w 560550"/>
              <a:gd name="connsiteY21-202" fmla="*/ 26070 h 493591"/>
              <a:gd name="connsiteX22-203" fmla="*/ 255383 w 560550"/>
              <a:gd name="connsiteY22-204" fmla="*/ 19328 h 493591"/>
              <a:gd name="connsiteX23-205" fmla="*/ 281371 w 560550"/>
              <a:gd name="connsiteY23-206" fmla="*/ 127 h 493591"/>
              <a:gd name="connsiteX24-207" fmla="*/ 282090 w 560550"/>
              <a:gd name="connsiteY24-208" fmla="*/ 0 h 493591"/>
              <a:gd name="connsiteX0-209" fmla="*/ 282090 w 560550"/>
              <a:gd name="connsiteY0-210" fmla="*/ 0 h 493591"/>
              <a:gd name="connsiteX1-211" fmla="*/ 307359 w 560550"/>
              <a:gd name="connsiteY1-212" fmla="*/ 19328 h 493591"/>
              <a:gd name="connsiteX2-213" fmla="*/ 322151 w 560550"/>
              <a:gd name="connsiteY2-214" fmla="*/ 46641 h 493591"/>
              <a:gd name="connsiteX3-215" fmla="*/ 426075 w 560550"/>
              <a:gd name="connsiteY3-216" fmla="*/ 252279 h 493591"/>
              <a:gd name="connsiteX4-217" fmla="*/ 549713 w 560550"/>
              <a:gd name="connsiteY4-218" fmla="*/ 442022 h 493591"/>
              <a:gd name="connsiteX5-219" fmla="*/ 553726 w 560550"/>
              <a:gd name="connsiteY5-220" fmla="*/ 448555 h 493591"/>
              <a:gd name="connsiteX6-221" fmla="*/ 557360 w 560550"/>
              <a:gd name="connsiteY6-222" fmla="*/ 480662 h 493591"/>
              <a:gd name="connsiteX7-223" fmla="*/ 557111 w 560550"/>
              <a:gd name="connsiteY7-224" fmla="*/ 481348 h 493591"/>
              <a:gd name="connsiteX8-225" fmla="*/ 527738 w 560550"/>
              <a:gd name="connsiteY8-226" fmla="*/ 493568 h 493591"/>
              <a:gd name="connsiteX9-227" fmla="*/ 496688 w 560550"/>
              <a:gd name="connsiteY9-228" fmla="*/ 492722 h 493591"/>
              <a:gd name="connsiteX10-229" fmla="*/ 275338 w 560550"/>
              <a:gd name="connsiteY10-230" fmla="*/ 480778 h 493591"/>
              <a:gd name="connsiteX11-231" fmla="*/ 275975 w 560550"/>
              <a:gd name="connsiteY11-232" fmla="*/ 480403 h 493591"/>
              <a:gd name="connsiteX12-233" fmla="*/ 266629 w 560550"/>
              <a:gd name="connsiteY12-234" fmla="*/ 479903 h 493591"/>
              <a:gd name="connsiteX13-235" fmla="*/ 40497 w 560550"/>
              <a:gd name="connsiteY13-236" fmla="*/ 492105 h 493591"/>
              <a:gd name="connsiteX14-237" fmla="*/ 32832 w 560550"/>
              <a:gd name="connsiteY14-238" fmla="*/ 492314 h 493591"/>
              <a:gd name="connsiteX15-239" fmla="*/ 3210 w 560550"/>
              <a:gd name="connsiteY15-240" fmla="*/ 479408 h 493591"/>
              <a:gd name="connsiteX16-241" fmla="*/ 2740 w 560550"/>
              <a:gd name="connsiteY16-242" fmla="*/ 478849 h 493591"/>
              <a:gd name="connsiteX17-243" fmla="*/ 6844 w 560550"/>
              <a:gd name="connsiteY17-244" fmla="*/ 447301 h 493591"/>
              <a:gd name="connsiteX18-245" fmla="*/ 23102 w 560550"/>
              <a:gd name="connsiteY18-246" fmla="*/ 420834 h 493591"/>
              <a:gd name="connsiteX19-247" fmla="*/ 149231 w 560550"/>
              <a:gd name="connsiteY19-248" fmla="*/ 228009 h 493591"/>
              <a:gd name="connsiteX20-249" fmla="*/ 251731 w 560550"/>
              <a:gd name="connsiteY20-250" fmla="*/ 26070 h 493591"/>
              <a:gd name="connsiteX21-251" fmla="*/ 255383 w 560550"/>
              <a:gd name="connsiteY21-252" fmla="*/ 19328 h 493591"/>
              <a:gd name="connsiteX22-253" fmla="*/ 281371 w 560550"/>
              <a:gd name="connsiteY22-254" fmla="*/ 127 h 493591"/>
              <a:gd name="connsiteX23-255" fmla="*/ 282090 w 560550"/>
              <a:gd name="connsiteY23-256" fmla="*/ 0 h 493591"/>
              <a:gd name="connsiteX0-257" fmla="*/ 282090 w 560550"/>
              <a:gd name="connsiteY0-258" fmla="*/ 0 h 493591"/>
              <a:gd name="connsiteX1-259" fmla="*/ 307359 w 560550"/>
              <a:gd name="connsiteY1-260" fmla="*/ 19328 h 493591"/>
              <a:gd name="connsiteX2-261" fmla="*/ 322151 w 560550"/>
              <a:gd name="connsiteY2-262" fmla="*/ 46641 h 493591"/>
              <a:gd name="connsiteX3-263" fmla="*/ 426075 w 560550"/>
              <a:gd name="connsiteY3-264" fmla="*/ 252279 h 493591"/>
              <a:gd name="connsiteX4-265" fmla="*/ 549713 w 560550"/>
              <a:gd name="connsiteY4-266" fmla="*/ 442022 h 493591"/>
              <a:gd name="connsiteX5-267" fmla="*/ 553726 w 560550"/>
              <a:gd name="connsiteY5-268" fmla="*/ 448555 h 493591"/>
              <a:gd name="connsiteX6-269" fmla="*/ 557360 w 560550"/>
              <a:gd name="connsiteY6-270" fmla="*/ 480662 h 493591"/>
              <a:gd name="connsiteX7-271" fmla="*/ 557111 w 560550"/>
              <a:gd name="connsiteY7-272" fmla="*/ 481348 h 493591"/>
              <a:gd name="connsiteX8-273" fmla="*/ 527738 w 560550"/>
              <a:gd name="connsiteY8-274" fmla="*/ 493568 h 493591"/>
              <a:gd name="connsiteX9-275" fmla="*/ 496688 w 560550"/>
              <a:gd name="connsiteY9-276" fmla="*/ 492722 h 493591"/>
              <a:gd name="connsiteX10-277" fmla="*/ 275338 w 560550"/>
              <a:gd name="connsiteY10-278" fmla="*/ 480778 h 493591"/>
              <a:gd name="connsiteX11-279" fmla="*/ 275975 w 560550"/>
              <a:gd name="connsiteY11-280" fmla="*/ 480403 h 493591"/>
              <a:gd name="connsiteX12-281" fmla="*/ 266629 w 560550"/>
              <a:gd name="connsiteY12-282" fmla="*/ 479903 h 493591"/>
              <a:gd name="connsiteX13-283" fmla="*/ 40497 w 560550"/>
              <a:gd name="connsiteY13-284" fmla="*/ 492105 h 493591"/>
              <a:gd name="connsiteX14-285" fmla="*/ 32832 w 560550"/>
              <a:gd name="connsiteY14-286" fmla="*/ 492314 h 493591"/>
              <a:gd name="connsiteX15-287" fmla="*/ 3210 w 560550"/>
              <a:gd name="connsiteY15-288" fmla="*/ 479408 h 493591"/>
              <a:gd name="connsiteX16-289" fmla="*/ 2740 w 560550"/>
              <a:gd name="connsiteY16-290" fmla="*/ 478849 h 493591"/>
              <a:gd name="connsiteX17-291" fmla="*/ 6844 w 560550"/>
              <a:gd name="connsiteY17-292" fmla="*/ 447301 h 493591"/>
              <a:gd name="connsiteX18-293" fmla="*/ 23102 w 560550"/>
              <a:gd name="connsiteY18-294" fmla="*/ 420834 h 493591"/>
              <a:gd name="connsiteX19-295" fmla="*/ 149231 w 560550"/>
              <a:gd name="connsiteY19-296" fmla="*/ 228009 h 493591"/>
              <a:gd name="connsiteX20-297" fmla="*/ 251731 w 560550"/>
              <a:gd name="connsiteY20-298" fmla="*/ 26070 h 493591"/>
              <a:gd name="connsiteX21-299" fmla="*/ 255383 w 560550"/>
              <a:gd name="connsiteY21-300" fmla="*/ 19328 h 493591"/>
              <a:gd name="connsiteX22-301" fmla="*/ 281371 w 560550"/>
              <a:gd name="connsiteY22-302" fmla="*/ 127 h 493591"/>
              <a:gd name="connsiteX23-303" fmla="*/ 282090 w 560550"/>
              <a:gd name="connsiteY23-304" fmla="*/ 0 h 493591"/>
              <a:gd name="connsiteX0-305" fmla="*/ 282090 w 560550"/>
              <a:gd name="connsiteY0-306" fmla="*/ 0 h 493591"/>
              <a:gd name="connsiteX1-307" fmla="*/ 307359 w 560550"/>
              <a:gd name="connsiteY1-308" fmla="*/ 19328 h 493591"/>
              <a:gd name="connsiteX2-309" fmla="*/ 322151 w 560550"/>
              <a:gd name="connsiteY2-310" fmla="*/ 46641 h 493591"/>
              <a:gd name="connsiteX3-311" fmla="*/ 426075 w 560550"/>
              <a:gd name="connsiteY3-312" fmla="*/ 252279 h 493591"/>
              <a:gd name="connsiteX4-313" fmla="*/ 549713 w 560550"/>
              <a:gd name="connsiteY4-314" fmla="*/ 442022 h 493591"/>
              <a:gd name="connsiteX5-315" fmla="*/ 553726 w 560550"/>
              <a:gd name="connsiteY5-316" fmla="*/ 448555 h 493591"/>
              <a:gd name="connsiteX6-317" fmla="*/ 557360 w 560550"/>
              <a:gd name="connsiteY6-318" fmla="*/ 480662 h 493591"/>
              <a:gd name="connsiteX7-319" fmla="*/ 557111 w 560550"/>
              <a:gd name="connsiteY7-320" fmla="*/ 481348 h 493591"/>
              <a:gd name="connsiteX8-321" fmla="*/ 527738 w 560550"/>
              <a:gd name="connsiteY8-322" fmla="*/ 493568 h 493591"/>
              <a:gd name="connsiteX9-323" fmla="*/ 496688 w 560550"/>
              <a:gd name="connsiteY9-324" fmla="*/ 492722 h 493591"/>
              <a:gd name="connsiteX10-325" fmla="*/ 275338 w 560550"/>
              <a:gd name="connsiteY10-326" fmla="*/ 480778 h 493591"/>
              <a:gd name="connsiteX11-327" fmla="*/ 266629 w 560550"/>
              <a:gd name="connsiteY11-328" fmla="*/ 479903 h 493591"/>
              <a:gd name="connsiteX12-329" fmla="*/ 40497 w 560550"/>
              <a:gd name="connsiteY12-330" fmla="*/ 492105 h 493591"/>
              <a:gd name="connsiteX13-331" fmla="*/ 32832 w 560550"/>
              <a:gd name="connsiteY13-332" fmla="*/ 492314 h 493591"/>
              <a:gd name="connsiteX14-333" fmla="*/ 3210 w 560550"/>
              <a:gd name="connsiteY14-334" fmla="*/ 479408 h 493591"/>
              <a:gd name="connsiteX15-335" fmla="*/ 2740 w 560550"/>
              <a:gd name="connsiteY15-336" fmla="*/ 478849 h 493591"/>
              <a:gd name="connsiteX16-337" fmla="*/ 6844 w 560550"/>
              <a:gd name="connsiteY16-338" fmla="*/ 447301 h 493591"/>
              <a:gd name="connsiteX17-339" fmla="*/ 23102 w 560550"/>
              <a:gd name="connsiteY17-340" fmla="*/ 420834 h 493591"/>
              <a:gd name="connsiteX18-341" fmla="*/ 149231 w 560550"/>
              <a:gd name="connsiteY18-342" fmla="*/ 228009 h 493591"/>
              <a:gd name="connsiteX19-343" fmla="*/ 251731 w 560550"/>
              <a:gd name="connsiteY19-344" fmla="*/ 26070 h 493591"/>
              <a:gd name="connsiteX20-345" fmla="*/ 255383 w 560550"/>
              <a:gd name="connsiteY20-346" fmla="*/ 19328 h 493591"/>
              <a:gd name="connsiteX21-347" fmla="*/ 281371 w 560550"/>
              <a:gd name="connsiteY21-348" fmla="*/ 127 h 493591"/>
              <a:gd name="connsiteX22-349" fmla="*/ 282090 w 560550"/>
              <a:gd name="connsiteY22-350" fmla="*/ 0 h 493591"/>
              <a:gd name="connsiteX0-351" fmla="*/ 282090 w 560550"/>
              <a:gd name="connsiteY0-352" fmla="*/ 0 h 493591"/>
              <a:gd name="connsiteX1-353" fmla="*/ 307359 w 560550"/>
              <a:gd name="connsiteY1-354" fmla="*/ 19328 h 493591"/>
              <a:gd name="connsiteX2-355" fmla="*/ 322151 w 560550"/>
              <a:gd name="connsiteY2-356" fmla="*/ 46641 h 493591"/>
              <a:gd name="connsiteX3-357" fmla="*/ 426075 w 560550"/>
              <a:gd name="connsiteY3-358" fmla="*/ 252279 h 493591"/>
              <a:gd name="connsiteX4-359" fmla="*/ 549713 w 560550"/>
              <a:gd name="connsiteY4-360" fmla="*/ 442022 h 493591"/>
              <a:gd name="connsiteX5-361" fmla="*/ 553726 w 560550"/>
              <a:gd name="connsiteY5-362" fmla="*/ 448555 h 493591"/>
              <a:gd name="connsiteX6-363" fmla="*/ 557360 w 560550"/>
              <a:gd name="connsiteY6-364" fmla="*/ 480662 h 493591"/>
              <a:gd name="connsiteX7-365" fmla="*/ 557111 w 560550"/>
              <a:gd name="connsiteY7-366" fmla="*/ 481348 h 493591"/>
              <a:gd name="connsiteX8-367" fmla="*/ 527738 w 560550"/>
              <a:gd name="connsiteY8-368" fmla="*/ 493568 h 493591"/>
              <a:gd name="connsiteX9-369" fmla="*/ 496688 w 560550"/>
              <a:gd name="connsiteY9-370" fmla="*/ 492722 h 493591"/>
              <a:gd name="connsiteX10-371" fmla="*/ 266629 w 560550"/>
              <a:gd name="connsiteY10-372" fmla="*/ 479903 h 493591"/>
              <a:gd name="connsiteX11-373" fmla="*/ 40497 w 560550"/>
              <a:gd name="connsiteY11-374" fmla="*/ 492105 h 493591"/>
              <a:gd name="connsiteX12-375" fmla="*/ 32832 w 560550"/>
              <a:gd name="connsiteY12-376" fmla="*/ 492314 h 493591"/>
              <a:gd name="connsiteX13-377" fmla="*/ 3210 w 560550"/>
              <a:gd name="connsiteY13-378" fmla="*/ 479408 h 493591"/>
              <a:gd name="connsiteX14-379" fmla="*/ 2740 w 560550"/>
              <a:gd name="connsiteY14-380" fmla="*/ 478849 h 493591"/>
              <a:gd name="connsiteX15-381" fmla="*/ 6844 w 560550"/>
              <a:gd name="connsiteY15-382" fmla="*/ 447301 h 493591"/>
              <a:gd name="connsiteX16-383" fmla="*/ 23102 w 560550"/>
              <a:gd name="connsiteY16-384" fmla="*/ 420834 h 493591"/>
              <a:gd name="connsiteX17-385" fmla="*/ 149231 w 560550"/>
              <a:gd name="connsiteY17-386" fmla="*/ 228009 h 493591"/>
              <a:gd name="connsiteX18-387" fmla="*/ 251731 w 560550"/>
              <a:gd name="connsiteY18-388" fmla="*/ 26070 h 493591"/>
              <a:gd name="connsiteX19-389" fmla="*/ 255383 w 560550"/>
              <a:gd name="connsiteY19-390" fmla="*/ 19328 h 493591"/>
              <a:gd name="connsiteX20-391" fmla="*/ 281371 w 560550"/>
              <a:gd name="connsiteY20-392" fmla="*/ 127 h 493591"/>
              <a:gd name="connsiteX21-393" fmla="*/ 282090 w 560550"/>
              <a:gd name="connsiteY21-394" fmla="*/ 0 h 493591"/>
              <a:gd name="connsiteX0-395" fmla="*/ 282090 w 560550"/>
              <a:gd name="connsiteY0-396" fmla="*/ 0 h 493591"/>
              <a:gd name="connsiteX1-397" fmla="*/ 307359 w 560550"/>
              <a:gd name="connsiteY1-398" fmla="*/ 19328 h 493591"/>
              <a:gd name="connsiteX2-399" fmla="*/ 322151 w 560550"/>
              <a:gd name="connsiteY2-400" fmla="*/ 46641 h 493591"/>
              <a:gd name="connsiteX3-401" fmla="*/ 426075 w 560550"/>
              <a:gd name="connsiteY3-402" fmla="*/ 252279 h 493591"/>
              <a:gd name="connsiteX4-403" fmla="*/ 549713 w 560550"/>
              <a:gd name="connsiteY4-404" fmla="*/ 442022 h 493591"/>
              <a:gd name="connsiteX5-405" fmla="*/ 553726 w 560550"/>
              <a:gd name="connsiteY5-406" fmla="*/ 448555 h 493591"/>
              <a:gd name="connsiteX6-407" fmla="*/ 557360 w 560550"/>
              <a:gd name="connsiteY6-408" fmla="*/ 480662 h 493591"/>
              <a:gd name="connsiteX7-409" fmla="*/ 557111 w 560550"/>
              <a:gd name="connsiteY7-410" fmla="*/ 481348 h 493591"/>
              <a:gd name="connsiteX8-411" fmla="*/ 527738 w 560550"/>
              <a:gd name="connsiteY8-412" fmla="*/ 493568 h 493591"/>
              <a:gd name="connsiteX9-413" fmla="*/ 496688 w 560550"/>
              <a:gd name="connsiteY9-414" fmla="*/ 492722 h 493591"/>
              <a:gd name="connsiteX10-415" fmla="*/ 266629 w 560550"/>
              <a:gd name="connsiteY10-416" fmla="*/ 479903 h 493591"/>
              <a:gd name="connsiteX11-417" fmla="*/ 40497 w 560550"/>
              <a:gd name="connsiteY11-418" fmla="*/ 492105 h 493591"/>
              <a:gd name="connsiteX12-419" fmla="*/ 32832 w 560550"/>
              <a:gd name="connsiteY12-420" fmla="*/ 492314 h 493591"/>
              <a:gd name="connsiteX13-421" fmla="*/ 3210 w 560550"/>
              <a:gd name="connsiteY13-422" fmla="*/ 479408 h 493591"/>
              <a:gd name="connsiteX14-423" fmla="*/ 2740 w 560550"/>
              <a:gd name="connsiteY14-424" fmla="*/ 478849 h 493591"/>
              <a:gd name="connsiteX15-425" fmla="*/ 6844 w 560550"/>
              <a:gd name="connsiteY15-426" fmla="*/ 447301 h 493591"/>
              <a:gd name="connsiteX16-427" fmla="*/ 23102 w 560550"/>
              <a:gd name="connsiteY16-428" fmla="*/ 420834 h 493591"/>
              <a:gd name="connsiteX17-429" fmla="*/ 149231 w 560550"/>
              <a:gd name="connsiteY17-430" fmla="*/ 228009 h 493591"/>
              <a:gd name="connsiteX18-431" fmla="*/ 251731 w 560550"/>
              <a:gd name="connsiteY18-432" fmla="*/ 26070 h 493591"/>
              <a:gd name="connsiteX19-433" fmla="*/ 255383 w 560550"/>
              <a:gd name="connsiteY19-434" fmla="*/ 19328 h 493591"/>
              <a:gd name="connsiteX20-435" fmla="*/ 281371 w 560550"/>
              <a:gd name="connsiteY20-436" fmla="*/ 127 h 493591"/>
              <a:gd name="connsiteX21-437" fmla="*/ 282090 w 560550"/>
              <a:gd name="connsiteY21-438" fmla="*/ 0 h 493591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  <a:cxn ang="0">
                <a:pos x="connsiteX10-21" y="connsiteY10-22"/>
              </a:cxn>
              <a:cxn ang="0">
                <a:pos x="connsiteX11-23" y="connsiteY11-24"/>
              </a:cxn>
              <a:cxn ang="0">
                <a:pos x="connsiteX12-25" y="connsiteY12-26"/>
              </a:cxn>
              <a:cxn ang="0">
                <a:pos x="connsiteX13-27" y="connsiteY13-28"/>
              </a:cxn>
              <a:cxn ang="0">
                <a:pos x="connsiteX14-29" y="connsiteY14-30"/>
              </a:cxn>
              <a:cxn ang="0">
                <a:pos x="connsiteX15-31" y="connsiteY15-32"/>
              </a:cxn>
              <a:cxn ang="0">
                <a:pos x="connsiteX16-33" y="connsiteY16-34"/>
              </a:cxn>
              <a:cxn ang="0">
                <a:pos x="connsiteX17-35" y="connsiteY17-36"/>
              </a:cxn>
              <a:cxn ang="0">
                <a:pos x="connsiteX18-37" y="connsiteY18-38"/>
              </a:cxn>
              <a:cxn ang="0">
                <a:pos x="connsiteX19-39" y="connsiteY19-40"/>
              </a:cxn>
              <a:cxn ang="0">
                <a:pos x="connsiteX20-41" y="connsiteY20-42"/>
              </a:cxn>
              <a:cxn ang="0">
                <a:pos x="connsiteX21-43" y="connsiteY21-44"/>
              </a:cxn>
            </a:cxnLst>
            <a:rect l="l" t="t" r="r" b="b"/>
            <a:pathLst>
              <a:path w="560550" h="493591">
                <a:moveTo>
                  <a:pt x="282090" y="0"/>
                </a:moveTo>
                <a:cubicBezTo>
                  <a:pt x="291235" y="0"/>
                  <a:pt x="300381" y="6443"/>
                  <a:pt x="307359" y="19328"/>
                </a:cubicBezTo>
                <a:lnTo>
                  <a:pt x="322151" y="46641"/>
                </a:lnTo>
                <a:cubicBezTo>
                  <a:pt x="341937" y="85466"/>
                  <a:pt x="388148" y="186382"/>
                  <a:pt x="426075" y="252279"/>
                </a:cubicBezTo>
                <a:cubicBezTo>
                  <a:pt x="464002" y="318176"/>
                  <a:pt x="528438" y="409309"/>
                  <a:pt x="549713" y="442022"/>
                </a:cubicBezTo>
                <a:lnTo>
                  <a:pt x="553726" y="448555"/>
                </a:lnTo>
                <a:cubicBezTo>
                  <a:pt x="561598" y="461368"/>
                  <a:pt x="562451" y="472766"/>
                  <a:pt x="557360" y="480662"/>
                </a:cubicBezTo>
                <a:cubicBezTo>
                  <a:pt x="557347" y="480929"/>
                  <a:pt x="557231" y="481140"/>
                  <a:pt x="557111" y="481348"/>
                </a:cubicBezTo>
                <a:cubicBezTo>
                  <a:pt x="552538" y="489268"/>
                  <a:pt x="542386" y="493968"/>
                  <a:pt x="527738" y="493568"/>
                </a:cubicBezTo>
                <a:lnTo>
                  <a:pt x="496688" y="492722"/>
                </a:lnTo>
                <a:cubicBezTo>
                  <a:pt x="453170" y="490445"/>
                  <a:pt x="342661" y="480006"/>
                  <a:pt x="266629" y="479903"/>
                </a:cubicBezTo>
                <a:cubicBezTo>
                  <a:pt x="190597" y="479800"/>
                  <a:pt x="79463" y="490037"/>
                  <a:pt x="40497" y="492105"/>
                </a:cubicBezTo>
                <a:lnTo>
                  <a:pt x="32832" y="492314"/>
                </a:lnTo>
                <a:cubicBezTo>
                  <a:pt x="17800" y="492724"/>
                  <a:pt x="7502" y="487764"/>
                  <a:pt x="3210" y="479408"/>
                </a:cubicBezTo>
                <a:cubicBezTo>
                  <a:pt x="2985" y="479262"/>
                  <a:pt x="2860" y="479056"/>
                  <a:pt x="2740" y="478849"/>
                </a:cubicBezTo>
                <a:cubicBezTo>
                  <a:pt x="-1833" y="470928"/>
                  <a:pt x="-826" y="459787"/>
                  <a:pt x="6844" y="447301"/>
                </a:cubicBezTo>
                <a:lnTo>
                  <a:pt x="23102" y="420834"/>
                </a:lnTo>
                <a:cubicBezTo>
                  <a:pt x="46833" y="384285"/>
                  <a:pt x="111126" y="293803"/>
                  <a:pt x="149231" y="228009"/>
                </a:cubicBezTo>
                <a:cubicBezTo>
                  <a:pt x="187336" y="162215"/>
                  <a:pt x="234039" y="60850"/>
                  <a:pt x="251731" y="26070"/>
                </a:cubicBezTo>
                <a:lnTo>
                  <a:pt x="255383" y="19328"/>
                </a:lnTo>
                <a:cubicBezTo>
                  <a:pt x="262543" y="6104"/>
                  <a:pt x="271988" y="-334"/>
                  <a:pt x="281371" y="127"/>
                </a:cubicBezTo>
                <a:cubicBezTo>
                  <a:pt x="281609" y="5"/>
                  <a:pt x="281850" y="0"/>
                  <a:pt x="282090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endParaRPr lang="zh-CN" altLang="en-US" strike="noStrike" noProof="1">
              <a:solidFill>
                <a:srgbClr val="FFFFFF"/>
              </a:solidFill>
              <a:cs typeface="Arial" panose="020B0604020202020204" pitchFamily="34" charset="0"/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730750" y="2895613"/>
            <a:ext cx="4979670" cy="564898"/>
          </a:xfrm>
        </p:spPr>
        <p:txBody>
          <a:bodyPr anchor="b">
            <a:normAutofit/>
          </a:bodyPr>
          <a:lstStyle>
            <a:lvl1pPr>
              <a:defRPr sz="28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730750" y="3753579"/>
            <a:ext cx="4979670" cy="581108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19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/>
            </a:lvl1pPr>
          </a:lstStyle>
          <a:p>
            <a:pPr fontAlgn="auto"/>
            <a:fld id="{760FBDFE-C587-4B4C-A407-44438C67B59E}" type="datetimeFigureOut">
              <a:rPr lang="zh-CN" altLang="en-US" strike="noStrike" noProof="1" smtClean="0">
                <a:latin typeface="+mn-lt"/>
                <a:ea typeface="+mn-ea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20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/>
            </a:lvl1pPr>
          </a:lstStyle>
          <a:p>
            <a:pPr fontAlgn="auto"/>
            <a:endParaRPr lang="zh-CN" altLang="en-US" strike="noStrike" noProof="1"/>
          </a:p>
        </p:txBody>
      </p:sp>
      <p:sp>
        <p:nvSpPr>
          <p:cNvPr id="21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smtClean="0"/>
            </a:lvl1pPr>
          </a:lstStyle>
          <a:p>
            <a:pPr fontAlgn="auto"/>
            <a:fld id="{49AE70B2-8BF9-45C0-BB95-33D1B9D3A854}" type="slidenum">
              <a:rPr lang="zh-CN" altLang="en-US" strike="noStrike" noProof="1" smtClean="0">
                <a:latin typeface="+mn-lt"/>
                <a:ea typeface="+mn-ea"/>
                <a:cs typeface="+mn-cs"/>
              </a:rPr>
            </a:fld>
            <a:endParaRPr lang="zh-CN" altLang="en-US" strike="noStrike" noProof="1"/>
          </a:p>
        </p:txBody>
      </p:sp>
    </p:spTree>
  </p:cSld>
  <p:clrMapOvr>
    <a:masterClrMapping/>
  </p:clrMapOvr>
  <p:hf sldNum="0"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横排四项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任意多边形: 形状 45"/>
          <p:cNvSpPr/>
          <p:nvPr>
            <p:custDataLst>
              <p:tags r:id="rId2"/>
            </p:custDataLst>
          </p:nvPr>
        </p:nvSpPr>
        <p:spPr>
          <a:xfrm>
            <a:off x="0" y="-6350"/>
            <a:ext cx="1173163" cy="1162050"/>
          </a:xfrm>
          <a:custGeom>
            <a:avLst/>
            <a:gdLst>
              <a:gd name="connsiteX0" fmla="*/ 0 w 1172915"/>
              <a:gd name="connsiteY0" fmla="*/ 0 h 1162285"/>
              <a:gd name="connsiteX1" fmla="*/ 1172915 w 1172915"/>
              <a:gd name="connsiteY1" fmla="*/ 0 h 1162285"/>
              <a:gd name="connsiteX2" fmla="*/ 1167422 w 1172915"/>
              <a:gd name="connsiteY2" fmla="*/ 108787 h 1162285"/>
              <a:gd name="connsiteX3" fmla="*/ 0 w 1172915"/>
              <a:gd name="connsiteY3" fmla="*/ 1162285 h 11622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72915" h="1162285">
                <a:moveTo>
                  <a:pt x="0" y="0"/>
                </a:moveTo>
                <a:lnTo>
                  <a:pt x="1172915" y="0"/>
                </a:lnTo>
                <a:lnTo>
                  <a:pt x="1167422" y="108787"/>
                </a:lnTo>
                <a:cubicBezTo>
                  <a:pt x="1107328" y="700521"/>
                  <a:pt x="607589" y="1162285"/>
                  <a:pt x="0" y="1162285"/>
                </a:cubicBezTo>
                <a:close/>
              </a:path>
            </a:pathLst>
          </a:custGeom>
          <a:solidFill>
            <a:srgbClr val="F7F7F7"/>
          </a:solidFill>
          <a:ln>
            <a:noFill/>
          </a:ln>
          <a:effectLst>
            <a:outerShdw blurRad="330200" dist="38100" dir="2700000" algn="tl" rotWithShape="0">
              <a:prstClr val="black">
                <a:alpha val="2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buFontTx/>
              <a:buNone/>
              <a:defRPr/>
            </a:pPr>
            <a:endParaRPr lang="zh-CN" altLang="en-US" strike="noStrike" noProof="1">
              <a:latin typeface="黑体" panose="02010609060101010101" charset="-122"/>
              <a:ea typeface="黑体" panose="02010609060101010101" charset="-122"/>
              <a:cs typeface="Arial" panose="020B0604020202020204" pitchFamily="34" charset="0"/>
            </a:endParaRPr>
          </a:p>
        </p:txBody>
      </p:sp>
      <p:sp>
        <p:nvSpPr>
          <p:cNvPr id="18" name="任意多边形: 形状 46"/>
          <p:cNvSpPr/>
          <p:nvPr>
            <p:custDataLst>
              <p:tags r:id="rId3"/>
            </p:custDataLst>
          </p:nvPr>
        </p:nvSpPr>
        <p:spPr>
          <a:xfrm>
            <a:off x="0" y="-6350"/>
            <a:ext cx="1036638" cy="1036638"/>
          </a:xfrm>
          <a:custGeom>
            <a:avLst/>
            <a:gdLst>
              <a:gd name="connsiteX0" fmla="*/ 0 w 1036320"/>
              <a:gd name="connsiteY0" fmla="*/ 0 h 1036320"/>
              <a:gd name="connsiteX1" fmla="*/ 1036320 w 1036320"/>
              <a:gd name="connsiteY1" fmla="*/ 0 h 1036320"/>
              <a:gd name="connsiteX2" fmla="*/ 0 w 1036320"/>
              <a:gd name="connsiteY2" fmla="*/ 1036320 h 10363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036320" h="1036320">
                <a:moveTo>
                  <a:pt x="0" y="0"/>
                </a:moveTo>
                <a:lnTo>
                  <a:pt x="1036320" y="0"/>
                </a:lnTo>
                <a:cubicBezTo>
                  <a:pt x="1036320" y="572344"/>
                  <a:pt x="572344" y="1036320"/>
                  <a:pt x="0" y="103632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buFontTx/>
              <a:buNone/>
              <a:defRPr/>
            </a:pPr>
            <a:endParaRPr lang="zh-CN" altLang="en-US" strike="noStrike" noProof="1">
              <a:latin typeface="黑体" panose="02010609060101010101" charset="-122"/>
              <a:ea typeface="黑体" panose="02010609060101010101" charset="-122"/>
              <a:cs typeface="Arial" panose="020B0604020202020204" pitchFamily="34" charset="0"/>
            </a:endParaRPr>
          </a:p>
        </p:txBody>
      </p:sp>
      <p:sp>
        <p:nvSpPr>
          <p:cNvPr id="19" name="KSO_Shape"/>
          <p:cNvSpPr/>
          <p:nvPr>
            <p:custDataLst>
              <p:tags r:id="rId4"/>
            </p:custDataLst>
          </p:nvPr>
        </p:nvSpPr>
        <p:spPr>
          <a:xfrm rot="6188927">
            <a:off x="784225" y="434975"/>
            <a:ext cx="88900" cy="79375"/>
          </a:xfrm>
          <a:custGeom>
            <a:avLst/>
            <a:gdLst>
              <a:gd name="connsiteX0" fmla="*/ 282090 w 560550"/>
              <a:gd name="connsiteY0" fmla="*/ 0 h 493591"/>
              <a:gd name="connsiteX1" fmla="*/ 307359 w 560550"/>
              <a:gd name="connsiteY1" fmla="*/ 19328 h 493591"/>
              <a:gd name="connsiteX2" fmla="*/ 322151 w 560550"/>
              <a:gd name="connsiteY2" fmla="*/ 46641 h 493591"/>
              <a:gd name="connsiteX3" fmla="*/ 422483 w 560550"/>
              <a:gd name="connsiteY3" fmla="*/ 244308 h 493591"/>
              <a:gd name="connsiteX4" fmla="*/ 421839 w 560550"/>
              <a:gd name="connsiteY4" fmla="*/ 243943 h 493591"/>
              <a:gd name="connsiteX5" fmla="*/ 426075 w 560550"/>
              <a:gd name="connsiteY5" fmla="*/ 252279 h 493591"/>
              <a:gd name="connsiteX6" fmla="*/ 549713 w 560550"/>
              <a:gd name="connsiteY6" fmla="*/ 442022 h 493591"/>
              <a:gd name="connsiteX7" fmla="*/ 553726 w 560550"/>
              <a:gd name="connsiteY7" fmla="*/ 448555 h 493591"/>
              <a:gd name="connsiteX8" fmla="*/ 557360 w 560550"/>
              <a:gd name="connsiteY8" fmla="*/ 480662 h 493591"/>
              <a:gd name="connsiteX9" fmla="*/ 557111 w 560550"/>
              <a:gd name="connsiteY9" fmla="*/ 481348 h 493591"/>
              <a:gd name="connsiteX10" fmla="*/ 527738 w 560550"/>
              <a:gd name="connsiteY10" fmla="*/ 493568 h 493591"/>
              <a:gd name="connsiteX11" fmla="*/ 496688 w 560550"/>
              <a:gd name="connsiteY11" fmla="*/ 492722 h 493591"/>
              <a:gd name="connsiteX12" fmla="*/ 275338 w 560550"/>
              <a:gd name="connsiteY12" fmla="*/ 480778 h 493591"/>
              <a:gd name="connsiteX13" fmla="*/ 275975 w 560550"/>
              <a:gd name="connsiteY13" fmla="*/ 480403 h 493591"/>
              <a:gd name="connsiteX14" fmla="*/ 266629 w 560550"/>
              <a:gd name="connsiteY14" fmla="*/ 479903 h 493591"/>
              <a:gd name="connsiteX15" fmla="*/ 40497 w 560550"/>
              <a:gd name="connsiteY15" fmla="*/ 492105 h 493591"/>
              <a:gd name="connsiteX16" fmla="*/ 32832 w 560550"/>
              <a:gd name="connsiteY16" fmla="*/ 492314 h 493591"/>
              <a:gd name="connsiteX17" fmla="*/ 3210 w 560550"/>
              <a:gd name="connsiteY17" fmla="*/ 479408 h 493591"/>
              <a:gd name="connsiteX18" fmla="*/ 2740 w 560550"/>
              <a:gd name="connsiteY18" fmla="*/ 478849 h 493591"/>
              <a:gd name="connsiteX19" fmla="*/ 6844 w 560550"/>
              <a:gd name="connsiteY19" fmla="*/ 447301 h 493591"/>
              <a:gd name="connsiteX20" fmla="*/ 23102 w 560550"/>
              <a:gd name="connsiteY20" fmla="*/ 420834 h 493591"/>
              <a:gd name="connsiteX21" fmla="*/ 144121 w 560550"/>
              <a:gd name="connsiteY21" fmla="*/ 235111 h 493591"/>
              <a:gd name="connsiteX22" fmla="*/ 144127 w 560550"/>
              <a:gd name="connsiteY22" fmla="*/ 235851 h 493591"/>
              <a:gd name="connsiteX23" fmla="*/ 149231 w 560550"/>
              <a:gd name="connsiteY23" fmla="*/ 228009 h 493591"/>
              <a:gd name="connsiteX24" fmla="*/ 251731 w 560550"/>
              <a:gd name="connsiteY24" fmla="*/ 26070 h 493591"/>
              <a:gd name="connsiteX25" fmla="*/ 255383 w 560550"/>
              <a:gd name="connsiteY25" fmla="*/ 19328 h 493591"/>
              <a:gd name="connsiteX26" fmla="*/ 281371 w 560550"/>
              <a:gd name="connsiteY26" fmla="*/ 127 h 493591"/>
              <a:gd name="connsiteX27" fmla="*/ 282090 w 560550"/>
              <a:gd name="connsiteY27" fmla="*/ 0 h 493591"/>
              <a:gd name="connsiteX0-1" fmla="*/ 282090 w 560550"/>
              <a:gd name="connsiteY0-2" fmla="*/ 0 h 493591"/>
              <a:gd name="connsiteX1-3" fmla="*/ 307359 w 560550"/>
              <a:gd name="connsiteY1-4" fmla="*/ 19328 h 493591"/>
              <a:gd name="connsiteX2-5" fmla="*/ 322151 w 560550"/>
              <a:gd name="connsiteY2-6" fmla="*/ 46641 h 493591"/>
              <a:gd name="connsiteX3-7" fmla="*/ 422483 w 560550"/>
              <a:gd name="connsiteY3-8" fmla="*/ 244308 h 493591"/>
              <a:gd name="connsiteX4-9" fmla="*/ 426075 w 560550"/>
              <a:gd name="connsiteY4-10" fmla="*/ 252279 h 493591"/>
              <a:gd name="connsiteX5-11" fmla="*/ 549713 w 560550"/>
              <a:gd name="connsiteY5-12" fmla="*/ 442022 h 493591"/>
              <a:gd name="connsiteX6-13" fmla="*/ 553726 w 560550"/>
              <a:gd name="connsiteY6-14" fmla="*/ 448555 h 493591"/>
              <a:gd name="connsiteX7-15" fmla="*/ 557360 w 560550"/>
              <a:gd name="connsiteY7-16" fmla="*/ 480662 h 493591"/>
              <a:gd name="connsiteX8-17" fmla="*/ 557111 w 560550"/>
              <a:gd name="connsiteY8-18" fmla="*/ 481348 h 493591"/>
              <a:gd name="connsiteX9-19" fmla="*/ 527738 w 560550"/>
              <a:gd name="connsiteY9-20" fmla="*/ 493568 h 493591"/>
              <a:gd name="connsiteX10-21" fmla="*/ 496688 w 560550"/>
              <a:gd name="connsiteY10-22" fmla="*/ 492722 h 493591"/>
              <a:gd name="connsiteX11-23" fmla="*/ 275338 w 560550"/>
              <a:gd name="connsiteY11-24" fmla="*/ 480778 h 493591"/>
              <a:gd name="connsiteX12-25" fmla="*/ 275975 w 560550"/>
              <a:gd name="connsiteY12-26" fmla="*/ 480403 h 493591"/>
              <a:gd name="connsiteX13-27" fmla="*/ 266629 w 560550"/>
              <a:gd name="connsiteY13-28" fmla="*/ 479903 h 493591"/>
              <a:gd name="connsiteX14-29" fmla="*/ 40497 w 560550"/>
              <a:gd name="connsiteY14-30" fmla="*/ 492105 h 493591"/>
              <a:gd name="connsiteX15-31" fmla="*/ 32832 w 560550"/>
              <a:gd name="connsiteY15-32" fmla="*/ 492314 h 493591"/>
              <a:gd name="connsiteX16-33" fmla="*/ 3210 w 560550"/>
              <a:gd name="connsiteY16-34" fmla="*/ 479408 h 493591"/>
              <a:gd name="connsiteX17-35" fmla="*/ 2740 w 560550"/>
              <a:gd name="connsiteY17-36" fmla="*/ 478849 h 493591"/>
              <a:gd name="connsiteX18-37" fmla="*/ 6844 w 560550"/>
              <a:gd name="connsiteY18-38" fmla="*/ 447301 h 493591"/>
              <a:gd name="connsiteX19-39" fmla="*/ 23102 w 560550"/>
              <a:gd name="connsiteY19-40" fmla="*/ 420834 h 493591"/>
              <a:gd name="connsiteX20-41" fmla="*/ 144121 w 560550"/>
              <a:gd name="connsiteY20-42" fmla="*/ 235111 h 493591"/>
              <a:gd name="connsiteX21-43" fmla="*/ 144127 w 560550"/>
              <a:gd name="connsiteY21-44" fmla="*/ 235851 h 493591"/>
              <a:gd name="connsiteX22-45" fmla="*/ 149231 w 560550"/>
              <a:gd name="connsiteY22-46" fmla="*/ 228009 h 493591"/>
              <a:gd name="connsiteX23-47" fmla="*/ 251731 w 560550"/>
              <a:gd name="connsiteY23-48" fmla="*/ 26070 h 493591"/>
              <a:gd name="connsiteX24-49" fmla="*/ 255383 w 560550"/>
              <a:gd name="connsiteY24-50" fmla="*/ 19328 h 493591"/>
              <a:gd name="connsiteX25-51" fmla="*/ 281371 w 560550"/>
              <a:gd name="connsiteY25-52" fmla="*/ 127 h 493591"/>
              <a:gd name="connsiteX26-53" fmla="*/ 282090 w 560550"/>
              <a:gd name="connsiteY26-54" fmla="*/ 0 h 493591"/>
              <a:gd name="connsiteX0-55" fmla="*/ 282090 w 560550"/>
              <a:gd name="connsiteY0-56" fmla="*/ 0 h 493591"/>
              <a:gd name="connsiteX1-57" fmla="*/ 307359 w 560550"/>
              <a:gd name="connsiteY1-58" fmla="*/ 19328 h 493591"/>
              <a:gd name="connsiteX2-59" fmla="*/ 322151 w 560550"/>
              <a:gd name="connsiteY2-60" fmla="*/ 46641 h 493591"/>
              <a:gd name="connsiteX3-61" fmla="*/ 426075 w 560550"/>
              <a:gd name="connsiteY3-62" fmla="*/ 252279 h 493591"/>
              <a:gd name="connsiteX4-63" fmla="*/ 549713 w 560550"/>
              <a:gd name="connsiteY4-64" fmla="*/ 442022 h 493591"/>
              <a:gd name="connsiteX5-65" fmla="*/ 553726 w 560550"/>
              <a:gd name="connsiteY5-66" fmla="*/ 448555 h 493591"/>
              <a:gd name="connsiteX6-67" fmla="*/ 557360 w 560550"/>
              <a:gd name="connsiteY6-68" fmla="*/ 480662 h 493591"/>
              <a:gd name="connsiteX7-69" fmla="*/ 557111 w 560550"/>
              <a:gd name="connsiteY7-70" fmla="*/ 481348 h 493591"/>
              <a:gd name="connsiteX8-71" fmla="*/ 527738 w 560550"/>
              <a:gd name="connsiteY8-72" fmla="*/ 493568 h 493591"/>
              <a:gd name="connsiteX9-73" fmla="*/ 496688 w 560550"/>
              <a:gd name="connsiteY9-74" fmla="*/ 492722 h 493591"/>
              <a:gd name="connsiteX10-75" fmla="*/ 275338 w 560550"/>
              <a:gd name="connsiteY10-76" fmla="*/ 480778 h 493591"/>
              <a:gd name="connsiteX11-77" fmla="*/ 275975 w 560550"/>
              <a:gd name="connsiteY11-78" fmla="*/ 480403 h 493591"/>
              <a:gd name="connsiteX12-79" fmla="*/ 266629 w 560550"/>
              <a:gd name="connsiteY12-80" fmla="*/ 479903 h 493591"/>
              <a:gd name="connsiteX13-81" fmla="*/ 40497 w 560550"/>
              <a:gd name="connsiteY13-82" fmla="*/ 492105 h 493591"/>
              <a:gd name="connsiteX14-83" fmla="*/ 32832 w 560550"/>
              <a:gd name="connsiteY14-84" fmla="*/ 492314 h 493591"/>
              <a:gd name="connsiteX15-85" fmla="*/ 3210 w 560550"/>
              <a:gd name="connsiteY15-86" fmla="*/ 479408 h 493591"/>
              <a:gd name="connsiteX16-87" fmla="*/ 2740 w 560550"/>
              <a:gd name="connsiteY16-88" fmla="*/ 478849 h 493591"/>
              <a:gd name="connsiteX17-89" fmla="*/ 6844 w 560550"/>
              <a:gd name="connsiteY17-90" fmla="*/ 447301 h 493591"/>
              <a:gd name="connsiteX18-91" fmla="*/ 23102 w 560550"/>
              <a:gd name="connsiteY18-92" fmla="*/ 420834 h 493591"/>
              <a:gd name="connsiteX19-93" fmla="*/ 144121 w 560550"/>
              <a:gd name="connsiteY19-94" fmla="*/ 235111 h 493591"/>
              <a:gd name="connsiteX20-95" fmla="*/ 144127 w 560550"/>
              <a:gd name="connsiteY20-96" fmla="*/ 235851 h 493591"/>
              <a:gd name="connsiteX21-97" fmla="*/ 149231 w 560550"/>
              <a:gd name="connsiteY21-98" fmla="*/ 228009 h 493591"/>
              <a:gd name="connsiteX22-99" fmla="*/ 251731 w 560550"/>
              <a:gd name="connsiteY22-100" fmla="*/ 26070 h 493591"/>
              <a:gd name="connsiteX23-101" fmla="*/ 255383 w 560550"/>
              <a:gd name="connsiteY23-102" fmla="*/ 19328 h 493591"/>
              <a:gd name="connsiteX24-103" fmla="*/ 281371 w 560550"/>
              <a:gd name="connsiteY24-104" fmla="*/ 127 h 493591"/>
              <a:gd name="connsiteX25-105" fmla="*/ 282090 w 560550"/>
              <a:gd name="connsiteY25-106" fmla="*/ 0 h 493591"/>
              <a:gd name="connsiteX0-107" fmla="*/ 282090 w 560550"/>
              <a:gd name="connsiteY0-108" fmla="*/ 0 h 493591"/>
              <a:gd name="connsiteX1-109" fmla="*/ 307359 w 560550"/>
              <a:gd name="connsiteY1-110" fmla="*/ 19328 h 493591"/>
              <a:gd name="connsiteX2-111" fmla="*/ 322151 w 560550"/>
              <a:gd name="connsiteY2-112" fmla="*/ 46641 h 493591"/>
              <a:gd name="connsiteX3-113" fmla="*/ 426075 w 560550"/>
              <a:gd name="connsiteY3-114" fmla="*/ 252279 h 493591"/>
              <a:gd name="connsiteX4-115" fmla="*/ 549713 w 560550"/>
              <a:gd name="connsiteY4-116" fmla="*/ 442022 h 493591"/>
              <a:gd name="connsiteX5-117" fmla="*/ 553726 w 560550"/>
              <a:gd name="connsiteY5-118" fmla="*/ 448555 h 493591"/>
              <a:gd name="connsiteX6-119" fmla="*/ 557360 w 560550"/>
              <a:gd name="connsiteY6-120" fmla="*/ 480662 h 493591"/>
              <a:gd name="connsiteX7-121" fmla="*/ 557111 w 560550"/>
              <a:gd name="connsiteY7-122" fmla="*/ 481348 h 493591"/>
              <a:gd name="connsiteX8-123" fmla="*/ 527738 w 560550"/>
              <a:gd name="connsiteY8-124" fmla="*/ 493568 h 493591"/>
              <a:gd name="connsiteX9-125" fmla="*/ 496688 w 560550"/>
              <a:gd name="connsiteY9-126" fmla="*/ 492722 h 493591"/>
              <a:gd name="connsiteX10-127" fmla="*/ 275338 w 560550"/>
              <a:gd name="connsiteY10-128" fmla="*/ 480778 h 493591"/>
              <a:gd name="connsiteX11-129" fmla="*/ 275975 w 560550"/>
              <a:gd name="connsiteY11-130" fmla="*/ 480403 h 493591"/>
              <a:gd name="connsiteX12-131" fmla="*/ 266629 w 560550"/>
              <a:gd name="connsiteY12-132" fmla="*/ 479903 h 493591"/>
              <a:gd name="connsiteX13-133" fmla="*/ 40497 w 560550"/>
              <a:gd name="connsiteY13-134" fmla="*/ 492105 h 493591"/>
              <a:gd name="connsiteX14-135" fmla="*/ 32832 w 560550"/>
              <a:gd name="connsiteY14-136" fmla="*/ 492314 h 493591"/>
              <a:gd name="connsiteX15-137" fmla="*/ 3210 w 560550"/>
              <a:gd name="connsiteY15-138" fmla="*/ 479408 h 493591"/>
              <a:gd name="connsiteX16-139" fmla="*/ 2740 w 560550"/>
              <a:gd name="connsiteY16-140" fmla="*/ 478849 h 493591"/>
              <a:gd name="connsiteX17-141" fmla="*/ 6844 w 560550"/>
              <a:gd name="connsiteY17-142" fmla="*/ 447301 h 493591"/>
              <a:gd name="connsiteX18-143" fmla="*/ 23102 w 560550"/>
              <a:gd name="connsiteY18-144" fmla="*/ 420834 h 493591"/>
              <a:gd name="connsiteX19-145" fmla="*/ 144121 w 560550"/>
              <a:gd name="connsiteY19-146" fmla="*/ 235111 h 493591"/>
              <a:gd name="connsiteX20-147" fmla="*/ 144127 w 560550"/>
              <a:gd name="connsiteY20-148" fmla="*/ 235851 h 493591"/>
              <a:gd name="connsiteX21-149" fmla="*/ 149231 w 560550"/>
              <a:gd name="connsiteY21-150" fmla="*/ 228009 h 493591"/>
              <a:gd name="connsiteX22-151" fmla="*/ 251731 w 560550"/>
              <a:gd name="connsiteY22-152" fmla="*/ 26070 h 493591"/>
              <a:gd name="connsiteX23-153" fmla="*/ 255383 w 560550"/>
              <a:gd name="connsiteY23-154" fmla="*/ 19328 h 493591"/>
              <a:gd name="connsiteX24-155" fmla="*/ 281371 w 560550"/>
              <a:gd name="connsiteY24-156" fmla="*/ 127 h 493591"/>
              <a:gd name="connsiteX25-157" fmla="*/ 282090 w 560550"/>
              <a:gd name="connsiteY25-158" fmla="*/ 0 h 493591"/>
              <a:gd name="connsiteX0-159" fmla="*/ 282090 w 560550"/>
              <a:gd name="connsiteY0-160" fmla="*/ 0 h 493591"/>
              <a:gd name="connsiteX1-161" fmla="*/ 307359 w 560550"/>
              <a:gd name="connsiteY1-162" fmla="*/ 19328 h 493591"/>
              <a:gd name="connsiteX2-163" fmla="*/ 322151 w 560550"/>
              <a:gd name="connsiteY2-164" fmla="*/ 46641 h 493591"/>
              <a:gd name="connsiteX3-165" fmla="*/ 426075 w 560550"/>
              <a:gd name="connsiteY3-166" fmla="*/ 252279 h 493591"/>
              <a:gd name="connsiteX4-167" fmla="*/ 549713 w 560550"/>
              <a:gd name="connsiteY4-168" fmla="*/ 442022 h 493591"/>
              <a:gd name="connsiteX5-169" fmla="*/ 553726 w 560550"/>
              <a:gd name="connsiteY5-170" fmla="*/ 448555 h 493591"/>
              <a:gd name="connsiteX6-171" fmla="*/ 557360 w 560550"/>
              <a:gd name="connsiteY6-172" fmla="*/ 480662 h 493591"/>
              <a:gd name="connsiteX7-173" fmla="*/ 557111 w 560550"/>
              <a:gd name="connsiteY7-174" fmla="*/ 481348 h 493591"/>
              <a:gd name="connsiteX8-175" fmla="*/ 527738 w 560550"/>
              <a:gd name="connsiteY8-176" fmla="*/ 493568 h 493591"/>
              <a:gd name="connsiteX9-177" fmla="*/ 496688 w 560550"/>
              <a:gd name="connsiteY9-178" fmla="*/ 492722 h 493591"/>
              <a:gd name="connsiteX10-179" fmla="*/ 275338 w 560550"/>
              <a:gd name="connsiteY10-180" fmla="*/ 480778 h 493591"/>
              <a:gd name="connsiteX11-181" fmla="*/ 275975 w 560550"/>
              <a:gd name="connsiteY11-182" fmla="*/ 480403 h 493591"/>
              <a:gd name="connsiteX12-183" fmla="*/ 266629 w 560550"/>
              <a:gd name="connsiteY12-184" fmla="*/ 479903 h 493591"/>
              <a:gd name="connsiteX13-185" fmla="*/ 40497 w 560550"/>
              <a:gd name="connsiteY13-186" fmla="*/ 492105 h 493591"/>
              <a:gd name="connsiteX14-187" fmla="*/ 32832 w 560550"/>
              <a:gd name="connsiteY14-188" fmla="*/ 492314 h 493591"/>
              <a:gd name="connsiteX15-189" fmla="*/ 3210 w 560550"/>
              <a:gd name="connsiteY15-190" fmla="*/ 479408 h 493591"/>
              <a:gd name="connsiteX16-191" fmla="*/ 2740 w 560550"/>
              <a:gd name="connsiteY16-192" fmla="*/ 478849 h 493591"/>
              <a:gd name="connsiteX17-193" fmla="*/ 6844 w 560550"/>
              <a:gd name="connsiteY17-194" fmla="*/ 447301 h 493591"/>
              <a:gd name="connsiteX18-195" fmla="*/ 23102 w 560550"/>
              <a:gd name="connsiteY18-196" fmla="*/ 420834 h 493591"/>
              <a:gd name="connsiteX19-197" fmla="*/ 144121 w 560550"/>
              <a:gd name="connsiteY19-198" fmla="*/ 235111 h 493591"/>
              <a:gd name="connsiteX20-199" fmla="*/ 149231 w 560550"/>
              <a:gd name="connsiteY20-200" fmla="*/ 228009 h 493591"/>
              <a:gd name="connsiteX21-201" fmla="*/ 251731 w 560550"/>
              <a:gd name="connsiteY21-202" fmla="*/ 26070 h 493591"/>
              <a:gd name="connsiteX22-203" fmla="*/ 255383 w 560550"/>
              <a:gd name="connsiteY22-204" fmla="*/ 19328 h 493591"/>
              <a:gd name="connsiteX23-205" fmla="*/ 281371 w 560550"/>
              <a:gd name="connsiteY23-206" fmla="*/ 127 h 493591"/>
              <a:gd name="connsiteX24-207" fmla="*/ 282090 w 560550"/>
              <a:gd name="connsiteY24-208" fmla="*/ 0 h 493591"/>
              <a:gd name="connsiteX0-209" fmla="*/ 282090 w 560550"/>
              <a:gd name="connsiteY0-210" fmla="*/ 0 h 493591"/>
              <a:gd name="connsiteX1-211" fmla="*/ 307359 w 560550"/>
              <a:gd name="connsiteY1-212" fmla="*/ 19328 h 493591"/>
              <a:gd name="connsiteX2-213" fmla="*/ 322151 w 560550"/>
              <a:gd name="connsiteY2-214" fmla="*/ 46641 h 493591"/>
              <a:gd name="connsiteX3-215" fmla="*/ 426075 w 560550"/>
              <a:gd name="connsiteY3-216" fmla="*/ 252279 h 493591"/>
              <a:gd name="connsiteX4-217" fmla="*/ 549713 w 560550"/>
              <a:gd name="connsiteY4-218" fmla="*/ 442022 h 493591"/>
              <a:gd name="connsiteX5-219" fmla="*/ 553726 w 560550"/>
              <a:gd name="connsiteY5-220" fmla="*/ 448555 h 493591"/>
              <a:gd name="connsiteX6-221" fmla="*/ 557360 w 560550"/>
              <a:gd name="connsiteY6-222" fmla="*/ 480662 h 493591"/>
              <a:gd name="connsiteX7-223" fmla="*/ 557111 w 560550"/>
              <a:gd name="connsiteY7-224" fmla="*/ 481348 h 493591"/>
              <a:gd name="connsiteX8-225" fmla="*/ 527738 w 560550"/>
              <a:gd name="connsiteY8-226" fmla="*/ 493568 h 493591"/>
              <a:gd name="connsiteX9-227" fmla="*/ 496688 w 560550"/>
              <a:gd name="connsiteY9-228" fmla="*/ 492722 h 493591"/>
              <a:gd name="connsiteX10-229" fmla="*/ 275338 w 560550"/>
              <a:gd name="connsiteY10-230" fmla="*/ 480778 h 493591"/>
              <a:gd name="connsiteX11-231" fmla="*/ 275975 w 560550"/>
              <a:gd name="connsiteY11-232" fmla="*/ 480403 h 493591"/>
              <a:gd name="connsiteX12-233" fmla="*/ 266629 w 560550"/>
              <a:gd name="connsiteY12-234" fmla="*/ 479903 h 493591"/>
              <a:gd name="connsiteX13-235" fmla="*/ 40497 w 560550"/>
              <a:gd name="connsiteY13-236" fmla="*/ 492105 h 493591"/>
              <a:gd name="connsiteX14-237" fmla="*/ 32832 w 560550"/>
              <a:gd name="connsiteY14-238" fmla="*/ 492314 h 493591"/>
              <a:gd name="connsiteX15-239" fmla="*/ 3210 w 560550"/>
              <a:gd name="connsiteY15-240" fmla="*/ 479408 h 493591"/>
              <a:gd name="connsiteX16-241" fmla="*/ 2740 w 560550"/>
              <a:gd name="connsiteY16-242" fmla="*/ 478849 h 493591"/>
              <a:gd name="connsiteX17-243" fmla="*/ 6844 w 560550"/>
              <a:gd name="connsiteY17-244" fmla="*/ 447301 h 493591"/>
              <a:gd name="connsiteX18-245" fmla="*/ 23102 w 560550"/>
              <a:gd name="connsiteY18-246" fmla="*/ 420834 h 493591"/>
              <a:gd name="connsiteX19-247" fmla="*/ 149231 w 560550"/>
              <a:gd name="connsiteY19-248" fmla="*/ 228009 h 493591"/>
              <a:gd name="connsiteX20-249" fmla="*/ 251731 w 560550"/>
              <a:gd name="connsiteY20-250" fmla="*/ 26070 h 493591"/>
              <a:gd name="connsiteX21-251" fmla="*/ 255383 w 560550"/>
              <a:gd name="connsiteY21-252" fmla="*/ 19328 h 493591"/>
              <a:gd name="connsiteX22-253" fmla="*/ 281371 w 560550"/>
              <a:gd name="connsiteY22-254" fmla="*/ 127 h 493591"/>
              <a:gd name="connsiteX23-255" fmla="*/ 282090 w 560550"/>
              <a:gd name="connsiteY23-256" fmla="*/ 0 h 493591"/>
              <a:gd name="connsiteX0-257" fmla="*/ 282090 w 560550"/>
              <a:gd name="connsiteY0-258" fmla="*/ 0 h 493591"/>
              <a:gd name="connsiteX1-259" fmla="*/ 307359 w 560550"/>
              <a:gd name="connsiteY1-260" fmla="*/ 19328 h 493591"/>
              <a:gd name="connsiteX2-261" fmla="*/ 322151 w 560550"/>
              <a:gd name="connsiteY2-262" fmla="*/ 46641 h 493591"/>
              <a:gd name="connsiteX3-263" fmla="*/ 426075 w 560550"/>
              <a:gd name="connsiteY3-264" fmla="*/ 252279 h 493591"/>
              <a:gd name="connsiteX4-265" fmla="*/ 549713 w 560550"/>
              <a:gd name="connsiteY4-266" fmla="*/ 442022 h 493591"/>
              <a:gd name="connsiteX5-267" fmla="*/ 553726 w 560550"/>
              <a:gd name="connsiteY5-268" fmla="*/ 448555 h 493591"/>
              <a:gd name="connsiteX6-269" fmla="*/ 557360 w 560550"/>
              <a:gd name="connsiteY6-270" fmla="*/ 480662 h 493591"/>
              <a:gd name="connsiteX7-271" fmla="*/ 557111 w 560550"/>
              <a:gd name="connsiteY7-272" fmla="*/ 481348 h 493591"/>
              <a:gd name="connsiteX8-273" fmla="*/ 527738 w 560550"/>
              <a:gd name="connsiteY8-274" fmla="*/ 493568 h 493591"/>
              <a:gd name="connsiteX9-275" fmla="*/ 496688 w 560550"/>
              <a:gd name="connsiteY9-276" fmla="*/ 492722 h 493591"/>
              <a:gd name="connsiteX10-277" fmla="*/ 275338 w 560550"/>
              <a:gd name="connsiteY10-278" fmla="*/ 480778 h 493591"/>
              <a:gd name="connsiteX11-279" fmla="*/ 275975 w 560550"/>
              <a:gd name="connsiteY11-280" fmla="*/ 480403 h 493591"/>
              <a:gd name="connsiteX12-281" fmla="*/ 266629 w 560550"/>
              <a:gd name="connsiteY12-282" fmla="*/ 479903 h 493591"/>
              <a:gd name="connsiteX13-283" fmla="*/ 40497 w 560550"/>
              <a:gd name="connsiteY13-284" fmla="*/ 492105 h 493591"/>
              <a:gd name="connsiteX14-285" fmla="*/ 32832 w 560550"/>
              <a:gd name="connsiteY14-286" fmla="*/ 492314 h 493591"/>
              <a:gd name="connsiteX15-287" fmla="*/ 3210 w 560550"/>
              <a:gd name="connsiteY15-288" fmla="*/ 479408 h 493591"/>
              <a:gd name="connsiteX16-289" fmla="*/ 2740 w 560550"/>
              <a:gd name="connsiteY16-290" fmla="*/ 478849 h 493591"/>
              <a:gd name="connsiteX17-291" fmla="*/ 6844 w 560550"/>
              <a:gd name="connsiteY17-292" fmla="*/ 447301 h 493591"/>
              <a:gd name="connsiteX18-293" fmla="*/ 23102 w 560550"/>
              <a:gd name="connsiteY18-294" fmla="*/ 420834 h 493591"/>
              <a:gd name="connsiteX19-295" fmla="*/ 149231 w 560550"/>
              <a:gd name="connsiteY19-296" fmla="*/ 228009 h 493591"/>
              <a:gd name="connsiteX20-297" fmla="*/ 251731 w 560550"/>
              <a:gd name="connsiteY20-298" fmla="*/ 26070 h 493591"/>
              <a:gd name="connsiteX21-299" fmla="*/ 255383 w 560550"/>
              <a:gd name="connsiteY21-300" fmla="*/ 19328 h 493591"/>
              <a:gd name="connsiteX22-301" fmla="*/ 281371 w 560550"/>
              <a:gd name="connsiteY22-302" fmla="*/ 127 h 493591"/>
              <a:gd name="connsiteX23-303" fmla="*/ 282090 w 560550"/>
              <a:gd name="connsiteY23-304" fmla="*/ 0 h 493591"/>
              <a:gd name="connsiteX0-305" fmla="*/ 282090 w 560550"/>
              <a:gd name="connsiteY0-306" fmla="*/ 0 h 493591"/>
              <a:gd name="connsiteX1-307" fmla="*/ 307359 w 560550"/>
              <a:gd name="connsiteY1-308" fmla="*/ 19328 h 493591"/>
              <a:gd name="connsiteX2-309" fmla="*/ 322151 w 560550"/>
              <a:gd name="connsiteY2-310" fmla="*/ 46641 h 493591"/>
              <a:gd name="connsiteX3-311" fmla="*/ 426075 w 560550"/>
              <a:gd name="connsiteY3-312" fmla="*/ 252279 h 493591"/>
              <a:gd name="connsiteX4-313" fmla="*/ 549713 w 560550"/>
              <a:gd name="connsiteY4-314" fmla="*/ 442022 h 493591"/>
              <a:gd name="connsiteX5-315" fmla="*/ 553726 w 560550"/>
              <a:gd name="connsiteY5-316" fmla="*/ 448555 h 493591"/>
              <a:gd name="connsiteX6-317" fmla="*/ 557360 w 560550"/>
              <a:gd name="connsiteY6-318" fmla="*/ 480662 h 493591"/>
              <a:gd name="connsiteX7-319" fmla="*/ 557111 w 560550"/>
              <a:gd name="connsiteY7-320" fmla="*/ 481348 h 493591"/>
              <a:gd name="connsiteX8-321" fmla="*/ 527738 w 560550"/>
              <a:gd name="connsiteY8-322" fmla="*/ 493568 h 493591"/>
              <a:gd name="connsiteX9-323" fmla="*/ 496688 w 560550"/>
              <a:gd name="connsiteY9-324" fmla="*/ 492722 h 493591"/>
              <a:gd name="connsiteX10-325" fmla="*/ 275338 w 560550"/>
              <a:gd name="connsiteY10-326" fmla="*/ 480778 h 493591"/>
              <a:gd name="connsiteX11-327" fmla="*/ 266629 w 560550"/>
              <a:gd name="connsiteY11-328" fmla="*/ 479903 h 493591"/>
              <a:gd name="connsiteX12-329" fmla="*/ 40497 w 560550"/>
              <a:gd name="connsiteY12-330" fmla="*/ 492105 h 493591"/>
              <a:gd name="connsiteX13-331" fmla="*/ 32832 w 560550"/>
              <a:gd name="connsiteY13-332" fmla="*/ 492314 h 493591"/>
              <a:gd name="connsiteX14-333" fmla="*/ 3210 w 560550"/>
              <a:gd name="connsiteY14-334" fmla="*/ 479408 h 493591"/>
              <a:gd name="connsiteX15-335" fmla="*/ 2740 w 560550"/>
              <a:gd name="connsiteY15-336" fmla="*/ 478849 h 493591"/>
              <a:gd name="connsiteX16-337" fmla="*/ 6844 w 560550"/>
              <a:gd name="connsiteY16-338" fmla="*/ 447301 h 493591"/>
              <a:gd name="connsiteX17-339" fmla="*/ 23102 w 560550"/>
              <a:gd name="connsiteY17-340" fmla="*/ 420834 h 493591"/>
              <a:gd name="connsiteX18-341" fmla="*/ 149231 w 560550"/>
              <a:gd name="connsiteY18-342" fmla="*/ 228009 h 493591"/>
              <a:gd name="connsiteX19-343" fmla="*/ 251731 w 560550"/>
              <a:gd name="connsiteY19-344" fmla="*/ 26070 h 493591"/>
              <a:gd name="connsiteX20-345" fmla="*/ 255383 w 560550"/>
              <a:gd name="connsiteY20-346" fmla="*/ 19328 h 493591"/>
              <a:gd name="connsiteX21-347" fmla="*/ 281371 w 560550"/>
              <a:gd name="connsiteY21-348" fmla="*/ 127 h 493591"/>
              <a:gd name="connsiteX22-349" fmla="*/ 282090 w 560550"/>
              <a:gd name="connsiteY22-350" fmla="*/ 0 h 493591"/>
              <a:gd name="connsiteX0-351" fmla="*/ 282090 w 560550"/>
              <a:gd name="connsiteY0-352" fmla="*/ 0 h 493591"/>
              <a:gd name="connsiteX1-353" fmla="*/ 307359 w 560550"/>
              <a:gd name="connsiteY1-354" fmla="*/ 19328 h 493591"/>
              <a:gd name="connsiteX2-355" fmla="*/ 322151 w 560550"/>
              <a:gd name="connsiteY2-356" fmla="*/ 46641 h 493591"/>
              <a:gd name="connsiteX3-357" fmla="*/ 426075 w 560550"/>
              <a:gd name="connsiteY3-358" fmla="*/ 252279 h 493591"/>
              <a:gd name="connsiteX4-359" fmla="*/ 549713 w 560550"/>
              <a:gd name="connsiteY4-360" fmla="*/ 442022 h 493591"/>
              <a:gd name="connsiteX5-361" fmla="*/ 553726 w 560550"/>
              <a:gd name="connsiteY5-362" fmla="*/ 448555 h 493591"/>
              <a:gd name="connsiteX6-363" fmla="*/ 557360 w 560550"/>
              <a:gd name="connsiteY6-364" fmla="*/ 480662 h 493591"/>
              <a:gd name="connsiteX7-365" fmla="*/ 557111 w 560550"/>
              <a:gd name="connsiteY7-366" fmla="*/ 481348 h 493591"/>
              <a:gd name="connsiteX8-367" fmla="*/ 527738 w 560550"/>
              <a:gd name="connsiteY8-368" fmla="*/ 493568 h 493591"/>
              <a:gd name="connsiteX9-369" fmla="*/ 496688 w 560550"/>
              <a:gd name="connsiteY9-370" fmla="*/ 492722 h 493591"/>
              <a:gd name="connsiteX10-371" fmla="*/ 266629 w 560550"/>
              <a:gd name="connsiteY10-372" fmla="*/ 479903 h 493591"/>
              <a:gd name="connsiteX11-373" fmla="*/ 40497 w 560550"/>
              <a:gd name="connsiteY11-374" fmla="*/ 492105 h 493591"/>
              <a:gd name="connsiteX12-375" fmla="*/ 32832 w 560550"/>
              <a:gd name="connsiteY12-376" fmla="*/ 492314 h 493591"/>
              <a:gd name="connsiteX13-377" fmla="*/ 3210 w 560550"/>
              <a:gd name="connsiteY13-378" fmla="*/ 479408 h 493591"/>
              <a:gd name="connsiteX14-379" fmla="*/ 2740 w 560550"/>
              <a:gd name="connsiteY14-380" fmla="*/ 478849 h 493591"/>
              <a:gd name="connsiteX15-381" fmla="*/ 6844 w 560550"/>
              <a:gd name="connsiteY15-382" fmla="*/ 447301 h 493591"/>
              <a:gd name="connsiteX16-383" fmla="*/ 23102 w 560550"/>
              <a:gd name="connsiteY16-384" fmla="*/ 420834 h 493591"/>
              <a:gd name="connsiteX17-385" fmla="*/ 149231 w 560550"/>
              <a:gd name="connsiteY17-386" fmla="*/ 228009 h 493591"/>
              <a:gd name="connsiteX18-387" fmla="*/ 251731 w 560550"/>
              <a:gd name="connsiteY18-388" fmla="*/ 26070 h 493591"/>
              <a:gd name="connsiteX19-389" fmla="*/ 255383 w 560550"/>
              <a:gd name="connsiteY19-390" fmla="*/ 19328 h 493591"/>
              <a:gd name="connsiteX20-391" fmla="*/ 281371 w 560550"/>
              <a:gd name="connsiteY20-392" fmla="*/ 127 h 493591"/>
              <a:gd name="connsiteX21-393" fmla="*/ 282090 w 560550"/>
              <a:gd name="connsiteY21-394" fmla="*/ 0 h 493591"/>
              <a:gd name="connsiteX0-395" fmla="*/ 282090 w 560550"/>
              <a:gd name="connsiteY0-396" fmla="*/ 0 h 493591"/>
              <a:gd name="connsiteX1-397" fmla="*/ 307359 w 560550"/>
              <a:gd name="connsiteY1-398" fmla="*/ 19328 h 493591"/>
              <a:gd name="connsiteX2-399" fmla="*/ 322151 w 560550"/>
              <a:gd name="connsiteY2-400" fmla="*/ 46641 h 493591"/>
              <a:gd name="connsiteX3-401" fmla="*/ 426075 w 560550"/>
              <a:gd name="connsiteY3-402" fmla="*/ 252279 h 493591"/>
              <a:gd name="connsiteX4-403" fmla="*/ 549713 w 560550"/>
              <a:gd name="connsiteY4-404" fmla="*/ 442022 h 493591"/>
              <a:gd name="connsiteX5-405" fmla="*/ 553726 w 560550"/>
              <a:gd name="connsiteY5-406" fmla="*/ 448555 h 493591"/>
              <a:gd name="connsiteX6-407" fmla="*/ 557360 w 560550"/>
              <a:gd name="connsiteY6-408" fmla="*/ 480662 h 493591"/>
              <a:gd name="connsiteX7-409" fmla="*/ 557111 w 560550"/>
              <a:gd name="connsiteY7-410" fmla="*/ 481348 h 493591"/>
              <a:gd name="connsiteX8-411" fmla="*/ 527738 w 560550"/>
              <a:gd name="connsiteY8-412" fmla="*/ 493568 h 493591"/>
              <a:gd name="connsiteX9-413" fmla="*/ 496688 w 560550"/>
              <a:gd name="connsiteY9-414" fmla="*/ 492722 h 493591"/>
              <a:gd name="connsiteX10-415" fmla="*/ 266629 w 560550"/>
              <a:gd name="connsiteY10-416" fmla="*/ 479903 h 493591"/>
              <a:gd name="connsiteX11-417" fmla="*/ 40497 w 560550"/>
              <a:gd name="connsiteY11-418" fmla="*/ 492105 h 493591"/>
              <a:gd name="connsiteX12-419" fmla="*/ 32832 w 560550"/>
              <a:gd name="connsiteY12-420" fmla="*/ 492314 h 493591"/>
              <a:gd name="connsiteX13-421" fmla="*/ 3210 w 560550"/>
              <a:gd name="connsiteY13-422" fmla="*/ 479408 h 493591"/>
              <a:gd name="connsiteX14-423" fmla="*/ 2740 w 560550"/>
              <a:gd name="connsiteY14-424" fmla="*/ 478849 h 493591"/>
              <a:gd name="connsiteX15-425" fmla="*/ 6844 w 560550"/>
              <a:gd name="connsiteY15-426" fmla="*/ 447301 h 493591"/>
              <a:gd name="connsiteX16-427" fmla="*/ 23102 w 560550"/>
              <a:gd name="connsiteY16-428" fmla="*/ 420834 h 493591"/>
              <a:gd name="connsiteX17-429" fmla="*/ 149231 w 560550"/>
              <a:gd name="connsiteY17-430" fmla="*/ 228009 h 493591"/>
              <a:gd name="connsiteX18-431" fmla="*/ 251731 w 560550"/>
              <a:gd name="connsiteY18-432" fmla="*/ 26070 h 493591"/>
              <a:gd name="connsiteX19-433" fmla="*/ 255383 w 560550"/>
              <a:gd name="connsiteY19-434" fmla="*/ 19328 h 493591"/>
              <a:gd name="connsiteX20-435" fmla="*/ 281371 w 560550"/>
              <a:gd name="connsiteY20-436" fmla="*/ 127 h 493591"/>
              <a:gd name="connsiteX21-437" fmla="*/ 282090 w 560550"/>
              <a:gd name="connsiteY21-438" fmla="*/ 0 h 493591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  <a:cxn ang="0">
                <a:pos x="connsiteX10-21" y="connsiteY10-22"/>
              </a:cxn>
              <a:cxn ang="0">
                <a:pos x="connsiteX11-23" y="connsiteY11-24"/>
              </a:cxn>
              <a:cxn ang="0">
                <a:pos x="connsiteX12-25" y="connsiteY12-26"/>
              </a:cxn>
              <a:cxn ang="0">
                <a:pos x="connsiteX13-27" y="connsiteY13-28"/>
              </a:cxn>
              <a:cxn ang="0">
                <a:pos x="connsiteX14-29" y="connsiteY14-30"/>
              </a:cxn>
              <a:cxn ang="0">
                <a:pos x="connsiteX15-31" y="connsiteY15-32"/>
              </a:cxn>
              <a:cxn ang="0">
                <a:pos x="connsiteX16-33" y="connsiteY16-34"/>
              </a:cxn>
              <a:cxn ang="0">
                <a:pos x="connsiteX17-35" y="connsiteY17-36"/>
              </a:cxn>
              <a:cxn ang="0">
                <a:pos x="connsiteX18-37" y="connsiteY18-38"/>
              </a:cxn>
              <a:cxn ang="0">
                <a:pos x="connsiteX19-39" y="connsiteY19-40"/>
              </a:cxn>
              <a:cxn ang="0">
                <a:pos x="connsiteX20-41" y="connsiteY20-42"/>
              </a:cxn>
              <a:cxn ang="0">
                <a:pos x="connsiteX21-43" y="connsiteY21-44"/>
              </a:cxn>
            </a:cxnLst>
            <a:rect l="l" t="t" r="r" b="b"/>
            <a:pathLst>
              <a:path w="560550" h="493591">
                <a:moveTo>
                  <a:pt x="282090" y="0"/>
                </a:moveTo>
                <a:cubicBezTo>
                  <a:pt x="291235" y="0"/>
                  <a:pt x="300381" y="6443"/>
                  <a:pt x="307359" y="19328"/>
                </a:cubicBezTo>
                <a:lnTo>
                  <a:pt x="322151" y="46641"/>
                </a:lnTo>
                <a:cubicBezTo>
                  <a:pt x="341937" y="85466"/>
                  <a:pt x="388148" y="186382"/>
                  <a:pt x="426075" y="252279"/>
                </a:cubicBezTo>
                <a:cubicBezTo>
                  <a:pt x="464002" y="318176"/>
                  <a:pt x="528438" y="409309"/>
                  <a:pt x="549713" y="442022"/>
                </a:cubicBezTo>
                <a:lnTo>
                  <a:pt x="553726" y="448555"/>
                </a:lnTo>
                <a:cubicBezTo>
                  <a:pt x="561598" y="461368"/>
                  <a:pt x="562451" y="472766"/>
                  <a:pt x="557360" y="480662"/>
                </a:cubicBezTo>
                <a:cubicBezTo>
                  <a:pt x="557347" y="480929"/>
                  <a:pt x="557231" y="481140"/>
                  <a:pt x="557111" y="481348"/>
                </a:cubicBezTo>
                <a:cubicBezTo>
                  <a:pt x="552538" y="489268"/>
                  <a:pt x="542386" y="493968"/>
                  <a:pt x="527738" y="493568"/>
                </a:cubicBezTo>
                <a:lnTo>
                  <a:pt x="496688" y="492722"/>
                </a:lnTo>
                <a:cubicBezTo>
                  <a:pt x="453170" y="490445"/>
                  <a:pt x="342661" y="480006"/>
                  <a:pt x="266629" y="479903"/>
                </a:cubicBezTo>
                <a:cubicBezTo>
                  <a:pt x="190597" y="479800"/>
                  <a:pt x="79463" y="490037"/>
                  <a:pt x="40497" y="492105"/>
                </a:cubicBezTo>
                <a:lnTo>
                  <a:pt x="32832" y="492314"/>
                </a:lnTo>
                <a:cubicBezTo>
                  <a:pt x="17800" y="492724"/>
                  <a:pt x="7502" y="487764"/>
                  <a:pt x="3210" y="479408"/>
                </a:cubicBezTo>
                <a:cubicBezTo>
                  <a:pt x="2985" y="479262"/>
                  <a:pt x="2860" y="479056"/>
                  <a:pt x="2740" y="478849"/>
                </a:cubicBezTo>
                <a:cubicBezTo>
                  <a:pt x="-1833" y="470928"/>
                  <a:pt x="-826" y="459787"/>
                  <a:pt x="6844" y="447301"/>
                </a:cubicBezTo>
                <a:lnTo>
                  <a:pt x="23102" y="420834"/>
                </a:lnTo>
                <a:cubicBezTo>
                  <a:pt x="46833" y="384285"/>
                  <a:pt x="111126" y="293803"/>
                  <a:pt x="149231" y="228009"/>
                </a:cubicBezTo>
                <a:cubicBezTo>
                  <a:pt x="187336" y="162215"/>
                  <a:pt x="234039" y="60850"/>
                  <a:pt x="251731" y="26070"/>
                </a:cubicBezTo>
                <a:lnTo>
                  <a:pt x="255383" y="19328"/>
                </a:lnTo>
                <a:cubicBezTo>
                  <a:pt x="262543" y="6104"/>
                  <a:pt x="271988" y="-334"/>
                  <a:pt x="281371" y="127"/>
                </a:cubicBezTo>
                <a:cubicBezTo>
                  <a:pt x="281609" y="5"/>
                  <a:pt x="281850" y="0"/>
                  <a:pt x="282090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endParaRPr lang="zh-CN" altLang="en-US" strike="noStrike" noProof="1">
              <a:solidFill>
                <a:srgbClr val="FFFFFF"/>
              </a:solidFill>
              <a:latin typeface="黑体" panose="02010609060101010101" charset="-122"/>
              <a:ea typeface="黑体" panose="02010609060101010101" charset="-122"/>
              <a:cs typeface="Arial" panose="020B0604020202020204" pitchFamily="34" charset="0"/>
            </a:endParaRPr>
          </a:p>
        </p:txBody>
      </p:sp>
      <p:sp>
        <p:nvSpPr>
          <p:cNvPr id="20" name="KSO_Shape"/>
          <p:cNvSpPr/>
          <p:nvPr>
            <p:custDataLst>
              <p:tags r:id="rId5"/>
            </p:custDataLst>
          </p:nvPr>
        </p:nvSpPr>
        <p:spPr>
          <a:xfrm rot="7226800">
            <a:off x="745331" y="535781"/>
            <a:ext cx="88900" cy="77788"/>
          </a:xfrm>
          <a:custGeom>
            <a:avLst/>
            <a:gdLst>
              <a:gd name="connsiteX0" fmla="*/ 282090 w 560550"/>
              <a:gd name="connsiteY0" fmla="*/ 0 h 493591"/>
              <a:gd name="connsiteX1" fmla="*/ 307359 w 560550"/>
              <a:gd name="connsiteY1" fmla="*/ 19328 h 493591"/>
              <a:gd name="connsiteX2" fmla="*/ 322151 w 560550"/>
              <a:gd name="connsiteY2" fmla="*/ 46641 h 493591"/>
              <a:gd name="connsiteX3" fmla="*/ 422483 w 560550"/>
              <a:gd name="connsiteY3" fmla="*/ 244308 h 493591"/>
              <a:gd name="connsiteX4" fmla="*/ 421839 w 560550"/>
              <a:gd name="connsiteY4" fmla="*/ 243943 h 493591"/>
              <a:gd name="connsiteX5" fmla="*/ 426075 w 560550"/>
              <a:gd name="connsiteY5" fmla="*/ 252279 h 493591"/>
              <a:gd name="connsiteX6" fmla="*/ 549713 w 560550"/>
              <a:gd name="connsiteY6" fmla="*/ 442022 h 493591"/>
              <a:gd name="connsiteX7" fmla="*/ 553726 w 560550"/>
              <a:gd name="connsiteY7" fmla="*/ 448555 h 493591"/>
              <a:gd name="connsiteX8" fmla="*/ 557360 w 560550"/>
              <a:gd name="connsiteY8" fmla="*/ 480662 h 493591"/>
              <a:gd name="connsiteX9" fmla="*/ 557111 w 560550"/>
              <a:gd name="connsiteY9" fmla="*/ 481348 h 493591"/>
              <a:gd name="connsiteX10" fmla="*/ 527738 w 560550"/>
              <a:gd name="connsiteY10" fmla="*/ 493568 h 493591"/>
              <a:gd name="connsiteX11" fmla="*/ 496688 w 560550"/>
              <a:gd name="connsiteY11" fmla="*/ 492722 h 493591"/>
              <a:gd name="connsiteX12" fmla="*/ 275338 w 560550"/>
              <a:gd name="connsiteY12" fmla="*/ 480778 h 493591"/>
              <a:gd name="connsiteX13" fmla="*/ 275975 w 560550"/>
              <a:gd name="connsiteY13" fmla="*/ 480403 h 493591"/>
              <a:gd name="connsiteX14" fmla="*/ 266629 w 560550"/>
              <a:gd name="connsiteY14" fmla="*/ 479903 h 493591"/>
              <a:gd name="connsiteX15" fmla="*/ 40497 w 560550"/>
              <a:gd name="connsiteY15" fmla="*/ 492105 h 493591"/>
              <a:gd name="connsiteX16" fmla="*/ 32832 w 560550"/>
              <a:gd name="connsiteY16" fmla="*/ 492314 h 493591"/>
              <a:gd name="connsiteX17" fmla="*/ 3210 w 560550"/>
              <a:gd name="connsiteY17" fmla="*/ 479408 h 493591"/>
              <a:gd name="connsiteX18" fmla="*/ 2740 w 560550"/>
              <a:gd name="connsiteY18" fmla="*/ 478849 h 493591"/>
              <a:gd name="connsiteX19" fmla="*/ 6844 w 560550"/>
              <a:gd name="connsiteY19" fmla="*/ 447301 h 493591"/>
              <a:gd name="connsiteX20" fmla="*/ 23102 w 560550"/>
              <a:gd name="connsiteY20" fmla="*/ 420834 h 493591"/>
              <a:gd name="connsiteX21" fmla="*/ 144121 w 560550"/>
              <a:gd name="connsiteY21" fmla="*/ 235111 h 493591"/>
              <a:gd name="connsiteX22" fmla="*/ 144127 w 560550"/>
              <a:gd name="connsiteY22" fmla="*/ 235851 h 493591"/>
              <a:gd name="connsiteX23" fmla="*/ 149231 w 560550"/>
              <a:gd name="connsiteY23" fmla="*/ 228009 h 493591"/>
              <a:gd name="connsiteX24" fmla="*/ 251731 w 560550"/>
              <a:gd name="connsiteY24" fmla="*/ 26070 h 493591"/>
              <a:gd name="connsiteX25" fmla="*/ 255383 w 560550"/>
              <a:gd name="connsiteY25" fmla="*/ 19328 h 493591"/>
              <a:gd name="connsiteX26" fmla="*/ 281371 w 560550"/>
              <a:gd name="connsiteY26" fmla="*/ 127 h 493591"/>
              <a:gd name="connsiteX27" fmla="*/ 282090 w 560550"/>
              <a:gd name="connsiteY27" fmla="*/ 0 h 493591"/>
              <a:gd name="connsiteX0-1" fmla="*/ 282090 w 560550"/>
              <a:gd name="connsiteY0-2" fmla="*/ 0 h 493591"/>
              <a:gd name="connsiteX1-3" fmla="*/ 307359 w 560550"/>
              <a:gd name="connsiteY1-4" fmla="*/ 19328 h 493591"/>
              <a:gd name="connsiteX2-5" fmla="*/ 322151 w 560550"/>
              <a:gd name="connsiteY2-6" fmla="*/ 46641 h 493591"/>
              <a:gd name="connsiteX3-7" fmla="*/ 422483 w 560550"/>
              <a:gd name="connsiteY3-8" fmla="*/ 244308 h 493591"/>
              <a:gd name="connsiteX4-9" fmla="*/ 426075 w 560550"/>
              <a:gd name="connsiteY4-10" fmla="*/ 252279 h 493591"/>
              <a:gd name="connsiteX5-11" fmla="*/ 549713 w 560550"/>
              <a:gd name="connsiteY5-12" fmla="*/ 442022 h 493591"/>
              <a:gd name="connsiteX6-13" fmla="*/ 553726 w 560550"/>
              <a:gd name="connsiteY6-14" fmla="*/ 448555 h 493591"/>
              <a:gd name="connsiteX7-15" fmla="*/ 557360 w 560550"/>
              <a:gd name="connsiteY7-16" fmla="*/ 480662 h 493591"/>
              <a:gd name="connsiteX8-17" fmla="*/ 557111 w 560550"/>
              <a:gd name="connsiteY8-18" fmla="*/ 481348 h 493591"/>
              <a:gd name="connsiteX9-19" fmla="*/ 527738 w 560550"/>
              <a:gd name="connsiteY9-20" fmla="*/ 493568 h 493591"/>
              <a:gd name="connsiteX10-21" fmla="*/ 496688 w 560550"/>
              <a:gd name="connsiteY10-22" fmla="*/ 492722 h 493591"/>
              <a:gd name="connsiteX11-23" fmla="*/ 275338 w 560550"/>
              <a:gd name="connsiteY11-24" fmla="*/ 480778 h 493591"/>
              <a:gd name="connsiteX12-25" fmla="*/ 275975 w 560550"/>
              <a:gd name="connsiteY12-26" fmla="*/ 480403 h 493591"/>
              <a:gd name="connsiteX13-27" fmla="*/ 266629 w 560550"/>
              <a:gd name="connsiteY13-28" fmla="*/ 479903 h 493591"/>
              <a:gd name="connsiteX14-29" fmla="*/ 40497 w 560550"/>
              <a:gd name="connsiteY14-30" fmla="*/ 492105 h 493591"/>
              <a:gd name="connsiteX15-31" fmla="*/ 32832 w 560550"/>
              <a:gd name="connsiteY15-32" fmla="*/ 492314 h 493591"/>
              <a:gd name="connsiteX16-33" fmla="*/ 3210 w 560550"/>
              <a:gd name="connsiteY16-34" fmla="*/ 479408 h 493591"/>
              <a:gd name="connsiteX17-35" fmla="*/ 2740 w 560550"/>
              <a:gd name="connsiteY17-36" fmla="*/ 478849 h 493591"/>
              <a:gd name="connsiteX18-37" fmla="*/ 6844 w 560550"/>
              <a:gd name="connsiteY18-38" fmla="*/ 447301 h 493591"/>
              <a:gd name="connsiteX19-39" fmla="*/ 23102 w 560550"/>
              <a:gd name="connsiteY19-40" fmla="*/ 420834 h 493591"/>
              <a:gd name="connsiteX20-41" fmla="*/ 144121 w 560550"/>
              <a:gd name="connsiteY20-42" fmla="*/ 235111 h 493591"/>
              <a:gd name="connsiteX21-43" fmla="*/ 144127 w 560550"/>
              <a:gd name="connsiteY21-44" fmla="*/ 235851 h 493591"/>
              <a:gd name="connsiteX22-45" fmla="*/ 149231 w 560550"/>
              <a:gd name="connsiteY22-46" fmla="*/ 228009 h 493591"/>
              <a:gd name="connsiteX23-47" fmla="*/ 251731 w 560550"/>
              <a:gd name="connsiteY23-48" fmla="*/ 26070 h 493591"/>
              <a:gd name="connsiteX24-49" fmla="*/ 255383 w 560550"/>
              <a:gd name="connsiteY24-50" fmla="*/ 19328 h 493591"/>
              <a:gd name="connsiteX25-51" fmla="*/ 281371 w 560550"/>
              <a:gd name="connsiteY25-52" fmla="*/ 127 h 493591"/>
              <a:gd name="connsiteX26-53" fmla="*/ 282090 w 560550"/>
              <a:gd name="connsiteY26-54" fmla="*/ 0 h 493591"/>
              <a:gd name="connsiteX0-55" fmla="*/ 282090 w 560550"/>
              <a:gd name="connsiteY0-56" fmla="*/ 0 h 493591"/>
              <a:gd name="connsiteX1-57" fmla="*/ 307359 w 560550"/>
              <a:gd name="connsiteY1-58" fmla="*/ 19328 h 493591"/>
              <a:gd name="connsiteX2-59" fmla="*/ 322151 w 560550"/>
              <a:gd name="connsiteY2-60" fmla="*/ 46641 h 493591"/>
              <a:gd name="connsiteX3-61" fmla="*/ 426075 w 560550"/>
              <a:gd name="connsiteY3-62" fmla="*/ 252279 h 493591"/>
              <a:gd name="connsiteX4-63" fmla="*/ 549713 w 560550"/>
              <a:gd name="connsiteY4-64" fmla="*/ 442022 h 493591"/>
              <a:gd name="connsiteX5-65" fmla="*/ 553726 w 560550"/>
              <a:gd name="connsiteY5-66" fmla="*/ 448555 h 493591"/>
              <a:gd name="connsiteX6-67" fmla="*/ 557360 w 560550"/>
              <a:gd name="connsiteY6-68" fmla="*/ 480662 h 493591"/>
              <a:gd name="connsiteX7-69" fmla="*/ 557111 w 560550"/>
              <a:gd name="connsiteY7-70" fmla="*/ 481348 h 493591"/>
              <a:gd name="connsiteX8-71" fmla="*/ 527738 w 560550"/>
              <a:gd name="connsiteY8-72" fmla="*/ 493568 h 493591"/>
              <a:gd name="connsiteX9-73" fmla="*/ 496688 w 560550"/>
              <a:gd name="connsiteY9-74" fmla="*/ 492722 h 493591"/>
              <a:gd name="connsiteX10-75" fmla="*/ 275338 w 560550"/>
              <a:gd name="connsiteY10-76" fmla="*/ 480778 h 493591"/>
              <a:gd name="connsiteX11-77" fmla="*/ 275975 w 560550"/>
              <a:gd name="connsiteY11-78" fmla="*/ 480403 h 493591"/>
              <a:gd name="connsiteX12-79" fmla="*/ 266629 w 560550"/>
              <a:gd name="connsiteY12-80" fmla="*/ 479903 h 493591"/>
              <a:gd name="connsiteX13-81" fmla="*/ 40497 w 560550"/>
              <a:gd name="connsiteY13-82" fmla="*/ 492105 h 493591"/>
              <a:gd name="connsiteX14-83" fmla="*/ 32832 w 560550"/>
              <a:gd name="connsiteY14-84" fmla="*/ 492314 h 493591"/>
              <a:gd name="connsiteX15-85" fmla="*/ 3210 w 560550"/>
              <a:gd name="connsiteY15-86" fmla="*/ 479408 h 493591"/>
              <a:gd name="connsiteX16-87" fmla="*/ 2740 w 560550"/>
              <a:gd name="connsiteY16-88" fmla="*/ 478849 h 493591"/>
              <a:gd name="connsiteX17-89" fmla="*/ 6844 w 560550"/>
              <a:gd name="connsiteY17-90" fmla="*/ 447301 h 493591"/>
              <a:gd name="connsiteX18-91" fmla="*/ 23102 w 560550"/>
              <a:gd name="connsiteY18-92" fmla="*/ 420834 h 493591"/>
              <a:gd name="connsiteX19-93" fmla="*/ 144121 w 560550"/>
              <a:gd name="connsiteY19-94" fmla="*/ 235111 h 493591"/>
              <a:gd name="connsiteX20-95" fmla="*/ 144127 w 560550"/>
              <a:gd name="connsiteY20-96" fmla="*/ 235851 h 493591"/>
              <a:gd name="connsiteX21-97" fmla="*/ 149231 w 560550"/>
              <a:gd name="connsiteY21-98" fmla="*/ 228009 h 493591"/>
              <a:gd name="connsiteX22-99" fmla="*/ 251731 w 560550"/>
              <a:gd name="connsiteY22-100" fmla="*/ 26070 h 493591"/>
              <a:gd name="connsiteX23-101" fmla="*/ 255383 w 560550"/>
              <a:gd name="connsiteY23-102" fmla="*/ 19328 h 493591"/>
              <a:gd name="connsiteX24-103" fmla="*/ 281371 w 560550"/>
              <a:gd name="connsiteY24-104" fmla="*/ 127 h 493591"/>
              <a:gd name="connsiteX25-105" fmla="*/ 282090 w 560550"/>
              <a:gd name="connsiteY25-106" fmla="*/ 0 h 493591"/>
              <a:gd name="connsiteX0-107" fmla="*/ 282090 w 560550"/>
              <a:gd name="connsiteY0-108" fmla="*/ 0 h 493591"/>
              <a:gd name="connsiteX1-109" fmla="*/ 307359 w 560550"/>
              <a:gd name="connsiteY1-110" fmla="*/ 19328 h 493591"/>
              <a:gd name="connsiteX2-111" fmla="*/ 322151 w 560550"/>
              <a:gd name="connsiteY2-112" fmla="*/ 46641 h 493591"/>
              <a:gd name="connsiteX3-113" fmla="*/ 426075 w 560550"/>
              <a:gd name="connsiteY3-114" fmla="*/ 252279 h 493591"/>
              <a:gd name="connsiteX4-115" fmla="*/ 549713 w 560550"/>
              <a:gd name="connsiteY4-116" fmla="*/ 442022 h 493591"/>
              <a:gd name="connsiteX5-117" fmla="*/ 553726 w 560550"/>
              <a:gd name="connsiteY5-118" fmla="*/ 448555 h 493591"/>
              <a:gd name="connsiteX6-119" fmla="*/ 557360 w 560550"/>
              <a:gd name="connsiteY6-120" fmla="*/ 480662 h 493591"/>
              <a:gd name="connsiteX7-121" fmla="*/ 557111 w 560550"/>
              <a:gd name="connsiteY7-122" fmla="*/ 481348 h 493591"/>
              <a:gd name="connsiteX8-123" fmla="*/ 527738 w 560550"/>
              <a:gd name="connsiteY8-124" fmla="*/ 493568 h 493591"/>
              <a:gd name="connsiteX9-125" fmla="*/ 496688 w 560550"/>
              <a:gd name="connsiteY9-126" fmla="*/ 492722 h 493591"/>
              <a:gd name="connsiteX10-127" fmla="*/ 275338 w 560550"/>
              <a:gd name="connsiteY10-128" fmla="*/ 480778 h 493591"/>
              <a:gd name="connsiteX11-129" fmla="*/ 275975 w 560550"/>
              <a:gd name="connsiteY11-130" fmla="*/ 480403 h 493591"/>
              <a:gd name="connsiteX12-131" fmla="*/ 266629 w 560550"/>
              <a:gd name="connsiteY12-132" fmla="*/ 479903 h 493591"/>
              <a:gd name="connsiteX13-133" fmla="*/ 40497 w 560550"/>
              <a:gd name="connsiteY13-134" fmla="*/ 492105 h 493591"/>
              <a:gd name="connsiteX14-135" fmla="*/ 32832 w 560550"/>
              <a:gd name="connsiteY14-136" fmla="*/ 492314 h 493591"/>
              <a:gd name="connsiteX15-137" fmla="*/ 3210 w 560550"/>
              <a:gd name="connsiteY15-138" fmla="*/ 479408 h 493591"/>
              <a:gd name="connsiteX16-139" fmla="*/ 2740 w 560550"/>
              <a:gd name="connsiteY16-140" fmla="*/ 478849 h 493591"/>
              <a:gd name="connsiteX17-141" fmla="*/ 6844 w 560550"/>
              <a:gd name="connsiteY17-142" fmla="*/ 447301 h 493591"/>
              <a:gd name="connsiteX18-143" fmla="*/ 23102 w 560550"/>
              <a:gd name="connsiteY18-144" fmla="*/ 420834 h 493591"/>
              <a:gd name="connsiteX19-145" fmla="*/ 144121 w 560550"/>
              <a:gd name="connsiteY19-146" fmla="*/ 235111 h 493591"/>
              <a:gd name="connsiteX20-147" fmla="*/ 144127 w 560550"/>
              <a:gd name="connsiteY20-148" fmla="*/ 235851 h 493591"/>
              <a:gd name="connsiteX21-149" fmla="*/ 149231 w 560550"/>
              <a:gd name="connsiteY21-150" fmla="*/ 228009 h 493591"/>
              <a:gd name="connsiteX22-151" fmla="*/ 251731 w 560550"/>
              <a:gd name="connsiteY22-152" fmla="*/ 26070 h 493591"/>
              <a:gd name="connsiteX23-153" fmla="*/ 255383 w 560550"/>
              <a:gd name="connsiteY23-154" fmla="*/ 19328 h 493591"/>
              <a:gd name="connsiteX24-155" fmla="*/ 281371 w 560550"/>
              <a:gd name="connsiteY24-156" fmla="*/ 127 h 493591"/>
              <a:gd name="connsiteX25-157" fmla="*/ 282090 w 560550"/>
              <a:gd name="connsiteY25-158" fmla="*/ 0 h 493591"/>
              <a:gd name="connsiteX0-159" fmla="*/ 282090 w 560550"/>
              <a:gd name="connsiteY0-160" fmla="*/ 0 h 493591"/>
              <a:gd name="connsiteX1-161" fmla="*/ 307359 w 560550"/>
              <a:gd name="connsiteY1-162" fmla="*/ 19328 h 493591"/>
              <a:gd name="connsiteX2-163" fmla="*/ 322151 w 560550"/>
              <a:gd name="connsiteY2-164" fmla="*/ 46641 h 493591"/>
              <a:gd name="connsiteX3-165" fmla="*/ 426075 w 560550"/>
              <a:gd name="connsiteY3-166" fmla="*/ 252279 h 493591"/>
              <a:gd name="connsiteX4-167" fmla="*/ 549713 w 560550"/>
              <a:gd name="connsiteY4-168" fmla="*/ 442022 h 493591"/>
              <a:gd name="connsiteX5-169" fmla="*/ 553726 w 560550"/>
              <a:gd name="connsiteY5-170" fmla="*/ 448555 h 493591"/>
              <a:gd name="connsiteX6-171" fmla="*/ 557360 w 560550"/>
              <a:gd name="connsiteY6-172" fmla="*/ 480662 h 493591"/>
              <a:gd name="connsiteX7-173" fmla="*/ 557111 w 560550"/>
              <a:gd name="connsiteY7-174" fmla="*/ 481348 h 493591"/>
              <a:gd name="connsiteX8-175" fmla="*/ 527738 w 560550"/>
              <a:gd name="connsiteY8-176" fmla="*/ 493568 h 493591"/>
              <a:gd name="connsiteX9-177" fmla="*/ 496688 w 560550"/>
              <a:gd name="connsiteY9-178" fmla="*/ 492722 h 493591"/>
              <a:gd name="connsiteX10-179" fmla="*/ 275338 w 560550"/>
              <a:gd name="connsiteY10-180" fmla="*/ 480778 h 493591"/>
              <a:gd name="connsiteX11-181" fmla="*/ 275975 w 560550"/>
              <a:gd name="connsiteY11-182" fmla="*/ 480403 h 493591"/>
              <a:gd name="connsiteX12-183" fmla="*/ 266629 w 560550"/>
              <a:gd name="connsiteY12-184" fmla="*/ 479903 h 493591"/>
              <a:gd name="connsiteX13-185" fmla="*/ 40497 w 560550"/>
              <a:gd name="connsiteY13-186" fmla="*/ 492105 h 493591"/>
              <a:gd name="connsiteX14-187" fmla="*/ 32832 w 560550"/>
              <a:gd name="connsiteY14-188" fmla="*/ 492314 h 493591"/>
              <a:gd name="connsiteX15-189" fmla="*/ 3210 w 560550"/>
              <a:gd name="connsiteY15-190" fmla="*/ 479408 h 493591"/>
              <a:gd name="connsiteX16-191" fmla="*/ 2740 w 560550"/>
              <a:gd name="connsiteY16-192" fmla="*/ 478849 h 493591"/>
              <a:gd name="connsiteX17-193" fmla="*/ 6844 w 560550"/>
              <a:gd name="connsiteY17-194" fmla="*/ 447301 h 493591"/>
              <a:gd name="connsiteX18-195" fmla="*/ 23102 w 560550"/>
              <a:gd name="connsiteY18-196" fmla="*/ 420834 h 493591"/>
              <a:gd name="connsiteX19-197" fmla="*/ 144121 w 560550"/>
              <a:gd name="connsiteY19-198" fmla="*/ 235111 h 493591"/>
              <a:gd name="connsiteX20-199" fmla="*/ 149231 w 560550"/>
              <a:gd name="connsiteY20-200" fmla="*/ 228009 h 493591"/>
              <a:gd name="connsiteX21-201" fmla="*/ 251731 w 560550"/>
              <a:gd name="connsiteY21-202" fmla="*/ 26070 h 493591"/>
              <a:gd name="connsiteX22-203" fmla="*/ 255383 w 560550"/>
              <a:gd name="connsiteY22-204" fmla="*/ 19328 h 493591"/>
              <a:gd name="connsiteX23-205" fmla="*/ 281371 w 560550"/>
              <a:gd name="connsiteY23-206" fmla="*/ 127 h 493591"/>
              <a:gd name="connsiteX24-207" fmla="*/ 282090 w 560550"/>
              <a:gd name="connsiteY24-208" fmla="*/ 0 h 493591"/>
              <a:gd name="connsiteX0-209" fmla="*/ 282090 w 560550"/>
              <a:gd name="connsiteY0-210" fmla="*/ 0 h 493591"/>
              <a:gd name="connsiteX1-211" fmla="*/ 307359 w 560550"/>
              <a:gd name="connsiteY1-212" fmla="*/ 19328 h 493591"/>
              <a:gd name="connsiteX2-213" fmla="*/ 322151 w 560550"/>
              <a:gd name="connsiteY2-214" fmla="*/ 46641 h 493591"/>
              <a:gd name="connsiteX3-215" fmla="*/ 426075 w 560550"/>
              <a:gd name="connsiteY3-216" fmla="*/ 252279 h 493591"/>
              <a:gd name="connsiteX4-217" fmla="*/ 549713 w 560550"/>
              <a:gd name="connsiteY4-218" fmla="*/ 442022 h 493591"/>
              <a:gd name="connsiteX5-219" fmla="*/ 553726 w 560550"/>
              <a:gd name="connsiteY5-220" fmla="*/ 448555 h 493591"/>
              <a:gd name="connsiteX6-221" fmla="*/ 557360 w 560550"/>
              <a:gd name="connsiteY6-222" fmla="*/ 480662 h 493591"/>
              <a:gd name="connsiteX7-223" fmla="*/ 557111 w 560550"/>
              <a:gd name="connsiteY7-224" fmla="*/ 481348 h 493591"/>
              <a:gd name="connsiteX8-225" fmla="*/ 527738 w 560550"/>
              <a:gd name="connsiteY8-226" fmla="*/ 493568 h 493591"/>
              <a:gd name="connsiteX9-227" fmla="*/ 496688 w 560550"/>
              <a:gd name="connsiteY9-228" fmla="*/ 492722 h 493591"/>
              <a:gd name="connsiteX10-229" fmla="*/ 275338 w 560550"/>
              <a:gd name="connsiteY10-230" fmla="*/ 480778 h 493591"/>
              <a:gd name="connsiteX11-231" fmla="*/ 275975 w 560550"/>
              <a:gd name="connsiteY11-232" fmla="*/ 480403 h 493591"/>
              <a:gd name="connsiteX12-233" fmla="*/ 266629 w 560550"/>
              <a:gd name="connsiteY12-234" fmla="*/ 479903 h 493591"/>
              <a:gd name="connsiteX13-235" fmla="*/ 40497 w 560550"/>
              <a:gd name="connsiteY13-236" fmla="*/ 492105 h 493591"/>
              <a:gd name="connsiteX14-237" fmla="*/ 32832 w 560550"/>
              <a:gd name="connsiteY14-238" fmla="*/ 492314 h 493591"/>
              <a:gd name="connsiteX15-239" fmla="*/ 3210 w 560550"/>
              <a:gd name="connsiteY15-240" fmla="*/ 479408 h 493591"/>
              <a:gd name="connsiteX16-241" fmla="*/ 2740 w 560550"/>
              <a:gd name="connsiteY16-242" fmla="*/ 478849 h 493591"/>
              <a:gd name="connsiteX17-243" fmla="*/ 6844 w 560550"/>
              <a:gd name="connsiteY17-244" fmla="*/ 447301 h 493591"/>
              <a:gd name="connsiteX18-245" fmla="*/ 23102 w 560550"/>
              <a:gd name="connsiteY18-246" fmla="*/ 420834 h 493591"/>
              <a:gd name="connsiteX19-247" fmla="*/ 149231 w 560550"/>
              <a:gd name="connsiteY19-248" fmla="*/ 228009 h 493591"/>
              <a:gd name="connsiteX20-249" fmla="*/ 251731 w 560550"/>
              <a:gd name="connsiteY20-250" fmla="*/ 26070 h 493591"/>
              <a:gd name="connsiteX21-251" fmla="*/ 255383 w 560550"/>
              <a:gd name="connsiteY21-252" fmla="*/ 19328 h 493591"/>
              <a:gd name="connsiteX22-253" fmla="*/ 281371 w 560550"/>
              <a:gd name="connsiteY22-254" fmla="*/ 127 h 493591"/>
              <a:gd name="connsiteX23-255" fmla="*/ 282090 w 560550"/>
              <a:gd name="connsiteY23-256" fmla="*/ 0 h 493591"/>
              <a:gd name="connsiteX0-257" fmla="*/ 282090 w 560550"/>
              <a:gd name="connsiteY0-258" fmla="*/ 0 h 493591"/>
              <a:gd name="connsiteX1-259" fmla="*/ 307359 w 560550"/>
              <a:gd name="connsiteY1-260" fmla="*/ 19328 h 493591"/>
              <a:gd name="connsiteX2-261" fmla="*/ 322151 w 560550"/>
              <a:gd name="connsiteY2-262" fmla="*/ 46641 h 493591"/>
              <a:gd name="connsiteX3-263" fmla="*/ 426075 w 560550"/>
              <a:gd name="connsiteY3-264" fmla="*/ 252279 h 493591"/>
              <a:gd name="connsiteX4-265" fmla="*/ 549713 w 560550"/>
              <a:gd name="connsiteY4-266" fmla="*/ 442022 h 493591"/>
              <a:gd name="connsiteX5-267" fmla="*/ 553726 w 560550"/>
              <a:gd name="connsiteY5-268" fmla="*/ 448555 h 493591"/>
              <a:gd name="connsiteX6-269" fmla="*/ 557360 w 560550"/>
              <a:gd name="connsiteY6-270" fmla="*/ 480662 h 493591"/>
              <a:gd name="connsiteX7-271" fmla="*/ 557111 w 560550"/>
              <a:gd name="connsiteY7-272" fmla="*/ 481348 h 493591"/>
              <a:gd name="connsiteX8-273" fmla="*/ 527738 w 560550"/>
              <a:gd name="connsiteY8-274" fmla="*/ 493568 h 493591"/>
              <a:gd name="connsiteX9-275" fmla="*/ 496688 w 560550"/>
              <a:gd name="connsiteY9-276" fmla="*/ 492722 h 493591"/>
              <a:gd name="connsiteX10-277" fmla="*/ 275338 w 560550"/>
              <a:gd name="connsiteY10-278" fmla="*/ 480778 h 493591"/>
              <a:gd name="connsiteX11-279" fmla="*/ 275975 w 560550"/>
              <a:gd name="connsiteY11-280" fmla="*/ 480403 h 493591"/>
              <a:gd name="connsiteX12-281" fmla="*/ 266629 w 560550"/>
              <a:gd name="connsiteY12-282" fmla="*/ 479903 h 493591"/>
              <a:gd name="connsiteX13-283" fmla="*/ 40497 w 560550"/>
              <a:gd name="connsiteY13-284" fmla="*/ 492105 h 493591"/>
              <a:gd name="connsiteX14-285" fmla="*/ 32832 w 560550"/>
              <a:gd name="connsiteY14-286" fmla="*/ 492314 h 493591"/>
              <a:gd name="connsiteX15-287" fmla="*/ 3210 w 560550"/>
              <a:gd name="connsiteY15-288" fmla="*/ 479408 h 493591"/>
              <a:gd name="connsiteX16-289" fmla="*/ 2740 w 560550"/>
              <a:gd name="connsiteY16-290" fmla="*/ 478849 h 493591"/>
              <a:gd name="connsiteX17-291" fmla="*/ 6844 w 560550"/>
              <a:gd name="connsiteY17-292" fmla="*/ 447301 h 493591"/>
              <a:gd name="connsiteX18-293" fmla="*/ 23102 w 560550"/>
              <a:gd name="connsiteY18-294" fmla="*/ 420834 h 493591"/>
              <a:gd name="connsiteX19-295" fmla="*/ 149231 w 560550"/>
              <a:gd name="connsiteY19-296" fmla="*/ 228009 h 493591"/>
              <a:gd name="connsiteX20-297" fmla="*/ 251731 w 560550"/>
              <a:gd name="connsiteY20-298" fmla="*/ 26070 h 493591"/>
              <a:gd name="connsiteX21-299" fmla="*/ 255383 w 560550"/>
              <a:gd name="connsiteY21-300" fmla="*/ 19328 h 493591"/>
              <a:gd name="connsiteX22-301" fmla="*/ 281371 w 560550"/>
              <a:gd name="connsiteY22-302" fmla="*/ 127 h 493591"/>
              <a:gd name="connsiteX23-303" fmla="*/ 282090 w 560550"/>
              <a:gd name="connsiteY23-304" fmla="*/ 0 h 493591"/>
              <a:gd name="connsiteX0-305" fmla="*/ 282090 w 560550"/>
              <a:gd name="connsiteY0-306" fmla="*/ 0 h 493591"/>
              <a:gd name="connsiteX1-307" fmla="*/ 307359 w 560550"/>
              <a:gd name="connsiteY1-308" fmla="*/ 19328 h 493591"/>
              <a:gd name="connsiteX2-309" fmla="*/ 322151 w 560550"/>
              <a:gd name="connsiteY2-310" fmla="*/ 46641 h 493591"/>
              <a:gd name="connsiteX3-311" fmla="*/ 426075 w 560550"/>
              <a:gd name="connsiteY3-312" fmla="*/ 252279 h 493591"/>
              <a:gd name="connsiteX4-313" fmla="*/ 549713 w 560550"/>
              <a:gd name="connsiteY4-314" fmla="*/ 442022 h 493591"/>
              <a:gd name="connsiteX5-315" fmla="*/ 553726 w 560550"/>
              <a:gd name="connsiteY5-316" fmla="*/ 448555 h 493591"/>
              <a:gd name="connsiteX6-317" fmla="*/ 557360 w 560550"/>
              <a:gd name="connsiteY6-318" fmla="*/ 480662 h 493591"/>
              <a:gd name="connsiteX7-319" fmla="*/ 557111 w 560550"/>
              <a:gd name="connsiteY7-320" fmla="*/ 481348 h 493591"/>
              <a:gd name="connsiteX8-321" fmla="*/ 527738 w 560550"/>
              <a:gd name="connsiteY8-322" fmla="*/ 493568 h 493591"/>
              <a:gd name="connsiteX9-323" fmla="*/ 496688 w 560550"/>
              <a:gd name="connsiteY9-324" fmla="*/ 492722 h 493591"/>
              <a:gd name="connsiteX10-325" fmla="*/ 275338 w 560550"/>
              <a:gd name="connsiteY10-326" fmla="*/ 480778 h 493591"/>
              <a:gd name="connsiteX11-327" fmla="*/ 266629 w 560550"/>
              <a:gd name="connsiteY11-328" fmla="*/ 479903 h 493591"/>
              <a:gd name="connsiteX12-329" fmla="*/ 40497 w 560550"/>
              <a:gd name="connsiteY12-330" fmla="*/ 492105 h 493591"/>
              <a:gd name="connsiteX13-331" fmla="*/ 32832 w 560550"/>
              <a:gd name="connsiteY13-332" fmla="*/ 492314 h 493591"/>
              <a:gd name="connsiteX14-333" fmla="*/ 3210 w 560550"/>
              <a:gd name="connsiteY14-334" fmla="*/ 479408 h 493591"/>
              <a:gd name="connsiteX15-335" fmla="*/ 2740 w 560550"/>
              <a:gd name="connsiteY15-336" fmla="*/ 478849 h 493591"/>
              <a:gd name="connsiteX16-337" fmla="*/ 6844 w 560550"/>
              <a:gd name="connsiteY16-338" fmla="*/ 447301 h 493591"/>
              <a:gd name="connsiteX17-339" fmla="*/ 23102 w 560550"/>
              <a:gd name="connsiteY17-340" fmla="*/ 420834 h 493591"/>
              <a:gd name="connsiteX18-341" fmla="*/ 149231 w 560550"/>
              <a:gd name="connsiteY18-342" fmla="*/ 228009 h 493591"/>
              <a:gd name="connsiteX19-343" fmla="*/ 251731 w 560550"/>
              <a:gd name="connsiteY19-344" fmla="*/ 26070 h 493591"/>
              <a:gd name="connsiteX20-345" fmla="*/ 255383 w 560550"/>
              <a:gd name="connsiteY20-346" fmla="*/ 19328 h 493591"/>
              <a:gd name="connsiteX21-347" fmla="*/ 281371 w 560550"/>
              <a:gd name="connsiteY21-348" fmla="*/ 127 h 493591"/>
              <a:gd name="connsiteX22-349" fmla="*/ 282090 w 560550"/>
              <a:gd name="connsiteY22-350" fmla="*/ 0 h 493591"/>
              <a:gd name="connsiteX0-351" fmla="*/ 282090 w 560550"/>
              <a:gd name="connsiteY0-352" fmla="*/ 0 h 493591"/>
              <a:gd name="connsiteX1-353" fmla="*/ 307359 w 560550"/>
              <a:gd name="connsiteY1-354" fmla="*/ 19328 h 493591"/>
              <a:gd name="connsiteX2-355" fmla="*/ 322151 w 560550"/>
              <a:gd name="connsiteY2-356" fmla="*/ 46641 h 493591"/>
              <a:gd name="connsiteX3-357" fmla="*/ 426075 w 560550"/>
              <a:gd name="connsiteY3-358" fmla="*/ 252279 h 493591"/>
              <a:gd name="connsiteX4-359" fmla="*/ 549713 w 560550"/>
              <a:gd name="connsiteY4-360" fmla="*/ 442022 h 493591"/>
              <a:gd name="connsiteX5-361" fmla="*/ 553726 w 560550"/>
              <a:gd name="connsiteY5-362" fmla="*/ 448555 h 493591"/>
              <a:gd name="connsiteX6-363" fmla="*/ 557360 w 560550"/>
              <a:gd name="connsiteY6-364" fmla="*/ 480662 h 493591"/>
              <a:gd name="connsiteX7-365" fmla="*/ 557111 w 560550"/>
              <a:gd name="connsiteY7-366" fmla="*/ 481348 h 493591"/>
              <a:gd name="connsiteX8-367" fmla="*/ 527738 w 560550"/>
              <a:gd name="connsiteY8-368" fmla="*/ 493568 h 493591"/>
              <a:gd name="connsiteX9-369" fmla="*/ 496688 w 560550"/>
              <a:gd name="connsiteY9-370" fmla="*/ 492722 h 493591"/>
              <a:gd name="connsiteX10-371" fmla="*/ 266629 w 560550"/>
              <a:gd name="connsiteY10-372" fmla="*/ 479903 h 493591"/>
              <a:gd name="connsiteX11-373" fmla="*/ 40497 w 560550"/>
              <a:gd name="connsiteY11-374" fmla="*/ 492105 h 493591"/>
              <a:gd name="connsiteX12-375" fmla="*/ 32832 w 560550"/>
              <a:gd name="connsiteY12-376" fmla="*/ 492314 h 493591"/>
              <a:gd name="connsiteX13-377" fmla="*/ 3210 w 560550"/>
              <a:gd name="connsiteY13-378" fmla="*/ 479408 h 493591"/>
              <a:gd name="connsiteX14-379" fmla="*/ 2740 w 560550"/>
              <a:gd name="connsiteY14-380" fmla="*/ 478849 h 493591"/>
              <a:gd name="connsiteX15-381" fmla="*/ 6844 w 560550"/>
              <a:gd name="connsiteY15-382" fmla="*/ 447301 h 493591"/>
              <a:gd name="connsiteX16-383" fmla="*/ 23102 w 560550"/>
              <a:gd name="connsiteY16-384" fmla="*/ 420834 h 493591"/>
              <a:gd name="connsiteX17-385" fmla="*/ 149231 w 560550"/>
              <a:gd name="connsiteY17-386" fmla="*/ 228009 h 493591"/>
              <a:gd name="connsiteX18-387" fmla="*/ 251731 w 560550"/>
              <a:gd name="connsiteY18-388" fmla="*/ 26070 h 493591"/>
              <a:gd name="connsiteX19-389" fmla="*/ 255383 w 560550"/>
              <a:gd name="connsiteY19-390" fmla="*/ 19328 h 493591"/>
              <a:gd name="connsiteX20-391" fmla="*/ 281371 w 560550"/>
              <a:gd name="connsiteY20-392" fmla="*/ 127 h 493591"/>
              <a:gd name="connsiteX21-393" fmla="*/ 282090 w 560550"/>
              <a:gd name="connsiteY21-394" fmla="*/ 0 h 493591"/>
              <a:gd name="connsiteX0-395" fmla="*/ 282090 w 560550"/>
              <a:gd name="connsiteY0-396" fmla="*/ 0 h 493591"/>
              <a:gd name="connsiteX1-397" fmla="*/ 307359 w 560550"/>
              <a:gd name="connsiteY1-398" fmla="*/ 19328 h 493591"/>
              <a:gd name="connsiteX2-399" fmla="*/ 322151 w 560550"/>
              <a:gd name="connsiteY2-400" fmla="*/ 46641 h 493591"/>
              <a:gd name="connsiteX3-401" fmla="*/ 426075 w 560550"/>
              <a:gd name="connsiteY3-402" fmla="*/ 252279 h 493591"/>
              <a:gd name="connsiteX4-403" fmla="*/ 549713 w 560550"/>
              <a:gd name="connsiteY4-404" fmla="*/ 442022 h 493591"/>
              <a:gd name="connsiteX5-405" fmla="*/ 553726 w 560550"/>
              <a:gd name="connsiteY5-406" fmla="*/ 448555 h 493591"/>
              <a:gd name="connsiteX6-407" fmla="*/ 557360 w 560550"/>
              <a:gd name="connsiteY6-408" fmla="*/ 480662 h 493591"/>
              <a:gd name="connsiteX7-409" fmla="*/ 557111 w 560550"/>
              <a:gd name="connsiteY7-410" fmla="*/ 481348 h 493591"/>
              <a:gd name="connsiteX8-411" fmla="*/ 527738 w 560550"/>
              <a:gd name="connsiteY8-412" fmla="*/ 493568 h 493591"/>
              <a:gd name="connsiteX9-413" fmla="*/ 496688 w 560550"/>
              <a:gd name="connsiteY9-414" fmla="*/ 492722 h 493591"/>
              <a:gd name="connsiteX10-415" fmla="*/ 266629 w 560550"/>
              <a:gd name="connsiteY10-416" fmla="*/ 479903 h 493591"/>
              <a:gd name="connsiteX11-417" fmla="*/ 40497 w 560550"/>
              <a:gd name="connsiteY11-418" fmla="*/ 492105 h 493591"/>
              <a:gd name="connsiteX12-419" fmla="*/ 32832 w 560550"/>
              <a:gd name="connsiteY12-420" fmla="*/ 492314 h 493591"/>
              <a:gd name="connsiteX13-421" fmla="*/ 3210 w 560550"/>
              <a:gd name="connsiteY13-422" fmla="*/ 479408 h 493591"/>
              <a:gd name="connsiteX14-423" fmla="*/ 2740 w 560550"/>
              <a:gd name="connsiteY14-424" fmla="*/ 478849 h 493591"/>
              <a:gd name="connsiteX15-425" fmla="*/ 6844 w 560550"/>
              <a:gd name="connsiteY15-426" fmla="*/ 447301 h 493591"/>
              <a:gd name="connsiteX16-427" fmla="*/ 23102 w 560550"/>
              <a:gd name="connsiteY16-428" fmla="*/ 420834 h 493591"/>
              <a:gd name="connsiteX17-429" fmla="*/ 149231 w 560550"/>
              <a:gd name="connsiteY17-430" fmla="*/ 228009 h 493591"/>
              <a:gd name="connsiteX18-431" fmla="*/ 251731 w 560550"/>
              <a:gd name="connsiteY18-432" fmla="*/ 26070 h 493591"/>
              <a:gd name="connsiteX19-433" fmla="*/ 255383 w 560550"/>
              <a:gd name="connsiteY19-434" fmla="*/ 19328 h 493591"/>
              <a:gd name="connsiteX20-435" fmla="*/ 281371 w 560550"/>
              <a:gd name="connsiteY20-436" fmla="*/ 127 h 493591"/>
              <a:gd name="connsiteX21-437" fmla="*/ 282090 w 560550"/>
              <a:gd name="connsiteY21-438" fmla="*/ 0 h 493591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  <a:cxn ang="0">
                <a:pos x="connsiteX10-21" y="connsiteY10-22"/>
              </a:cxn>
              <a:cxn ang="0">
                <a:pos x="connsiteX11-23" y="connsiteY11-24"/>
              </a:cxn>
              <a:cxn ang="0">
                <a:pos x="connsiteX12-25" y="connsiteY12-26"/>
              </a:cxn>
              <a:cxn ang="0">
                <a:pos x="connsiteX13-27" y="connsiteY13-28"/>
              </a:cxn>
              <a:cxn ang="0">
                <a:pos x="connsiteX14-29" y="connsiteY14-30"/>
              </a:cxn>
              <a:cxn ang="0">
                <a:pos x="connsiteX15-31" y="connsiteY15-32"/>
              </a:cxn>
              <a:cxn ang="0">
                <a:pos x="connsiteX16-33" y="connsiteY16-34"/>
              </a:cxn>
              <a:cxn ang="0">
                <a:pos x="connsiteX17-35" y="connsiteY17-36"/>
              </a:cxn>
              <a:cxn ang="0">
                <a:pos x="connsiteX18-37" y="connsiteY18-38"/>
              </a:cxn>
              <a:cxn ang="0">
                <a:pos x="connsiteX19-39" y="connsiteY19-40"/>
              </a:cxn>
              <a:cxn ang="0">
                <a:pos x="connsiteX20-41" y="connsiteY20-42"/>
              </a:cxn>
              <a:cxn ang="0">
                <a:pos x="connsiteX21-43" y="connsiteY21-44"/>
              </a:cxn>
            </a:cxnLst>
            <a:rect l="l" t="t" r="r" b="b"/>
            <a:pathLst>
              <a:path w="560550" h="493591">
                <a:moveTo>
                  <a:pt x="282090" y="0"/>
                </a:moveTo>
                <a:cubicBezTo>
                  <a:pt x="291235" y="0"/>
                  <a:pt x="300381" y="6443"/>
                  <a:pt x="307359" y="19328"/>
                </a:cubicBezTo>
                <a:lnTo>
                  <a:pt x="322151" y="46641"/>
                </a:lnTo>
                <a:cubicBezTo>
                  <a:pt x="341937" y="85466"/>
                  <a:pt x="388148" y="186382"/>
                  <a:pt x="426075" y="252279"/>
                </a:cubicBezTo>
                <a:cubicBezTo>
                  <a:pt x="464002" y="318176"/>
                  <a:pt x="528438" y="409309"/>
                  <a:pt x="549713" y="442022"/>
                </a:cubicBezTo>
                <a:lnTo>
                  <a:pt x="553726" y="448555"/>
                </a:lnTo>
                <a:cubicBezTo>
                  <a:pt x="561598" y="461368"/>
                  <a:pt x="562451" y="472766"/>
                  <a:pt x="557360" y="480662"/>
                </a:cubicBezTo>
                <a:cubicBezTo>
                  <a:pt x="557347" y="480929"/>
                  <a:pt x="557231" y="481140"/>
                  <a:pt x="557111" y="481348"/>
                </a:cubicBezTo>
                <a:cubicBezTo>
                  <a:pt x="552538" y="489268"/>
                  <a:pt x="542386" y="493968"/>
                  <a:pt x="527738" y="493568"/>
                </a:cubicBezTo>
                <a:lnTo>
                  <a:pt x="496688" y="492722"/>
                </a:lnTo>
                <a:cubicBezTo>
                  <a:pt x="453170" y="490445"/>
                  <a:pt x="342661" y="480006"/>
                  <a:pt x="266629" y="479903"/>
                </a:cubicBezTo>
                <a:cubicBezTo>
                  <a:pt x="190597" y="479800"/>
                  <a:pt x="79463" y="490037"/>
                  <a:pt x="40497" y="492105"/>
                </a:cubicBezTo>
                <a:lnTo>
                  <a:pt x="32832" y="492314"/>
                </a:lnTo>
                <a:cubicBezTo>
                  <a:pt x="17800" y="492724"/>
                  <a:pt x="7502" y="487764"/>
                  <a:pt x="3210" y="479408"/>
                </a:cubicBezTo>
                <a:cubicBezTo>
                  <a:pt x="2985" y="479262"/>
                  <a:pt x="2860" y="479056"/>
                  <a:pt x="2740" y="478849"/>
                </a:cubicBezTo>
                <a:cubicBezTo>
                  <a:pt x="-1833" y="470928"/>
                  <a:pt x="-826" y="459787"/>
                  <a:pt x="6844" y="447301"/>
                </a:cubicBezTo>
                <a:lnTo>
                  <a:pt x="23102" y="420834"/>
                </a:lnTo>
                <a:cubicBezTo>
                  <a:pt x="46833" y="384285"/>
                  <a:pt x="111126" y="293803"/>
                  <a:pt x="149231" y="228009"/>
                </a:cubicBezTo>
                <a:cubicBezTo>
                  <a:pt x="187336" y="162215"/>
                  <a:pt x="234039" y="60850"/>
                  <a:pt x="251731" y="26070"/>
                </a:cubicBezTo>
                <a:lnTo>
                  <a:pt x="255383" y="19328"/>
                </a:lnTo>
                <a:cubicBezTo>
                  <a:pt x="262543" y="6104"/>
                  <a:pt x="271988" y="-334"/>
                  <a:pt x="281371" y="127"/>
                </a:cubicBezTo>
                <a:cubicBezTo>
                  <a:pt x="281609" y="5"/>
                  <a:pt x="281850" y="0"/>
                  <a:pt x="282090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endParaRPr lang="zh-CN" altLang="en-US" strike="noStrike" noProof="1">
              <a:solidFill>
                <a:srgbClr val="FFFFFF"/>
              </a:solidFill>
              <a:latin typeface="黑体" panose="02010609060101010101" charset="-122"/>
              <a:ea typeface="黑体" panose="02010609060101010101" charset="-122"/>
              <a:cs typeface="Arial" panose="020B0604020202020204" pitchFamily="34" charset="0"/>
            </a:endParaRPr>
          </a:p>
        </p:txBody>
      </p:sp>
      <p:sp>
        <p:nvSpPr>
          <p:cNvPr id="21" name="KSO_Shape"/>
          <p:cNvSpPr/>
          <p:nvPr>
            <p:custDataLst>
              <p:tags r:id="rId6"/>
            </p:custDataLst>
          </p:nvPr>
        </p:nvSpPr>
        <p:spPr>
          <a:xfrm rot="8126800">
            <a:off x="676275" y="620713"/>
            <a:ext cx="88900" cy="77788"/>
          </a:xfrm>
          <a:custGeom>
            <a:avLst/>
            <a:gdLst>
              <a:gd name="connsiteX0" fmla="*/ 282090 w 560550"/>
              <a:gd name="connsiteY0" fmla="*/ 0 h 493591"/>
              <a:gd name="connsiteX1" fmla="*/ 307359 w 560550"/>
              <a:gd name="connsiteY1" fmla="*/ 19328 h 493591"/>
              <a:gd name="connsiteX2" fmla="*/ 322151 w 560550"/>
              <a:gd name="connsiteY2" fmla="*/ 46641 h 493591"/>
              <a:gd name="connsiteX3" fmla="*/ 422483 w 560550"/>
              <a:gd name="connsiteY3" fmla="*/ 244308 h 493591"/>
              <a:gd name="connsiteX4" fmla="*/ 421839 w 560550"/>
              <a:gd name="connsiteY4" fmla="*/ 243943 h 493591"/>
              <a:gd name="connsiteX5" fmla="*/ 426075 w 560550"/>
              <a:gd name="connsiteY5" fmla="*/ 252279 h 493591"/>
              <a:gd name="connsiteX6" fmla="*/ 549713 w 560550"/>
              <a:gd name="connsiteY6" fmla="*/ 442022 h 493591"/>
              <a:gd name="connsiteX7" fmla="*/ 553726 w 560550"/>
              <a:gd name="connsiteY7" fmla="*/ 448555 h 493591"/>
              <a:gd name="connsiteX8" fmla="*/ 557360 w 560550"/>
              <a:gd name="connsiteY8" fmla="*/ 480662 h 493591"/>
              <a:gd name="connsiteX9" fmla="*/ 557111 w 560550"/>
              <a:gd name="connsiteY9" fmla="*/ 481348 h 493591"/>
              <a:gd name="connsiteX10" fmla="*/ 527738 w 560550"/>
              <a:gd name="connsiteY10" fmla="*/ 493568 h 493591"/>
              <a:gd name="connsiteX11" fmla="*/ 496688 w 560550"/>
              <a:gd name="connsiteY11" fmla="*/ 492722 h 493591"/>
              <a:gd name="connsiteX12" fmla="*/ 275338 w 560550"/>
              <a:gd name="connsiteY12" fmla="*/ 480778 h 493591"/>
              <a:gd name="connsiteX13" fmla="*/ 275975 w 560550"/>
              <a:gd name="connsiteY13" fmla="*/ 480403 h 493591"/>
              <a:gd name="connsiteX14" fmla="*/ 266629 w 560550"/>
              <a:gd name="connsiteY14" fmla="*/ 479903 h 493591"/>
              <a:gd name="connsiteX15" fmla="*/ 40497 w 560550"/>
              <a:gd name="connsiteY15" fmla="*/ 492105 h 493591"/>
              <a:gd name="connsiteX16" fmla="*/ 32832 w 560550"/>
              <a:gd name="connsiteY16" fmla="*/ 492314 h 493591"/>
              <a:gd name="connsiteX17" fmla="*/ 3210 w 560550"/>
              <a:gd name="connsiteY17" fmla="*/ 479408 h 493591"/>
              <a:gd name="connsiteX18" fmla="*/ 2740 w 560550"/>
              <a:gd name="connsiteY18" fmla="*/ 478849 h 493591"/>
              <a:gd name="connsiteX19" fmla="*/ 6844 w 560550"/>
              <a:gd name="connsiteY19" fmla="*/ 447301 h 493591"/>
              <a:gd name="connsiteX20" fmla="*/ 23102 w 560550"/>
              <a:gd name="connsiteY20" fmla="*/ 420834 h 493591"/>
              <a:gd name="connsiteX21" fmla="*/ 144121 w 560550"/>
              <a:gd name="connsiteY21" fmla="*/ 235111 h 493591"/>
              <a:gd name="connsiteX22" fmla="*/ 144127 w 560550"/>
              <a:gd name="connsiteY22" fmla="*/ 235851 h 493591"/>
              <a:gd name="connsiteX23" fmla="*/ 149231 w 560550"/>
              <a:gd name="connsiteY23" fmla="*/ 228009 h 493591"/>
              <a:gd name="connsiteX24" fmla="*/ 251731 w 560550"/>
              <a:gd name="connsiteY24" fmla="*/ 26070 h 493591"/>
              <a:gd name="connsiteX25" fmla="*/ 255383 w 560550"/>
              <a:gd name="connsiteY25" fmla="*/ 19328 h 493591"/>
              <a:gd name="connsiteX26" fmla="*/ 281371 w 560550"/>
              <a:gd name="connsiteY26" fmla="*/ 127 h 493591"/>
              <a:gd name="connsiteX27" fmla="*/ 282090 w 560550"/>
              <a:gd name="connsiteY27" fmla="*/ 0 h 493591"/>
              <a:gd name="connsiteX0-1" fmla="*/ 282090 w 560550"/>
              <a:gd name="connsiteY0-2" fmla="*/ 0 h 493591"/>
              <a:gd name="connsiteX1-3" fmla="*/ 307359 w 560550"/>
              <a:gd name="connsiteY1-4" fmla="*/ 19328 h 493591"/>
              <a:gd name="connsiteX2-5" fmla="*/ 322151 w 560550"/>
              <a:gd name="connsiteY2-6" fmla="*/ 46641 h 493591"/>
              <a:gd name="connsiteX3-7" fmla="*/ 422483 w 560550"/>
              <a:gd name="connsiteY3-8" fmla="*/ 244308 h 493591"/>
              <a:gd name="connsiteX4-9" fmla="*/ 426075 w 560550"/>
              <a:gd name="connsiteY4-10" fmla="*/ 252279 h 493591"/>
              <a:gd name="connsiteX5-11" fmla="*/ 549713 w 560550"/>
              <a:gd name="connsiteY5-12" fmla="*/ 442022 h 493591"/>
              <a:gd name="connsiteX6-13" fmla="*/ 553726 w 560550"/>
              <a:gd name="connsiteY6-14" fmla="*/ 448555 h 493591"/>
              <a:gd name="connsiteX7-15" fmla="*/ 557360 w 560550"/>
              <a:gd name="connsiteY7-16" fmla="*/ 480662 h 493591"/>
              <a:gd name="connsiteX8-17" fmla="*/ 557111 w 560550"/>
              <a:gd name="connsiteY8-18" fmla="*/ 481348 h 493591"/>
              <a:gd name="connsiteX9-19" fmla="*/ 527738 w 560550"/>
              <a:gd name="connsiteY9-20" fmla="*/ 493568 h 493591"/>
              <a:gd name="connsiteX10-21" fmla="*/ 496688 w 560550"/>
              <a:gd name="connsiteY10-22" fmla="*/ 492722 h 493591"/>
              <a:gd name="connsiteX11-23" fmla="*/ 275338 w 560550"/>
              <a:gd name="connsiteY11-24" fmla="*/ 480778 h 493591"/>
              <a:gd name="connsiteX12-25" fmla="*/ 275975 w 560550"/>
              <a:gd name="connsiteY12-26" fmla="*/ 480403 h 493591"/>
              <a:gd name="connsiteX13-27" fmla="*/ 266629 w 560550"/>
              <a:gd name="connsiteY13-28" fmla="*/ 479903 h 493591"/>
              <a:gd name="connsiteX14-29" fmla="*/ 40497 w 560550"/>
              <a:gd name="connsiteY14-30" fmla="*/ 492105 h 493591"/>
              <a:gd name="connsiteX15-31" fmla="*/ 32832 w 560550"/>
              <a:gd name="connsiteY15-32" fmla="*/ 492314 h 493591"/>
              <a:gd name="connsiteX16-33" fmla="*/ 3210 w 560550"/>
              <a:gd name="connsiteY16-34" fmla="*/ 479408 h 493591"/>
              <a:gd name="connsiteX17-35" fmla="*/ 2740 w 560550"/>
              <a:gd name="connsiteY17-36" fmla="*/ 478849 h 493591"/>
              <a:gd name="connsiteX18-37" fmla="*/ 6844 w 560550"/>
              <a:gd name="connsiteY18-38" fmla="*/ 447301 h 493591"/>
              <a:gd name="connsiteX19-39" fmla="*/ 23102 w 560550"/>
              <a:gd name="connsiteY19-40" fmla="*/ 420834 h 493591"/>
              <a:gd name="connsiteX20-41" fmla="*/ 144121 w 560550"/>
              <a:gd name="connsiteY20-42" fmla="*/ 235111 h 493591"/>
              <a:gd name="connsiteX21-43" fmla="*/ 144127 w 560550"/>
              <a:gd name="connsiteY21-44" fmla="*/ 235851 h 493591"/>
              <a:gd name="connsiteX22-45" fmla="*/ 149231 w 560550"/>
              <a:gd name="connsiteY22-46" fmla="*/ 228009 h 493591"/>
              <a:gd name="connsiteX23-47" fmla="*/ 251731 w 560550"/>
              <a:gd name="connsiteY23-48" fmla="*/ 26070 h 493591"/>
              <a:gd name="connsiteX24-49" fmla="*/ 255383 w 560550"/>
              <a:gd name="connsiteY24-50" fmla="*/ 19328 h 493591"/>
              <a:gd name="connsiteX25-51" fmla="*/ 281371 w 560550"/>
              <a:gd name="connsiteY25-52" fmla="*/ 127 h 493591"/>
              <a:gd name="connsiteX26-53" fmla="*/ 282090 w 560550"/>
              <a:gd name="connsiteY26-54" fmla="*/ 0 h 493591"/>
              <a:gd name="connsiteX0-55" fmla="*/ 282090 w 560550"/>
              <a:gd name="connsiteY0-56" fmla="*/ 0 h 493591"/>
              <a:gd name="connsiteX1-57" fmla="*/ 307359 w 560550"/>
              <a:gd name="connsiteY1-58" fmla="*/ 19328 h 493591"/>
              <a:gd name="connsiteX2-59" fmla="*/ 322151 w 560550"/>
              <a:gd name="connsiteY2-60" fmla="*/ 46641 h 493591"/>
              <a:gd name="connsiteX3-61" fmla="*/ 426075 w 560550"/>
              <a:gd name="connsiteY3-62" fmla="*/ 252279 h 493591"/>
              <a:gd name="connsiteX4-63" fmla="*/ 549713 w 560550"/>
              <a:gd name="connsiteY4-64" fmla="*/ 442022 h 493591"/>
              <a:gd name="connsiteX5-65" fmla="*/ 553726 w 560550"/>
              <a:gd name="connsiteY5-66" fmla="*/ 448555 h 493591"/>
              <a:gd name="connsiteX6-67" fmla="*/ 557360 w 560550"/>
              <a:gd name="connsiteY6-68" fmla="*/ 480662 h 493591"/>
              <a:gd name="connsiteX7-69" fmla="*/ 557111 w 560550"/>
              <a:gd name="connsiteY7-70" fmla="*/ 481348 h 493591"/>
              <a:gd name="connsiteX8-71" fmla="*/ 527738 w 560550"/>
              <a:gd name="connsiteY8-72" fmla="*/ 493568 h 493591"/>
              <a:gd name="connsiteX9-73" fmla="*/ 496688 w 560550"/>
              <a:gd name="connsiteY9-74" fmla="*/ 492722 h 493591"/>
              <a:gd name="connsiteX10-75" fmla="*/ 275338 w 560550"/>
              <a:gd name="connsiteY10-76" fmla="*/ 480778 h 493591"/>
              <a:gd name="connsiteX11-77" fmla="*/ 275975 w 560550"/>
              <a:gd name="connsiteY11-78" fmla="*/ 480403 h 493591"/>
              <a:gd name="connsiteX12-79" fmla="*/ 266629 w 560550"/>
              <a:gd name="connsiteY12-80" fmla="*/ 479903 h 493591"/>
              <a:gd name="connsiteX13-81" fmla="*/ 40497 w 560550"/>
              <a:gd name="connsiteY13-82" fmla="*/ 492105 h 493591"/>
              <a:gd name="connsiteX14-83" fmla="*/ 32832 w 560550"/>
              <a:gd name="connsiteY14-84" fmla="*/ 492314 h 493591"/>
              <a:gd name="connsiteX15-85" fmla="*/ 3210 w 560550"/>
              <a:gd name="connsiteY15-86" fmla="*/ 479408 h 493591"/>
              <a:gd name="connsiteX16-87" fmla="*/ 2740 w 560550"/>
              <a:gd name="connsiteY16-88" fmla="*/ 478849 h 493591"/>
              <a:gd name="connsiteX17-89" fmla="*/ 6844 w 560550"/>
              <a:gd name="connsiteY17-90" fmla="*/ 447301 h 493591"/>
              <a:gd name="connsiteX18-91" fmla="*/ 23102 w 560550"/>
              <a:gd name="connsiteY18-92" fmla="*/ 420834 h 493591"/>
              <a:gd name="connsiteX19-93" fmla="*/ 144121 w 560550"/>
              <a:gd name="connsiteY19-94" fmla="*/ 235111 h 493591"/>
              <a:gd name="connsiteX20-95" fmla="*/ 144127 w 560550"/>
              <a:gd name="connsiteY20-96" fmla="*/ 235851 h 493591"/>
              <a:gd name="connsiteX21-97" fmla="*/ 149231 w 560550"/>
              <a:gd name="connsiteY21-98" fmla="*/ 228009 h 493591"/>
              <a:gd name="connsiteX22-99" fmla="*/ 251731 w 560550"/>
              <a:gd name="connsiteY22-100" fmla="*/ 26070 h 493591"/>
              <a:gd name="connsiteX23-101" fmla="*/ 255383 w 560550"/>
              <a:gd name="connsiteY23-102" fmla="*/ 19328 h 493591"/>
              <a:gd name="connsiteX24-103" fmla="*/ 281371 w 560550"/>
              <a:gd name="connsiteY24-104" fmla="*/ 127 h 493591"/>
              <a:gd name="connsiteX25-105" fmla="*/ 282090 w 560550"/>
              <a:gd name="connsiteY25-106" fmla="*/ 0 h 493591"/>
              <a:gd name="connsiteX0-107" fmla="*/ 282090 w 560550"/>
              <a:gd name="connsiteY0-108" fmla="*/ 0 h 493591"/>
              <a:gd name="connsiteX1-109" fmla="*/ 307359 w 560550"/>
              <a:gd name="connsiteY1-110" fmla="*/ 19328 h 493591"/>
              <a:gd name="connsiteX2-111" fmla="*/ 322151 w 560550"/>
              <a:gd name="connsiteY2-112" fmla="*/ 46641 h 493591"/>
              <a:gd name="connsiteX3-113" fmla="*/ 426075 w 560550"/>
              <a:gd name="connsiteY3-114" fmla="*/ 252279 h 493591"/>
              <a:gd name="connsiteX4-115" fmla="*/ 549713 w 560550"/>
              <a:gd name="connsiteY4-116" fmla="*/ 442022 h 493591"/>
              <a:gd name="connsiteX5-117" fmla="*/ 553726 w 560550"/>
              <a:gd name="connsiteY5-118" fmla="*/ 448555 h 493591"/>
              <a:gd name="connsiteX6-119" fmla="*/ 557360 w 560550"/>
              <a:gd name="connsiteY6-120" fmla="*/ 480662 h 493591"/>
              <a:gd name="connsiteX7-121" fmla="*/ 557111 w 560550"/>
              <a:gd name="connsiteY7-122" fmla="*/ 481348 h 493591"/>
              <a:gd name="connsiteX8-123" fmla="*/ 527738 w 560550"/>
              <a:gd name="connsiteY8-124" fmla="*/ 493568 h 493591"/>
              <a:gd name="connsiteX9-125" fmla="*/ 496688 w 560550"/>
              <a:gd name="connsiteY9-126" fmla="*/ 492722 h 493591"/>
              <a:gd name="connsiteX10-127" fmla="*/ 275338 w 560550"/>
              <a:gd name="connsiteY10-128" fmla="*/ 480778 h 493591"/>
              <a:gd name="connsiteX11-129" fmla="*/ 275975 w 560550"/>
              <a:gd name="connsiteY11-130" fmla="*/ 480403 h 493591"/>
              <a:gd name="connsiteX12-131" fmla="*/ 266629 w 560550"/>
              <a:gd name="connsiteY12-132" fmla="*/ 479903 h 493591"/>
              <a:gd name="connsiteX13-133" fmla="*/ 40497 w 560550"/>
              <a:gd name="connsiteY13-134" fmla="*/ 492105 h 493591"/>
              <a:gd name="connsiteX14-135" fmla="*/ 32832 w 560550"/>
              <a:gd name="connsiteY14-136" fmla="*/ 492314 h 493591"/>
              <a:gd name="connsiteX15-137" fmla="*/ 3210 w 560550"/>
              <a:gd name="connsiteY15-138" fmla="*/ 479408 h 493591"/>
              <a:gd name="connsiteX16-139" fmla="*/ 2740 w 560550"/>
              <a:gd name="connsiteY16-140" fmla="*/ 478849 h 493591"/>
              <a:gd name="connsiteX17-141" fmla="*/ 6844 w 560550"/>
              <a:gd name="connsiteY17-142" fmla="*/ 447301 h 493591"/>
              <a:gd name="connsiteX18-143" fmla="*/ 23102 w 560550"/>
              <a:gd name="connsiteY18-144" fmla="*/ 420834 h 493591"/>
              <a:gd name="connsiteX19-145" fmla="*/ 144121 w 560550"/>
              <a:gd name="connsiteY19-146" fmla="*/ 235111 h 493591"/>
              <a:gd name="connsiteX20-147" fmla="*/ 144127 w 560550"/>
              <a:gd name="connsiteY20-148" fmla="*/ 235851 h 493591"/>
              <a:gd name="connsiteX21-149" fmla="*/ 149231 w 560550"/>
              <a:gd name="connsiteY21-150" fmla="*/ 228009 h 493591"/>
              <a:gd name="connsiteX22-151" fmla="*/ 251731 w 560550"/>
              <a:gd name="connsiteY22-152" fmla="*/ 26070 h 493591"/>
              <a:gd name="connsiteX23-153" fmla="*/ 255383 w 560550"/>
              <a:gd name="connsiteY23-154" fmla="*/ 19328 h 493591"/>
              <a:gd name="connsiteX24-155" fmla="*/ 281371 w 560550"/>
              <a:gd name="connsiteY24-156" fmla="*/ 127 h 493591"/>
              <a:gd name="connsiteX25-157" fmla="*/ 282090 w 560550"/>
              <a:gd name="connsiteY25-158" fmla="*/ 0 h 493591"/>
              <a:gd name="connsiteX0-159" fmla="*/ 282090 w 560550"/>
              <a:gd name="connsiteY0-160" fmla="*/ 0 h 493591"/>
              <a:gd name="connsiteX1-161" fmla="*/ 307359 w 560550"/>
              <a:gd name="connsiteY1-162" fmla="*/ 19328 h 493591"/>
              <a:gd name="connsiteX2-163" fmla="*/ 322151 w 560550"/>
              <a:gd name="connsiteY2-164" fmla="*/ 46641 h 493591"/>
              <a:gd name="connsiteX3-165" fmla="*/ 426075 w 560550"/>
              <a:gd name="connsiteY3-166" fmla="*/ 252279 h 493591"/>
              <a:gd name="connsiteX4-167" fmla="*/ 549713 w 560550"/>
              <a:gd name="connsiteY4-168" fmla="*/ 442022 h 493591"/>
              <a:gd name="connsiteX5-169" fmla="*/ 553726 w 560550"/>
              <a:gd name="connsiteY5-170" fmla="*/ 448555 h 493591"/>
              <a:gd name="connsiteX6-171" fmla="*/ 557360 w 560550"/>
              <a:gd name="connsiteY6-172" fmla="*/ 480662 h 493591"/>
              <a:gd name="connsiteX7-173" fmla="*/ 557111 w 560550"/>
              <a:gd name="connsiteY7-174" fmla="*/ 481348 h 493591"/>
              <a:gd name="connsiteX8-175" fmla="*/ 527738 w 560550"/>
              <a:gd name="connsiteY8-176" fmla="*/ 493568 h 493591"/>
              <a:gd name="connsiteX9-177" fmla="*/ 496688 w 560550"/>
              <a:gd name="connsiteY9-178" fmla="*/ 492722 h 493591"/>
              <a:gd name="connsiteX10-179" fmla="*/ 275338 w 560550"/>
              <a:gd name="connsiteY10-180" fmla="*/ 480778 h 493591"/>
              <a:gd name="connsiteX11-181" fmla="*/ 275975 w 560550"/>
              <a:gd name="connsiteY11-182" fmla="*/ 480403 h 493591"/>
              <a:gd name="connsiteX12-183" fmla="*/ 266629 w 560550"/>
              <a:gd name="connsiteY12-184" fmla="*/ 479903 h 493591"/>
              <a:gd name="connsiteX13-185" fmla="*/ 40497 w 560550"/>
              <a:gd name="connsiteY13-186" fmla="*/ 492105 h 493591"/>
              <a:gd name="connsiteX14-187" fmla="*/ 32832 w 560550"/>
              <a:gd name="connsiteY14-188" fmla="*/ 492314 h 493591"/>
              <a:gd name="connsiteX15-189" fmla="*/ 3210 w 560550"/>
              <a:gd name="connsiteY15-190" fmla="*/ 479408 h 493591"/>
              <a:gd name="connsiteX16-191" fmla="*/ 2740 w 560550"/>
              <a:gd name="connsiteY16-192" fmla="*/ 478849 h 493591"/>
              <a:gd name="connsiteX17-193" fmla="*/ 6844 w 560550"/>
              <a:gd name="connsiteY17-194" fmla="*/ 447301 h 493591"/>
              <a:gd name="connsiteX18-195" fmla="*/ 23102 w 560550"/>
              <a:gd name="connsiteY18-196" fmla="*/ 420834 h 493591"/>
              <a:gd name="connsiteX19-197" fmla="*/ 144121 w 560550"/>
              <a:gd name="connsiteY19-198" fmla="*/ 235111 h 493591"/>
              <a:gd name="connsiteX20-199" fmla="*/ 149231 w 560550"/>
              <a:gd name="connsiteY20-200" fmla="*/ 228009 h 493591"/>
              <a:gd name="connsiteX21-201" fmla="*/ 251731 w 560550"/>
              <a:gd name="connsiteY21-202" fmla="*/ 26070 h 493591"/>
              <a:gd name="connsiteX22-203" fmla="*/ 255383 w 560550"/>
              <a:gd name="connsiteY22-204" fmla="*/ 19328 h 493591"/>
              <a:gd name="connsiteX23-205" fmla="*/ 281371 w 560550"/>
              <a:gd name="connsiteY23-206" fmla="*/ 127 h 493591"/>
              <a:gd name="connsiteX24-207" fmla="*/ 282090 w 560550"/>
              <a:gd name="connsiteY24-208" fmla="*/ 0 h 493591"/>
              <a:gd name="connsiteX0-209" fmla="*/ 282090 w 560550"/>
              <a:gd name="connsiteY0-210" fmla="*/ 0 h 493591"/>
              <a:gd name="connsiteX1-211" fmla="*/ 307359 w 560550"/>
              <a:gd name="connsiteY1-212" fmla="*/ 19328 h 493591"/>
              <a:gd name="connsiteX2-213" fmla="*/ 322151 w 560550"/>
              <a:gd name="connsiteY2-214" fmla="*/ 46641 h 493591"/>
              <a:gd name="connsiteX3-215" fmla="*/ 426075 w 560550"/>
              <a:gd name="connsiteY3-216" fmla="*/ 252279 h 493591"/>
              <a:gd name="connsiteX4-217" fmla="*/ 549713 w 560550"/>
              <a:gd name="connsiteY4-218" fmla="*/ 442022 h 493591"/>
              <a:gd name="connsiteX5-219" fmla="*/ 553726 w 560550"/>
              <a:gd name="connsiteY5-220" fmla="*/ 448555 h 493591"/>
              <a:gd name="connsiteX6-221" fmla="*/ 557360 w 560550"/>
              <a:gd name="connsiteY6-222" fmla="*/ 480662 h 493591"/>
              <a:gd name="connsiteX7-223" fmla="*/ 557111 w 560550"/>
              <a:gd name="connsiteY7-224" fmla="*/ 481348 h 493591"/>
              <a:gd name="connsiteX8-225" fmla="*/ 527738 w 560550"/>
              <a:gd name="connsiteY8-226" fmla="*/ 493568 h 493591"/>
              <a:gd name="connsiteX9-227" fmla="*/ 496688 w 560550"/>
              <a:gd name="connsiteY9-228" fmla="*/ 492722 h 493591"/>
              <a:gd name="connsiteX10-229" fmla="*/ 275338 w 560550"/>
              <a:gd name="connsiteY10-230" fmla="*/ 480778 h 493591"/>
              <a:gd name="connsiteX11-231" fmla="*/ 275975 w 560550"/>
              <a:gd name="connsiteY11-232" fmla="*/ 480403 h 493591"/>
              <a:gd name="connsiteX12-233" fmla="*/ 266629 w 560550"/>
              <a:gd name="connsiteY12-234" fmla="*/ 479903 h 493591"/>
              <a:gd name="connsiteX13-235" fmla="*/ 40497 w 560550"/>
              <a:gd name="connsiteY13-236" fmla="*/ 492105 h 493591"/>
              <a:gd name="connsiteX14-237" fmla="*/ 32832 w 560550"/>
              <a:gd name="connsiteY14-238" fmla="*/ 492314 h 493591"/>
              <a:gd name="connsiteX15-239" fmla="*/ 3210 w 560550"/>
              <a:gd name="connsiteY15-240" fmla="*/ 479408 h 493591"/>
              <a:gd name="connsiteX16-241" fmla="*/ 2740 w 560550"/>
              <a:gd name="connsiteY16-242" fmla="*/ 478849 h 493591"/>
              <a:gd name="connsiteX17-243" fmla="*/ 6844 w 560550"/>
              <a:gd name="connsiteY17-244" fmla="*/ 447301 h 493591"/>
              <a:gd name="connsiteX18-245" fmla="*/ 23102 w 560550"/>
              <a:gd name="connsiteY18-246" fmla="*/ 420834 h 493591"/>
              <a:gd name="connsiteX19-247" fmla="*/ 149231 w 560550"/>
              <a:gd name="connsiteY19-248" fmla="*/ 228009 h 493591"/>
              <a:gd name="connsiteX20-249" fmla="*/ 251731 w 560550"/>
              <a:gd name="connsiteY20-250" fmla="*/ 26070 h 493591"/>
              <a:gd name="connsiteX21-251" fmla="*/ 255383 w 560550"/>
              <a:gd name="connsiteY21-252" fmla="*/ 19328 h 493591"/>
              <a:gd name="connsiteX22-253" fmla="*/ 281371 w 560550"/>
              <a:gd name="connsiteY22-254" fmla="*/ 127 h 493591"/>
              <a:gd name="connsiteX23-255" fmla="*/ 282090 w 560550"/>
              <a:gd name="connsiteY23-256" fmla="*/ 0 h 493591"/>
              <a:gd name="connsiteX0-257" fmla="*/ 282090 w 560550"/>
              <a:gd name="connsiteY0-258" fmla="*/ 0 h 493591"/>
              <a:gd name="connsiteX1-259" fmla="*/ 307359 w 560550"/>
              <a:gd name="connsiteY1-260" fmla="*/ 19328 h 493591"/>
              <a:gd name="connsiteX2-261" fmla="*/ 322151 w 560550"/>
              <a:gd name="connsiteY2-262" fmla="*/ 46641 h 493591"/>
              <a:gd name="connsiteX3-263" fmla="*/ 426075 w 560550"/>
              <a:gd name="connsiteY3-264" fmla="*/ 252279 h 493591"/>
              <a:gd name="connsiteX4-265" fmla="*/ 549713 w 560550"/>
              <a:gd name="connsiteY4-266" fmla="*/ 442022 h 493591"/>
              <a:gd name="connsiteX5-267" fmla="*/ 553726 w 560550"/>
              <a:gd name="connsiteY5-268" fmla="*/ 448555 h 493591"/>
              <a:gd name="connsiteX6-269" fmla="*/ 557360 w 560550"/>
              <a:gd name="connsiteY6-270" fmla="*/ 480662 h 493591"/>
              <a:gd name="connsiteX7-271" fmla="*/ 557111 w 560550"/>
              <a:gd name="connsiteY7-272" fmla="*/ 481348 h 493591"/>
              <a:gd name="connsiteX8-273" fmla="*/ 527738 w 560550"/>
              <a:gd name="connsiteY8-274" fmla="*/ 493568 h 493591"/>
              <a:gd name="connsiteX9-275" fmla="*/ 496688 w 560550"/>
              <a:gd name="connsiteY9-276" fmla="*/ 492722 h 493591"/>
              <a:gd name="connsiteX10-277" fmla="*/ 275338 w 560550"/>
              <a:gd name="connsiteY10-278" fmla="*/ 480778 h 493591"/>
              <a:gd name="connsiteX11-279" fmla="*/ 275975 w 560550"/>
              <a:gd name="connsiteY11-280" fmla="*/ 480403 h 493591"/>
              <a:gd name="connsiteX12-281" fmla="*/ 266629 w 560550"/>
              <a:gd name="connsiteY12-282" fmla="*/ 479903 h 493591"/>
              <a:gd name="connsiteX13-283" fmla="*/ 40497 w 560550"/>
              <a:gd name="connsiteY13-284" fmla="*/ 492105 h 493591"/>
              <a:gd name="connsiteX14-285" fmla="*/ 32832 w 560550"/>
              <a:gd name="connsiteY14-286" fmla="*/ 492314 h 493591"/>
              <a:gd name="connsiteX15-287" fmla="*/ 3210 w 560550"/>
              <a:gd name="connsiteY15-288" fmla="*/ 479408 h 493591"/>
              <a:gd name="connsiteX16-289" fmla="*/ 2740 w 560550"/>
              <a:gd name="connsiteY16-290" fmla="*/ 478849 h 493591"/>
              <a:gd name="connsiteX17-291" fmla="*/ 6844 w 560550"/>
              <a:gd name="connsiteY17-292" fmla="*/ 447301 h 493591"/>
              <a:gd name="connsiteX18-293" fmla="*/ 23102 w 560550"/>
              <a:gd name="connsiteY18-294" fmla="*/ 420834 h 493591"/>
              <a:gd name="connsiteX19-295" fmla="*/ 149231 w 560550"/>
              <a:gd name="connsiteY19-296" fmla="*/ 228009 h 493591"/>
              <a:gd name="connsiteX20-297" fmla="*/ 251731 w 560550"/>
              <a:gd name="connsiteY20-298" fmla="*/ 26070 h 493591"/>
              <a:gd name="connsiteX21-299" fmla="*/ 255383 w 560550"/>
              <a:gd name="connsiteY21-300" fmla="*/ 19328 h 493591"/>
              <a:gd name="connsiteX22-301" fmla="*/ 281371 w 560550"/>
              <a:gd name="connsiteY22-302" fmla="*/ 127 h 493591"/>
              <a:gd name="connsiteX23-303" fmla="*/ 282090 w 560550"/>
              <a:gd name="connsiteY23-304" fmla="*/ 0 h 493591"/>
              <a:gd name="connsiteX0-305" fmla="*/ 282090 w 560550"/>
              <a:gd name="connsiteY0-306" fmla="*/ 0 h 493591"/>
              <a:gd name="connsiteX1-307" fmla="*/ 307359 w 560550"/>
              <a:gd name="connsiteY1-308" fmla="*/ 19328 h 493591"/>
              <a:gd name="connsiteX2-309" fmla="*/ 322151 w 560550"/>
              <a:gd name="connsiteY2-310" fmla="*/ 46641 h 493591"/>
              <a:gd name="connsiteX3-311" fmla="*/ 426075 w 560550"/>
              <a:gd name="connsiteY3-312" fmla="*/ 252279 h 493591"/>
              <a:gd name="connsiteX4-313" fmla="*/ 549713 w 560550"/>
              <a:gd name="connsiteY4-314" fmla="*/ 442022 h 493591"/>
              <a:gd name="connsiteX5-315" fmla="*/ 553726 w 560550"/>
              <a:gd name="connsiteY5-316" fmla="*/ 448555 h 493591"/>
              <a:gd name="connsiteX6-317" fmla="*/ 557360 w 560550"/>
              <a:gd name="connsiteY6-318" fmla="*/ 480662 h 493591"/>
              <a:gd name="connsiteX7-319" fmla="*/ 557111 w 560550"/>
              <a:gd name="connsiteY7-320" fmla="*/ 481348 h 493591"/>
              <a:gd name="connsiteX8-321" fmla="*/ 527738 w 560550"/>
              <a:gd name="connsiteY8-322" fmla="*/ 493568 h 493591"/>
              <a:gd name="connsiteX9-323" fmla="*/ 496688 w 560550"/>
              <a:gd name="connsiteY9-324" fmla="*/ 492722 h 493591"/>
              <a:gd name="connsiteX10-325" fmla="*/ 275338 w 560550"/>
              <a:gd name="connsiteY10-326" fmla="*/ 480778 h 493591"/>
              <a:gd name="connsiteX11-327" fmla="*/ 266629 w 560550"/>
              <a:gd name="connsiteY11-328" fmla="*/ 479903 h 493591"/>
              <a:gd name="connsiteX12-329" fmla="*/ 40497 w 560550"/>
              <a:gd name="connsiteY12-330" fmla="*/ 492105 h 493591"/>
              <a:gd name="connsiteX13-331" fmla="*/ 32832 w 560550"/>
              <a:gd name="connsiteY13-332" fmla="*/ 492314 h 493591"/>
              <a:gd name="connsiteX14-333" fmla="*/ 3210 w 560550"/>
              <a:gd name="connsiteY14-334" fmla="*/ 479408 h 493591"/>
              <a:gd name="connsiteX15-335" fmla="*/ 2740 w 560550"/>
              <a:gd name="connsiteY15-336" fmla="*/ 478849 h 493591"/>
              <a:gd name="connsiteX16-337" fmla="*/ 6844 w 560550"/>
              <a:gd name="connsiteY16-338" fmla="*/ 447301 h 493591"/>
              <a:gd name="connsiteX17-339" fmla="*/ 23102 w 560550"/>
              <a:gd name="connsiteY17-340" fmla="*/ 420834 h 493591"/>
              <a:gd name="connsiteX18-341" fmla="*/ 149231 w 560550"/>
              <a:gd name="connsiteY18-342" fmla="*/ 228009 h 493591"/>
              <a:gd name="connsiteX19-343" fmla="*/ 251731 w 560550"/>
              <a:gd name="connsiteY19-344" fmla="*/ 26070 h 493591"/>
              <a:gd name="connsiteX20-345" fmla="*/ 255383 w 560550"/>
              <a:gd name="connsiteY20-346" fmla="*/ 19328 h 493591"/>
              <a:gd name="connsiteX21-347" fmla="*/ 281371 w 560550"/>
              <a:gd name="connsiteY21-348" fmla="*/ 127 h 493591"/>
              <a:gd name="connsiteX22-349" fmla="*/ 282090 w 560550"/>
              <a:gd name="connsiteY22-350" fmla="*/ 0 h 493591"/>
              <a:gd name="connsiteX0-351" fmla="*/ 282090 w 560550"/>
              <a:gd name="connsiteY0-352" fmla="*/ 0 h 493591"/>
              <a:gd name="connsiteX1-353" fmla="*/ 307359 w 560550"/>
              <a:gd name="connsiteY1-354" fmla="*/ 19328 h 493591"/>
              <a:gd name="connsiteX2-355" fmla="*/ 322151 w 560550"/>
              <a:gd name="connsiteY2-356" fmla="*/ 46641 h 493591"/>
              <a:gd name="connsiteX3-357" fmla="*/ 426075 w 560550"/>
              <a:gd name="connsiteY3-358" fmla="*/ 252279 h 493591"/>
              <a:gd name="connsiteX4-359" fmla="*/ 549713 w 560550"/>
              <a:gd name="connsiteY4-360" fmla="*/ 442022 h 493591"/>
              <a:gd name="connsiteX5-361" fmla="*/ 553726 w 560550"/>
              <a:gd name="connsiteY5-362" fmla="*/ 448555 h 493591"/>
              <a:gd name="connsiteX6-363" fmla="*/ 557360 w 560550"/>
              <a:gd name="connsiteY6-364" fmla="*/ 480662 h 493591"/>
              <a:gd name="connsiteX7-365" fmla="*/ 557111 w 560550"/>
              <a:gd name="connsiteY7-366" fmla="*/ 481348 h 493591"/>
              <a:gd name="connsiteX8-367" fmla="*/ 527738 w 560550"/>
              <a:gd name="connsiteY8-368" fmla="*/ 493568 h 493591"/>
              <a:gd name="connsiteX9-369" fmla="*/ 496688 w 560550"/>
              <a:gd name="connsiteY9-370" fmla="*/ 492722 h 493591"/>
              <a:gd name="connsiteX10-371" fmla="*/ 266629 w 560550"/>
              <a:gd name="connsiteY10-372" fmla="*/ 479903 h 493591"/>
              <a:gd name="connsiteX11-373" fmla="*/ 40497 w 560550"/>
              <a:gd name="connsiteY11-374" fmla="*/ 492105 h 493591"/>
              <a:gd name="connsiteX12-375" fmla="*/ 32832 w 560550"/>
              <a:gd name="connsiteY12-376" fmla="*/ 492314 h 493591"/>
              <a:gd name="connsiteX13-377" fmla="*/ 3210 w 560550"/>
              <a:gd name="connsiteY13-378" fmla="*/ 479408 h 493591"/>
              <a:gd name="connsiteX14-379" fmla="*/ 2740 w 560550"/>
              <a:gd name="connsiteY14-380" fmla="*/ 478849 h 493591"/>
              <a:gd name="connsiteX15-381" fmla="*/ 6844 w 560550"/>
              <a:gd name="connsiteY15-382" fmla="*/ 447301 h 493591"/>
              <a:gd name="connsiteX16-383" fmla="*/ 23102 w 560550"/>
              <a:gd name="connsiteY16-384" fmla="*/ 420834 h 493591"/>
              <a:gd name="connsiteX17-385" fmla="*/ 149231 w 560550"/>
              <a:gd name="connsiteY17-386" fmla="*/ 228009 h 493591"/>
              <a:gd name="connsiteX18-387" fmla="*/ 251731 w 560550"/>
              <a:gd name="connsiteY18-388" fmla="*/ 26070 h 493591"/>
              <a:gd name="connsiteX19-389" fmla="*/ 255383 w 560550"/>
              <a:gd name="connsiteY19-390" fmla="*/ 19328 h 493591"/>
              <a:gd name="connsiteX20-391" fmla="*/ 281371 w 560550"/>
              <a:gd name="connsiteY20-392" fmla="*/ 127 h 493591"/>
              <a:gd name="connsiteX21-393" fmla="*/ 282090 w 560550"/>
              <a:gd name="connsiteY21-394" fmla="*/ 0 h 493591"/>
              <a:gd name="connsiteX0-395" fmla="*/ 282090 w 560550"/>
              <a:gd name="connsiteY0-396" fmla="*/ 0 h 493591"/>
              <a:gd name="connsiteX1-397" fmla="*/ 307359 w 560550"/>
              <a:gd name="connsiteY1-398" fmla="*/ 19328 h 493591"/>
              <a:gd name="connsiteX2-399" fmla="*/ 322151 w 560550"/>
              <a:gd name="connsiteY2-400" fmla="*/ 46641 h 493591"/>
              <a:gd name="connsiteX3-401" fmla="*/ 426075 w 560550"/>
              <a:gd name="connsiteY3-402" fmla="*/ 252279 h 493591"/>
              <a:gd name="connsiteX4-403" fmla="*/ 549713 w 560550"/>
              <a:gd name="connsiteY4-404" fmla="*/ 442022 h 493591"/>
              <a:gd name="connsiteX5-405" fmla="*/ 553726 w 560550"/>
              <a:gd name="connsiteY5-406" fmla="*/ 448555 h 493591"/>
              <a:gd name="connsiteX6-407" fmla="*/ 557360 w 560550"/>
              <a:gd name="connsiteY6-408" fmla="*/ 480662 h 493591"/>
              <a:gd name="connsiteX7-409" fmla="*/ 557111 w 560550"/>
              <a:gd name="connsiteY7-410" fmla="*/ 481348 h 493591"/>
              <a:gd name="connsiteX8-411" fmla="*/ 527738 w 560550"/>
              <a:gd name="connsiteY8-412" fmla="*/ 493568 h 493591"/>
              <a:gd name="connsiteX9-413" fmla="*/ 496688 w 560550"/>
              <a:gd name="connsiteY9-414" fmla="*/ 492722 h 493591"/>
              <a:gd name="connsiteX10-415" fmla="*/ 266629 w 560550"/>
              <a:gd name="connsiteY10-416" fmla="*/ 479903 h 493591"/>
              <a:gd name="connsiteX11-417" fmla="*/ 40497 w 560550"/>
              <a:gd name="connsiteY11-418" fmla="*/ 492105 h 493591"/>
              <a:gd name="connsiteX12-419" fmla="*/ 32832 w 560550"/>
              <a:gd name="connsiteY12-420" fmla="*/ 492314 h 493591"/>
              <a:gd name="connsiteX13-421" fmla="*/ 3210 w 560550"/>
              <a:gd name="connsiteY13-422" fmla="*/ 479408 h 493591"/>
              <a:gd name="connsiteX14-423" fmla="*/ 2740 w 560550"/>
              <a:gd name="connsiteY14-424" fmla="*/ 478849 h 493591"/>
              <a:gd name="connsiteX15-425" fmla="*/ 6844 w 560550"/>
              <a:gd name="connsiteY15-426" fmla="*/ 447301 h 493591"/>
              <a:gd name="connsiteX16-427" fmla="*/ 23102 w 560550"/>
              <a:gd name="connsiteY16-428" fmla="*/ 420834 h 493591"/>
              <a:gd name="connsiteX17-429" fmla="*/ 149231 w 560550"/>
              <a:gd name="connsiteY17-430" fmla="*/ 228009 h 493591"/>
              <a:gd name="connsiteX18-431" fmla="*/ 251731 w 560550"/>
              <a:gd name="connsiteY18-432" fmla="*/ 26070 h 493591"/>
              <a:gd name="connsiteX19-433" fmla="*/ 255383 w 560550"/>
              <a:gd name="connsiteY19-434" fmla="*/ 19328 h 493591"/>
              <a:gd name="connsiteX20-435" fmla="*/ 281371 w 560550"/>
              <a:gd name="connsiteY20-436" fmla="*/ 127 h 493591"/>
              <a:gd name="connsiteX21-437" fmla="*/ 282090 w 560550"/>
              <a:gd name="connsiteY21-438" fmla="*/ 0 h 493591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  <a:cxn ang="0">
                <a:pos x="connsiteX10-21" y="connsiteY10-22"/>
              </a:cxn>
              <a:cxn ang="0">
                <a:pos x="connsiteX11-23" y="connsiteY11-24"/>
              </a:cxn>
              <a:cxn ang="0">
                <a:pos x="connsiteX12-25" y="connsiteY12-26"/>
              </a:cxn>
              <a:cxn ang="0">
                <a:pos x="connsiteX13-27" y="connsiteY13-28"/>
              </a:cxn>
              <a:cxn ang="0">
                <a:pos x="connsiteX14-29" y="connsiteY14-30"/>
              </a:cxn>
              <a:cxn ang="0">
                <a:pos x="connsiteX15-31" y="connsiteY15-32"/>
              </a:cxn>
              <a:cxn ang="0">
                <a:pos x="connsiteX16-33" y="connsiteY16-34"/>
              </a:cxn>
              <a:cxn ang="0">
                <a:pos x="connsiteX17-35" y="connsiteY17-36"/>
              </a:cxn>
              <a:cxn ang="0">
                <a:pos x="connsiteX18-37" y="connsiteY18-38"/>
              </a:cxn>
              <a:cxn ang="0">
                <a:pos x="connsiteX19-39" y="connsiteY19-40"/>
              </a:cxn>
              <a:cxn ang="0">
                <a:pos x="connsiteX20-41" y="connsiteY20-42"/>
              </a:cxn>
              <a:cxn ang="0">
                <a:pos x="connsiteX21-43" y="connsiteY21-44"/>
              </a:cxn>
            </a:cxnLst>
            <a:rect l="l" t="t" r="r" b="b"/>
            <a:pathLst>
              <a:path w="560550" h="493591">
                <a:moveTo>
                  <a:pt x="282090" y="0"/>
                </a:moveTo>
                <a:cubicBezTo>
                  <a:pt x="291235" y="0"/>
                  <a:pt x="300381" y="6443"/>
                  <a:pt x="307359" y="19328"/>
                </a:cubicBezTo>
                <a:lnTo>
                  <a:pt x="322151" y="46641"/>
                </a:lnTo>
                <a:cubicBezTo>
                  <a:pt x="341937" y="85466"/>
                  <a:pt x="388148" y="186382"/>
                  <a:pt x="426075" y="252279"/>
                </a:cubicBezTo>
                <a:cubicBezTo>
                  <a:pt x="464002" y="318176"/>
                  <a:pt x="528438" y="409309"/>
                  <a:pt x="549713" y="442022"/>
                </a:cubicBezTo>
                <a:lnTo>
                  <a:pt x="553726" y="448555"/>
                </a:lnTo>
                <a:cubicBezTo>
                  <a:pt x="561598" y="461368"/>
                  <a:pt x="562451" y="472766"/>
                  <a:pt x="557360" y="480662"/>
                </a:cubicBezTo>
                <a:cubicBezTo>
                  <a:pt x="557347" y="480929"/>
                  <a:pt x="557231" y="481140"/>
                  <a:pt x="557111" y="481348"/>
                </a:cubicBezTo>
                <a:cubicBezTo>
                  <a:pt x="552538" y="489268"/>
                  <a:pt x="542386" y="493968"/>
                  <a:pt x="527738" y="493568"/>
                </a:cubicBezTo>
                <a:lnTo>
                  <a:pt x="496688" y="492722"/>
                </a:lnTo>
                <a:cubicBezTo>
                  <a:pt x="453170" y="490445"/>
                  <a:pt x="342661" y="480006"/>
                  <a:pt x="266629" y="479903"/>
                </a:cubicBezTo>
                <a:cubicBezTo>
                  <a:pt x="190597" y="479800"/>
                  <a:pt x="79463" y="490037"/>
                  <a:pt x="40497" y="492105"/>
                </a:cubicBezTo>
                <a:lnTo>
                  <a:pt x="32832" y="492314"/>
                </a:lnTo>
                <a:cubicBezTo>
                  <a:pt x="17800" y="492724"/>
                  <a:pt x="7502" y="487764"/>
                  <a:pt x="3210" y="479408"/>
                </a:cubicBezTo>
                <a:cubicBezTo>
                  <a:pt x="2985" y="479262"/>
                  <a:pt x="2860" y="479056"/>
                  <a:pt x="2740" y="478849"/>
                </a:cubicBezTo>
                <a:cubicBezTo>
                  <a:pt x="-1833" y="470928"/>
                  <a:pt x="-826" y="459787"/>
                  <a:pt x="6844" y="447301"/>
                </a:cubicBezTo>
                <a:lnTo>
                  <a:pt x="23102" y="420834"/>
                </a:lnTo>
                <a:cubicBezTo>
                  <a:pt x="46833" y="384285"/>
                  <a:pt x="111126" y="293803"/>
                  <a:pt x="149231" y="228009"/>
                </a:cubicBezTo>
                <a:cubicBezTo>
                  <a:pt x="187336" y="162215"/>
                  <a:pt x="234039" y="60850"/>
                  <a:pt x="251731" y="26070"/>
                </a:cubicBezTo>
                <a:lnTo>
                  <a:pt x="255383" y="19328"/>
                </a:lnTo>
                <a:cubicBezTo>
                  <a:pt x="262543" y="6104"/>
                  <a:pt x="271988" y="-334"/>
                  <a:pt x="281371" y="127"/>
                </a:cubicBezTo>
                <a:cubicBezTo>
                  <a:pt x="281609" y="5"/>
                  <a:pt x="281850" y="0"/>
                  <a:pt x="282090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endParaRPr lang="zh-CN" altLang="en-US" strike="noStrike" noProof="1">
              <a:solidFill>
                <a:srgbClr val="FFFFFF"/>
              </a:solidFill>
              <a:latin typeface="黑体" panose="02010609060101010101" charset="-122"/>
              <a:ea typeface="黑体" panose="02010609060101010101" charset="-122"/>
              <a:cs typeface="Arial" panose="020B0604020202020204" pitchFamily="34" charset="0"/>
            </a:endParaRPr>
          </a:p>
        </p:txBody>
      </p:sp>
      <p:sp>
        <p:nvSpPr>
          <p:cNvPr id="22" name="KSO_Shape"/>
          <p:cNvSpPr/>
          <p:nvPr>
            <p:custDataLst>
              <p:tags r:id="rId7"/>
            </p:custDataLst>
          </p:nvPr>
        </p:nvSpPr>
        <p:spPr>
          <a:xfrm rot="9026800">
            <a:off x="590550" y="677863"/>
            <a:ext cx="88900" cy="79375"/>
          </a:xfrm>
          <a:custGeom>
            <a:avLst/>
            <a:gdLst>
              <a:gd name="connsiteX0" fmla="*/ 282090 w 560550"/>
              <a:gd name="connsiteY0" fmla="*/ 0 h 493591"/>
              <a:gd name="connsiteX1" fmla="*/ 307359 w 560550"/>
              <a:gd name="connsiteY1" fmla="*/ 19328 h 493591"/>
              <a:gd name="connsiteX2" fmla="*/ 322151 w 560550"/>
              <a:gd name="connsiteY2" fmla="*/ 46641 h 493591"/>
              <a:gd name="connsiteX3" fmla="*/ 422483 w 560550"/>
              <a:gd name="connsiteY3" fmla="*/ 244308 h 493591"/>
              <a:gd name="connsiteX4" fmla="*/ 421839 w 560550"/>
              <a:gd name="connsiteY4" fmla="*/ 243943 h 493591"/>
              <a:gd name="connsiteX5" fmla="*/ 426075 w 560550"/>
              <a:gd name="connsiteY5" fmla="*/ 252279 h 493591"/>
              <a:gd name="connsiteX6" fmla="*/ 549713 w 560550"/>
              <a:gd name="connsiteY6" fmla="*/ 442022 h 493591"/>
              <a:gd name="connsiteX7" fmla="*/ 553726 w 560550"/>
              <a:gd name="connsiteY7" fmla="*/ 448555 h 493591"/>
              <a:gd name="connsiteX8" fmla="*/ 557360 w 560550"/>
              <a:gd name="connsiteY8" fmla="*/ 480662 h 493591"/>
              <a:gd name="connsiteX9" fmla="*/ 557111 w 560550"/>
              <a:gd name="connsiteY9" fmla="*/ 481348 h 493591"/>
              <a:gd name="connsiteX10" fmla="*/ 527738 w 560550"/>
              <a:gd name="connsiteY10" fmla="*/ 493568 h 493591"/>
              <a:gd name="connsiteX11" fmla="*/ 496688 w 560550"/>
              <a:gd name="connsiteY11" fmla="*/ 492722 h 493591"/>
              <a:gd name="connsiteX12" fmla="*/ 275338 w 560550"/>
              <a:gd name="connsiteY12" fmla="*/ 480778 h 493591"/>
              <a:gd name="connsiteX13" fmla="*/ 275975 w 560550"/>
              <a:gd name="connsiteY13" fmla="*/ 480403 h 493591"/>
              <a:gd name="connsiteX14" fmla="*/ 266629 w 560550"/>
              <a:gd name="connsiteY14" fmla="*/ 479903 h 493591"/>
              <a:gd name="connsiteX15" fmla="*/ 40497 w 560550"/>
              <a:gd name="connsiteY15" fmla="*/ 492105 h 493591"/>
              <a:gd name="connsiteX16" fmla="*/ 32832 w 560550"/>
              <a:gd name="connsiteY16" fmla="*/ 492314 h 493591"/>
              <a:gd name="connsiteX17" fmla="*/ 3210 w 560550"/>
              <a:gd name="connsiteY17" fmla="*/ 479408 h 493591"/>
              <a:gd name="connsiteX18" fmla="*/ 2740 w 560550"/>
              <a:gd name="connsiteY18" fmla="*/ 478849 h 493591"/>
              <a:gd name="connsiteX19" fmla="*/ 6844 w 560550"/>
              <a:gd name="connsiteY19" fmla="*/ 447301 h 493591"/>
              <a:gd name="connsiteX20" fmla="*/ 23102 w 560550"/>
              <a:gd name="connsiteY20" fmla="*/ 420834 h 493591"/>
              <a:gd name="connsiteX21" fmla="*/ 144121 w 560550"/>
              <a:gd name="connsiteY21" fmla="*/ 235111 h 493591"/>
              <a:gd name="connsiteX22" fmla="*/ 144127 w 560550"/>
              <a:gd name="connsiteY22" fmla="*/ 235851 h 493591"/>
              <a:gd name="connsiteX23" fmla="*/ 149231 w 560550"/>
              <a:gd name="connsiteY23" fmla="*/ 228009 h 493591"/>
              <a:gd name="connsiteX24" fmla="*/ 251731 w 560550"/>
              <a:gd name="connsiteY24" fmla="*/ 26070 h 493591"/>
              <a:gd name="connsiteX25" fmla="*/ 255383 w 560550"/>
              <a:gd name="connsiteY25" fmla="*/ 19328 h 493591"/>
              <a:gd name="connsiteX26" fmla="*/ 281371 w 560550"/>
              <a:gd name="connsiteY26" fmla="*/ 127 h 493591"/>
              <a:gd name="connsiteX27" fmla="*/ 282090 w 560550"/>
              <a:gd name="connsiteY27" fmla="*/ 0 h 493591"/>
              <a:gd name="connsiteX0-1" fmla="*/ 282090 w 560550"/>
              <a:gd name="connsiteY0-2" fmla="*/ 0 h 493591"/>
              <a:gd name="connsiteX1-3" fmla="*/ 307359 w 560550"/>
              <a:gd name="connsiteY1-4" fmla="*/ 19328 h 493591"/>
              <a:gd name="connsiteX2-5" fmla="*/ 322151 w 560550"/>
              <a:gd name="connsiteY2-6" fmla="*/ 46641 h 493591"/>
              <a:gd name="connsiteX3-7" fmla="*/ 422483 w 560550"/>
              <a:gd name="connsiteY3-8" fmla="*/ 244308 h 493591"/>
              <a:gd name="connsiteX4-9" fmla="*/ 426075 w 560550"/>
              <a:gd name="connsiteY4-10" fmla="*/ 252279 h 493591"/>
              <a:gd name="connsiteX5-11" fmla="*/ 549713 w 560550"/>
              <a:gd name="connsiteY5-12" fmla="*/ 442022 h 493591"/>
              <a:gd name="connsiteX6-13" fmla="*/ 553726 w 560550"/>
              <a:gd name="connsiteY6-14" fmla="*/ 448555 h 493591"/>
              <a:gd name="connsiteX7-15" fmla="*/ 557360 w 560550"/>
              <a:gd name="connsiteY7-16" fmla="*/ 480662 h 493591"/>
              <a:gd name="connsiteX8-17" fmla="*/ 557111 w 560550"/>
              <a:gd name="connsiteY8-18" fmla="*/ 481348 h 493591"/>
              <a:gd name="connsiteX9-19" fmla="*/ 527738 w 560550"/>
              <a:gd name="connsiteY9-20" fmla="*/ 493568 h 493591"/>
              <a:gd name="connsiteX10-21" fmla="*/ 496688 w 560550"/>
              <a:gd name="connsiteY10-22" fmla="*/ 492722 h 493591"/>
              <a:gd name="connsiteX11-23" fmla="*/ 275338 w 560550"/>
              <a:gd name="connsiteY11-24" fmla="*/ 480778 h 493591"/>
              <a:gd name="connsiteX12-25" fmla="*/ 275975 w 560550"/>
              <a:gd name="connsiteY12-26" fmla="*/ 480403 h 493591"/>
              <a:gd name="connsiteX13-27" fmla="*/ 266629 w 560550"/>
              <a:gd name="connsiteY13-28" fmla="*/ 479903 h 493591"/>
              <a:gd name="connsiteX14-29" fmla="*/ 40497 w 560550"/>
              <a:gd name="connsiteY14-30" fmla="*/ 492105 h 493591"/>
              <a:gd name="connsiteX15-31" fmla="*/ 32832 w 560550"/>
              <a:gd name="connsiteY15-32" fmla="*/ 492314 h 493591"/>
              <a:gd name="connsiteX16-33" fmla="*/ 3210 w 560550"/>
              <a:gd name="connsiteY16-34" fmla="*/ 479408 h 493591"/>
              <a:gd name="connsiteX17-35" fmla="*/ 2740 w 560550"/>
              <a:gd name="connsiteY17-36" fmla="*/ 478849 h 493591"/>
              <a:gd name="connsiteX18-37" fmla="*/ 6844 w 560550"/>
              <a:gd name="connsiteY18-38" fmla="*/ 447301 h 493591"/>
              <a:gd name="connsiteX19-39" fmla="*/ 23102 w 560550"/>
              <a:gd name="connsiteY19-40" fmla="*/ 420834 h 493591"/>
              <a:gd name="connsiteX20-41" fmla="*/ 144121 w 560550"/>
              <a:gd name="connsiteY20-42" fmla="*/ 235111 h 493591"/>
              <a:gd name="connsiteX21-43" fmla="*/ 144127 w 560550"/>
              <a:gd name="connsiteY21-44" fmla="*/ 235851 h 493591"/>
              <a:gd name="connsiteX22-45" fmla="*/ 149231 w 560550"/>
              <a:gd name="connsiteY22-46" fmla="*/ 228009 h 493591"/>
              <a:gd name="connsiteX23-47" fmla="*/ 251731 w 560550"/>
              <a:gd name="connsiteY23-48" fmla="*/ 26070 h 493591"/>
              <a:gd name="connsiteX24-49" fmla="*/ 255383 w 560550"/>
              <a:gd name="connsiteY24-50" fmla="*/ 19328 h 493591"/>
              <a:gd name="connsiteX25-51" fmla="*/ 281371 w 560550"/>
              <a:gd name="connsiteY25-52" fmla="*/ 127 h 493591"/>
              <a:gd name="connsiteX26-53" fmla="*/ 282090 w 560550"/>
              <a:gd name="connsiteY26-54" fmla="*/ 0 h 493591"/>
              <a:gd name="connsiteX0-55" fmla="*/ 282090 w 560550"/>
              <a:gd name="connsiteY0-56" fmla="*/ 0 h 493591"/>
              <a:gd name="connsiteX1-57" fmla="*/ 307359 w 560550"/>
              <a:gd name="connsiteY1-58" fmla="*/ 19328 h 493591"/>
              <a:gd name="connsiteX2-59" fmla="*/ 322151 w 560550"/>
              <a:gd name="connsiteY2-60" fmla="*/ 46641 h 493591"/>
              <a:gd name="connsiteX3-61" fmla="*/ 426075 w 560550"/>
              <a:gd name="connsiteY3-62" fmla="*/ 252279 h 493591"/>
              <a:gd name="connsiteX4-63" fmla="*/ 549713 w 560550"/>
              <a:gd name="connsiteY4-64" fmla="*/ 442022 h 493591"/>
              <a:gd name="connsiteX5-65" fmla="*/ 553726 w 560550"/>
              <a:gd name="connsiteY5-66" fmla="*/ 448555 h 493591"/>
              <a:gd name="connsiteX6-67" fmla="*/ 557360 w 560550"/>
              <a:gd name="connsiteY6-68" fmla="*/ 480662 h 493591"/>
              <a:gd name="connsiteX7-69" fmla="*/ 557111 w 560550"/>
              <a:gd name="connsiteY7-70" fmla="*/ 481348 h 493591"/>
              <a:gd name="connsiteX8-71" fmla="*/ 527738 w 560550"/>
              <a:gd name="connsiteY8-72" fmla="*/ 493568 h 493591"/>
              <a:gd name="connsiteX9-73" fmla="*/ 496688 w 560550"/>
              <a:gd name="connsiteY9-74" fmla="*/ 492722 h 493591"/>
              <a:gd name="connsiteX10-75" fmla="*/ 275338 w 560550"/>
              <a:gd name="connsiteY10-76" fmla="*/ 480778 h 493591"/>
              <a:gd name="connsiteX11-77" fmla="*/ 275975 w 560550"/>
              <a:gd name="connsiteY11-78" fmla="*/ 480403 h 493591"/>
              <a:gd name="connsiteX12-79" fmla="*/ 266629 w 560550"/>
              <a:gd name="connsiteY12-80" fmla="*/ 479903 h 493591"/>
              <a:gd name="connsiteX13-81" fmla="*/ 40497 w 560550"/>
              <a:gd name="connsiteY13-82" fmla="*/ 492105 h 493591"/>
              <a:gd name="connsiteX14-83" fmla="*/ 32832 w 560550"/>
              <a:gd name="connsiteY14-84" fmla="*/ 492314 h 493591"/>
              <a:gd name="connsiteX15-85" fmla="*/ 3210 w 560550"/>
              <a:gd name="connsiteY15-86" fmla="*/ 479408 h 493591"/>
              <a:gd name="connsiteX16-87" fmla="*/ 2740 w 560550"/>
              <a:gd name="connsiteY16-88" fmla="*/ 478849 h 493591"/>
              <a:gd name="connsiteX17-89" fmla="*/ 6844 w 560550"/>
              <a:gd name="connsiteY17-90" fmla="*/ 447301 h 493591"/>
              <a:gd name="connsiteX18-91" fmla="*/ 23102 w 560550"/>
              <a:gd name="connsiteY18-92" fmla="*/ 420834 h 493591"/>
              <a:gd name="connsiteX19-93" fmla="*/ 144121 w 560550"/>
              <a:gd name="connsiteY19-94" fmla="*/ 235111 h 493591"/>
              <a:gd name="connsiteX20-95" fmla="*/ 144127 w 560550"/>
              <a:gd name="connsiteY20-96" fmla="*/ 235851 h 493591"/>
              <a:gd name="connsiteX21-97" fmla="*/ 149231 w 560550"/>
              <a:gd name="connsiteY21-98" fmla="*/ 228009 h 493591"/>
              <a:gd name="connsiteX22-99" fmla="*/ 251731 w 560550"/>
              <a:gd name="connsiteY22-100" fmla="*/ 26070 h 493591"/>
              <a:gd name="connsiteX23-101" fmla="*/ 255383 w 560550"/>
              <a:gd name="connsiteY23-102" fmla="*/ 19328 h 493591"/>
              <a:gd name="connsiteX24-103" fmla="*/ 281371 w 560550"/>
              <a:gd name="connsiteY24-104" fmla="*/ 127 h 493591"/>
              <a:gd name="connsiteX25-105" fmla="*/ 282090 w 560550"/>
              <a:gd name="connsiteY25-106" fmla="*/ 0 h 493591"/>
              <a:gd name="connsiteX0-107" fmla="*/ 282090 w 560550"/>
              <a:gd name="connsiteY0-108" fmla="*/ 0 h 493591"/>
              <a:gd name="connsiteX1-109" fmla="*/ 307359 w 560550"/>
              <a:gd name="connsiteY1-110" fmla="*/ 19328 h 493591"/>
              <a:gd name="connsiteX2-111" fmla="*/ 322151 w 560550"/>
              <a:gd name="connsiteY2-112" fmla="*/ 46641 h 493591"/>
              <a:gd name="connsiteX3-113" fmla="*/ 426075 w 560550"/>
              <a:gd name="connsiteY3-114" fmla="*/ 252279 h 493591"/>
              <a:gd name="connsiteX4-115" fmla="*/ 549713 w 560550"/>
              <a:gd name="connsiteY4-116" fmla="*/ 442022 h 493591"/>
              <a:gd name="connsiteX5-117" fmla="*/ 553726 w 560550"/>
              <a:gd name="connsiteY5-118" fmla="*/ 448555 h 493591"/>
              <a:gd name="connsiteX6-119" fmla="*/ 557360 w 560550"/>
              <a:gd name="connsiteY6-120" fmla="*/ 480662 h 493591"/>
              <a:gd name="connsiteX7-121" fmla="*/ 557111 w 560550"/>
              <a:gd name="connsiteY7-122" fmla="*/ 481348 h 493591"/>
              <a:gd name="connsiteX8-123" fmla="*/ 527738 w 560550"/>
              <a:gd name="connsiteY8-124" fmla="*/ 493568 h 493591"/>
              <a:gd name="connsiteX9-125" fmla="*/ 496688 w 560550"/>
              <a:gd name="connsiteY9-126" fmla="*/ 492722 h 493591"/>
              <a:gd name="connsiteX10-127" fmla="*/ 275338 w 560550"/>
              <a:gd name="connsiteY10-128" fmla="*/ 480778 h 493591"/>
              <a:gd name="connsiteX11-129" fmla="*/ 275975 w 560550"/>
              <a:gd name="connsiteY11-130" fmla="*/ 480403 h 493591"/>
              <a:gd name="connsiteX12-131" fmla="*/ 266629 w 560550"/>
              <a:gd name="connsiteY12-132" fmla="*/ 479903 h 493591"/>
              <a:gd name="connsiteX13-133" fmla="*/ 40497 w 560550"/>
              <a:gd name="connsiteY13-134" fmla="*/ 492105 h 493591"/>
              <a:gd name="connsiteX14-135" fmla="*/ 32832 w 560550"/>
              <a:gd name="connsiteY14-136" fmla="*/ 492314 h 493591"/>
              <a:gd name="connsiteX15-137" fmla="*/ 3210 w 560550"/>
              <a:gd name="connsiteY15-138" fmla="*/ 479408 h 493591"/>
              <a:gd name="connsiteX16-139" fmla="*/ 2740 w 560550"/>
              <a:gd name="connsiteY16-140" fmla="*/ 478849 h 493591"/>
              <a:gd name="connsiteX17-141" fmla="*/ 6844 w 560550"/>
              <a:gd name="connsiteY17-142" fmla="*/ 447301 h 493591"/>
              <a:gd name="connsiteX18-143" fmla="*/ 23102 w 560550"/>
              <a:gd name="connsiteY18-144" fmla="*/ 420834 h 493591"/>
              <a:gd name="connsiteX19-145" fmla="*/ 144121 w 560550"/>
              <a:gd name="connsiteY19-146" fmla="*/ 235111 h 493591"/>
              <a:gd name="connsiteX20-147" fmla="*/ 144127 w 560550"/>
              <a:gd name="connsiteY20-148" fmla="*/ 235851 h 493591"/>
              <a:gd name="connsiteX21-149" fmla="*/ 149231 w 560550"/>
              <a:gd name="connsiteY21-150" fmla="*/ 228009 h 493591"/>
              <a:gd name="connsiteX22-151" fmla="*/ 251731 w 560550"/>
              <a:gd name="connsiteY22-152" fmla="*/ 26070 h 493591"/>
              <a:gd name="connsiteX23-153" fmla="*/ 255383 w 560550"/>
              <a:gd name="connsiteY23-154" fmla="*/ 19328 h 493591"/>
              <a:gd name="connsiteX24-155" fmla="*/ 281371 w 560550"/>
              <a:gd name="connsiteY24-156" fmla="*/ 127 h 493591"/>
              <a:gd name="connsiteX25-157" fmla="*/ 282090 w 560550"/>
              <a:gd name="connsiteY25-158" fmla="*/ 0 h 493591"/>
              <a:gd name="connsiteX0-159" fmla="*/ 282090 w 560550"/>
              <a:gd name="connsiteY0-160" fmla="*/ 0 h 493591"/>
              <a:gd name="connsiteX1-161" fmla="*/ 307359 w 560550"/>
              <a:gd name="connsiteY1-162" fmla="*/ 19328 h 493591"/>
              <a:gd name="connsiteX2-163" fmla="*/ 322151 w 560550"/>
              <a:gd name="connsiteY2-164" fmla="*/ 46641 h 493591"/>
              <a:gd name="connsiteX3-165" fmla="*/ 426075 w 560550"/>
              <a:gd name="connsiteY3-166" fmla="*/ 252279 h 493591"/>
              <a:gd name="connsiteX4-167" fmla="*/ 549713 w 560550"/>
              <a:gd name="connsiteY4-168" fmla="*/ 442022 h 493591"/>
              <a:gd name="connsiteX5-169" fmla="*/ 553726 w 560550"/>
              <a:gd name="connsiteY5-170" fmla="*/ 448555 h 493591"/>
              <a:gd name="connsiteX6-171" fmla="*/ 557360 w 560550"/>
              <a:gd name="connsiteY6-172" fmla="*/ 480662 h 493591"/>
              <a:gd name="connsiteX7-173" fmla="*/ 557111 w 560550"/>
              <a:gd name="connsiteY7-174" fmla="*/ 481348 h 493591"/>
              <a:gd name="connsiteX8-175" fmla="*/ 527738 w 560550"/>
              <a:gd name="connsiteY8-176" fmla="*/ 493568 h 493591"/>
              <a:gd name="connsiteX9-177" fmla="*/ 496688 w 560550"/>
              <a:gd name="connsiteY9-178" fmla="*/ 492722 h 493591"/>
              <a:gd name="connsiteX10-179" fmla="*/ 275338 w 560550"/>
              <a:gd name="connsiteY10-180" fmla="*/ 480778 h 493591"/>
              <a:gd name="connsiteX11-181" fmla="*/ 275975 w 560550"/>
              <a:gd name="connsiteY11-182" fmla="*/ 480403 h 493591"/>
              <a:gd name="connsiteX12-183" fmla="*/ 266629 w 560550"/>
              <a:gd name="connsiteY12-184" fmla="*/ 479903 h 493591"/>
              <a:gd name="connsiteX13-185" fmla="*/ 40497 w 560550"/>
              <a:gd name="connsiteY13-186" fmla="*/ 492105 h 493591"/>
              <a:gd name="connsiteX14-187" fmla="*/ 32832 w 560550"/>
              <a:gd name="connsiteY14-188" fmla="*/ 492314 h 493591"/>
              <a:gd name="connsiteX15-189" fmla="*/ 3210 w 560550"/>
              <a:gd name="connsiteY15-190" fmla="*/ 479408 h 493591"/>
              <a:gd name="connsiteX16-191" fmla="*/ 2740 w 560550"/>
              <a:gd name="connsiteY16-192" fmla="*/ 478849 h 493591"/>
              <a:gd name="connsiteX17-193" fmla="*/ 6844 w 560550"/>
              <a:gd name="connsiteY17-194" fmla="*/ 447301 h 493591"/>
              <a:gd name="connsiteX18-195" fmla="*/ 23102 w 560550"/>
              <a:gd name="connsiteY18-196" fmla="*/ 420834 h 493591"/>
              <a:gd name="connsiteX19-197" fmla="*/ 144121 w 560550"/>
              <a:gd name="connsiteY19-198" fmla="*/ 235111 h 493591"/>
              <a:gd name="connsiteX20-199" fmla="*/ 149231 w 560550"/>
              <a:gd name="connsiteY20-200" fmla="*/ 228009 h 493591"/>
              <a:gd name="connsiteX21-201" fmla="*/ 251731 w 560550"/>
              <a:gd name="connsiteY21-202" fmla="*/ 26070 h 493591"/>
              <a:gd name="connsiteX22-203" fmla="*/ 255383 w 560550"/>
              <a:gd name="connsiteY22-204" fmla="*/ 19328 h 493591"/>
              <a:gd name="connsiteX23-205" fmla="*/ 281371 w 560550"/>
              <a:gd name="connsiteY23-206" fmla="*/ 127 h 493591"/>
              <a:gd name="connsiteX24-207" fmla="*/ 282090 w 560550"/>
              <a:gd name="connsiteY24-208" fmla="*/ 0 h 493591"/>
              <a:gd name="connsiteX0-209" fmla="*/ 282090 w 560550"/>
              <a:gd name="connsiteY0-210" fmla="*/ 0 h 493591"/>
              <a:gd name="connsiteX1-211" fmla="*/ 307359 w 560550"/>
              <a:gd name="connsiteY1-212" fmla="*/ 19328 h 493591"/>
              <a:gd name="connsiteX2-213" fmla="*/ 322151 w 560550"/>
              <a:gd name="connsiteY2-214" fmla="*/ 46641 h 493591"/>
              <a:gd name="connsiteX3-215" fmla="*/ 426075 w 560550"/>
              <a:gd name="connsiteY3-216" fmla="*/ 252279 h 493591"/>
              <a:gd name="connsiteX4-217" fmla="*/ 549713 w 560550"/>
              <a:gd name="connsiteY4-218" fmla="*/ 442022 h 493591"/>
              <a:gd name="connsiteX5-219" fmla="*/ 553726 w 560550"/>
              <a:gd name="connsiteY5-220" fmla="*/ 448555 h 493591"/>
              <a:gd name="connsiteX6-221" fmla="*/ 557360 w 560550"/>
              <a:gd name="connsiteY6-222" fmla="*/ 480662 h 493591"/>
              <a:gd name="connsiteX7-223" fmla="*/ 557111 w 560550"/>
              <a:gd name="connsiteY7-224" fmla="*/ 481348 h 493591"/>
              <a:gd name="connsiteX8-225" fmla="*/ 527738 w 560550"/>
              <a:gd name="connsiteY8-226" fmla="*/ 493568 h 493591"/>
              <a:gd name="connsiteX9-227" fmla="*/ 496688 w 560550"/>
              <a:gd name="connsiteY9-228" fmla="*/ 492722 h 493591"/>
              <a:gd name="connsiteX10-229" fmla="*/ 275338 w 560550"/>
              <a:gd name="connsiteY10-230" fmla="*/ 480778 h 493591"/>
              <a:gd name="connsiteX11-231" fmla="*/ 275975 w 560550"/>
              <a:gd name="connsiteY11-232" fmla="*/ 480403 h 493591"/>
              <a:gd name="connsiteX12-233" fmla="*/ 266629 w 560550"/>
              <a:gd name="connsiteY12-234" fmla="*/ 479903 h 493591"/>
              <a:gd name="connsiteX13-235" fmla="*/ 40497 w 560550"/>
              <a:gd name="connsiteY13-236" fmla="*/ 492105 h 493591"/>
              <a:gd name="connsiteX14-237" fmla="*/ 32832 w 560550"/>
              <a:gd name="connsiteY14-238" fmla="*/ 492314 h 493591"/>
              <a:gd name="connsiteX15-239" fmla="*/ 3210 w 560550"/>
              <a:gd name="connsiteY15-240" fmla="*/ 479408 h 493591"/>
              <a:gd name="connsiteX16-241" fmla="*/ 2740 w 560550"/>
              <a:gd name="connsiteY16-242" fmla="*/ 478849 h 493591"/>
              <a:gd name="connsiteX17-243" fmla="*/ 6844 w 560550"/>
              <a:gd name="connsiteY17-244" fmla="*/ 447301 h 493591"/>
              <a:gd name="connsiteX18-245" fmla="*/ 23102 w 560550"/>
              <a:gd name="connsiteY18-246" fmla="*/ 420834 h 493591"/>
              <a:gd name="connsiteX19-247" fmla="*/ 149231 w 560550"/>
              <a:gd name="connsiteY19-248" fmla="*/ 228009 h 493591"/>
              <a:gd name="connsiteX20-249" fmla="*/ 251731 w 560550"/>
              <a:gd name="connsiteY20-250" fmla="*/ 26070 h 493591"/>
              <a:gd name="connsiteX21-251" fmla="*/ 255383 w 560550"/>
              <a:gd name="connsiteY21-252" fmla="*/ 19328 h 493591"/>
              <a:gd name="connsiteX22-253" fmla="*/ 281371 w 560550"/>
              <a:gd name="connsiteY22-254" fmla="*/ 127 h 493591"/>
              <a:gd name="connsiteX23-255" fmla="*/ 282090 w 560550"/>
              <a:gd name="connsiteY23-256" fmla="*/ 0 h 493591"/>
              <a:gd name="connsiteX0-257" fmla="*/ 282090 w 560550"/>
              <a:gd name="connsiteY0-258" fmla="*/ 0 h 493591"/>
              <a:gd name="connsiteX1-259" fmla="*/ 307359 w 560550"/>
              <a:gd name="connsiteY1-260" fmla="*/ 19328 h 493591"/>
              <a:gd name="connsiteX2-261" fmla="*/ 322151 w 560550"/>
              <a:gd name="connsiteY2-262" fmla="*/ 46641 h 493591"/>
              <a:gd name="connsiteX3-263" fmla="*/ 426075 w 560550"/>
              <a:gd name="connsiteY3-264" fmla="*/ 252279 h 493591"/>
              <a:gd name="connsiteX4-265" fmla="*/ 549713 w 560550"/>
              <a:gd name="connsiteY4-266" fmla="*/ 442022 h 493591"/>
              <a:gd name="connsiteX5-267" fmla="*/ 553726 w 560550"/>
              <a:gd name="connsiteY5-268" fmla="*/ 448555 h 493591"/>
              <a:gd name="connsiteX6-269" fmla="*/ 557360 w 560550"/>
              <a:gd name="connsiteY6-270" fmla="*/ 480662 h 493591"/>
              <a:gd name="connsiteX7-271" fmla="*/ 557111 w 560550"/>
              <a:gd name="connsiteY7-272" fmla="*/ 481348 h 493591"/>
              <a:gd name="connsiteX8-273" fmla="*/ 527738 w 560550"/>
              <a:gd name="connsiteY8-274" fmla="*/ 493568 h 493591"/>
              <a:gd name="connsiteX9-275" fmla="*/ 496688 w 560550"/>
              <a:gd name="connsiteY9-276" fmla="*/ 492722 h 493591"/>
              <a:gd name="connsiteX10-277" fmla="*/ 275338 w 560550"/>
              <a:gd name="connsiteY10-278" fmla="*/ 480778 h 493591"/>
              <a:gd name="connsiteX11-279" fmla="*/ 275975 w 560550"/>
              <a:gd name="connsiteY11-280" fmla="*/ 480403 h 493591"/>
              <a:gd name="connsiteX12-281" fmla="*/ 266629 w 560550"/>
              <a:gd name="connsiteY12-282" fmla="*/ 479903 h 493591"/>
              <a:gd name="connsiteX13-283" fmla="*/ 40497 w 560550"/>
              <a:gd name="connsiteY13-284" fmla="*/ 492105 h 493591"/>
              <a:gd name="connsiteX14-285" fmla="*/ 32832 w 560550"/>
              <a:gd name="connsiteY14-286" fmla="*/ 492314 h 493591"/>
              <a:gd name="connsiteX15-287" fmla="*/ 3210 w 560550"/>
              <a:gd name="connsiteY15-288" fmla="*/ 479408 h 493591"/>
              <a:gd name="connsiteX16-289" fmla="*/ 2740 w 560550"/>
              <a:gd name="connsiteY16-290" fmla="*/ 478849 h 493591"/>
              <a:gd name="connsiteX17-291" fmla="*/ 6844 w 560550"/>
              <a:gd name="connsiteY17-292" fmla="*/ 447301 h 493591"/>
              <a:gd name="connsiteX18-293" fmla="*/ 23102 w 560550"/>
              <a:gd name="connsiteY18-294" fmla="*/ 420834 h 493591"/>
              <a:gd name="connsiteX19-295" fmla="*/ 149231 w 560550"/>
              <a:gd name="connsiteY19-296" fmla="*/ 228009 h 493591"/>
              <a:gd name="connsiteX20-297" fmla="*/ 251731 w 560550"/>
              <a:gd name="connsiteY20-298" fmla="*/ 26070 h 493591"/>
              <a:gd name="connsiteX21-299" fmla="*/ 255383 w 560550"/>
              <a:gd name="connsiteY21-300" fmla="*/ 19328 h 493591"/>
              <a:gd name="connsiteX22-301" fmla="*/ 281371 w 560550"/>
              <a:gd name="connsiteY22-302" fmla="*/ 127 h 493591"/>
              <a:gd name="connsiteX23-303" fmla="*/ 282090 w 560550"/>
              <a:gd name="connsiteY23-304" fmla="*/ 0 h 493591"/>
              <a:gd name="connsiteX0-305" fmla="*/ 282090 w 560550"/>
              <a:gd name="connsiteY0-306" fmla="*/ 0 h 493591"/>
              <a:gd name="connsiteX1-307" fmla="*/ 307359 w 560550"/>
              <a:gd name="connsiteY1-308" fmla="*/ 19328 h 493591"/>
              <a:gd name="connsiteX2-309" fmla="*/ 322151 w 560550"/>
              <a:gd name="connsiteY2-310" fmla="*/ 46641 h 493591"/>
              <a:gd name="connsiteX3-311" fmla="*/ 426075 w 560550"/>
              <a:gd name="connsiteY3-312" fmla="*/ 252279 h 493591"/>
              <a:gd name="connsiteX4-313" fmla="*/ 549713 w 560550"/>
              <a:gd name="connsiteY4-314" fmla="*/ 442022 h 493591"/>
              <a:gd name="connsiteX5-315" fmla="*/ 553726 w 560550"/>
              <a:gd name="connsiteY5-316" fmla="*/ 448555 h 493591"/>
              <a:gd name="connsiteX6-317" fmla="*/ 557360 w 560550"/>
              <a:gd name="connsiteY6-318" fmla="*/ 480662 h 493591"/>
              <a:gd name="connsiteX7-319" fmla="*/ 557111 w 560550"/>
              <a:gd name="connsiteY7-320" fmla="*/ 481348 h 493591"/>
              <a:gd name="connsiteX8-321" fmla="*/ 527738 w 560550"/>
              <a:gd name="connsiteY8-322" fmla="*/ 493568 h 493591"/>
              <a:gd name="connsiteX9-323" fmla="*/ 496688 w 560550"/>
              <a:gd name="connsiteY9-324" fmla="*/ 492722 h 493591"/>
              <a:gd name="connsiteX10-325" fmla="*/ 275338 w 560550"/>
              <a:gd name="connsiteY10-326" fmla="*/ 480778 h 493591"/>
              <a:gd name="connsiteX11-327" fmla="*/ 266629 w 560550"/>
              <a:gd name="connsiteY11-328" fmla="*/ 479903 h 493591"/>
              <a:gd name="connsiteX12-329" fmla="*/ 40497 w 560550"/>
              <a:gd name="connsiteY12-330" fmla="*/ 492105 h 493591"/>
              <a:gd name="connsiteX13-331" fmla="*/ 32832 w 560550"/>
              <a:gd name="connsiteY13-332" fmla="*/ 492314 h 493591"/>
              <a:gd name="connsiteX14-333" fmla="*/ 3210 w 560550"/>
              <a:gd name="connsiteY14-334" fmla="*/ 479408 h 493591"/>
              <a:gd name="connsiteX15-335" fmla="*/ 2740 w 560550"/>
              <a:gd name="connsiteY15-336" fmla="*/ 478849 h 493591"/>
              <a:gd name="connsiteX16-337" fmla="*/ 6844 w 560550"/>
              <a:gd name="connsiteY16-338" fmla="*/ 447301 h 493591"/>
              <a:gd name="connsiteX17-339" fmla="*/ 23102 w 560550"/>
              <a:gd name="connsiteY17-340" fmla="*/ 420834 h 493591"/>
              <a:gd name="connsiteX18-341" fmla="*/ 149231 w 560550"/>
              <a:gd name="connsiteY18-342" fmla="*/ 228009 h 493591"/>
              <a:gd name="connsiteX19-343" fmla="*/ 251731 w 560550"/>
              <a:gd name="connsiteY19-344" fmla="*/ 26070 h 493591"/>
              <a:gd name="connsiteX20-345" fmla="*/ 255383 w 560550"/>
              <a:gd name="connsiteY20-346" fmla="*/ 19328 h 493591"/>
              <a:gd name="connsiteX21-347" fmla="*/ 281371 w 560550"/>
              <a:gd name="connsiteY21-348" fmla="*/ 127 h 493591"/>
              <a:gd name="connsiteX22-349" fmla="*/ 282090 w 560550"/>
              <a:gd name="connsiteY22-350" fmla="*/ 0 h 493591"/>
              <a:gd name="connsiteX0-351" fmla="*/ 282090 w 560550"/>
              <a:gd name="connsiteY0-352" fmla="*/ 0 h 493591"/>
              <a:gd name="connsiteX1-353" fmla="*/ 307359 w 560550"/>
              <a:gd name="connsiteY1-354" fmla="*/ 19328 h 493591"/>
              <a:gd name="connsiteX2-355" fmla="*/ 322151 w 560550"/>
              <a:gd name="connsiteY2-356" fmla="*/ 46641 h 493591"/>
              <a:gd name="connsiteX3-357" fmla="*/ 426075 w 560550"/>
              <a:gd name="connsiteY3-358" fmla="*/ 252279 h 493591"/>
              <a:gd name="connsiteX4-359" fmla="*/ 549713 w 560550"/>
              <a:gd name="connsiteY4-360" fmla="*/ 442022 h 493591"/>
              <a:gd name="connsiteX5-361" fmla="*/ 553726 w 560550"/>
              <a:gd name="connsiteY5-362" fmla="*/ 448555 h 493591"/>
              <a:gd name="connsiteX6-363" fmla="*/ 557360 w 560550"/>
              <a:gd name="connsiteY6-364" fmla="*/ 480662 h 493591"/>
              <a:gd name="connsiteX7-365" fmla="*/ 557111 w 560550"/>
              <a:gd name="connsiteY7-366" fmla="*/ 481348 h 493591"/>
              <a:gd name="connsiteX8-367" fmla="*/ 527738 w 560550"/>
              <a:gd name="connsiteY8-368" fmla="*/ 493568 h 493591"/>
              <a:gd name="connsiteX9-369" fmla="*/ 496688 w 560550"/>
              <a:gd name="connsiteY9-370" fmla="*/ 492722 h 493591"/>
              <a:gd name="connsiteX10-371" fmla="*/ 266629 w 560550"/>
              <a:gd name="connsiteY10-372" fmla="*/ 479903 h 493591"/>
              <a:gd name="connsiteX11-373" fmla="*/ 40497 w 560550"/>
              <a:gd name="connsiteY11-374" fmla="*/ 492105 h 493591"/>
              <a:gd name="connsiteX12-375" fmla="*/ 32832 w 560550"/>
              <a:gd name="connsiteY12-376" fmla="*/ 492314 h 493591"/>
              <a:gd name="connsiteX13-377" fmla="*/ 3210 w 560550"/>
              <a:gd name="connsiteY13-378" fmla="*/ 479408 h 493591"/>
              <a:gd name="connsiteX14-379" fmla="*/ 2740 w 560550"/>
              <a:gd name="connsiteY14-380" fmla="*/ 478849 h 493591"/>
              <a:gd name="connsiteX15-381" fmla="*/ 6844 w 560550"/>
              <a:gd name="connsiteY15-382" fmla="*/ 447301 h 493591"/>
              <a:gd name="connsiteX16-383" fmla="*/ 23102 w 560550"/>
              <a:gd name="connsiteY16-384" fmla="*/ 420834 h 493591"/>
              <a:gd name="connsiteX17-385" fmla="*/ 149231 w 560550"/>
              <a:gd name="connsiteY17-386" fmla="*/ 228009 h 493591"/>
              <a:gd name="connsiteX18-387" fmla="*/ 251731 w 560550"/>
              <a:gd name="connsiteY18-388" fmla="*/ 26070 h 493591"/>
              <a:gd name="connsiteX19-389" fmla="*/ 255383 w 560550"/>
              <a:gd name="connsiteY19-390" fmla="*/ 19328 h 493591"/>
              <a:gd name="connsiteX20-391" fmla="*/ 281371 w 560550"/>
              <a:gd name="connsiteY20-392" fmla="*/ 127 h 493591"/>
              <a:gd name="connsiteX21-393" fmla="*/ 282090 w 560550"/>
              <a:gd name="connsiteY21-394" fmla="*/ 0 h 493591"/>
              <a:gd name="connsiteX0-395" fmla="*/ 282090 w 560550"/>
              <a:gd name="connsiteY0-396" fmla="*/ 0 h 493591"/>
              <a:gd name="connsiteX1-397" fmla="*/ 307359 w 560550"/>
              <a:gd name="connsiteY1-398" fmla="*/ 19328 h 493591"/>
              <a:gd name="connsiteX2-399" fmla="*/ 322151 w 560550"/>
              <a:gd name="connsiteY2-400" fmla="*/ 46641 h 493591"/>
              <a:gd name="connsiteX3-401" fmla="*/ 426075 w 560550"/>
              <a:gd name="connsiteY3-402" fmla="*/ 252279 h 493591"/>
              <a:gd name="connsiteX4-403" fmla="*/ 549713 w 560550"/>
              <a:gd name="connsiteY4-404" fmla="*/ 442022 h 493591"/>
              <a:gd name="connsiteX5-405" fmla="*/ 553726 w 560550"/>
              <a:gd name="connsiteY5-406" fmla="*/ 448555 h 493591"/>
              <a:gd name="connsiteX6-407" fmla="*/ 557360 w 560550"/>
              <a:gd name="connsiteY6-408" fmla="*/ 480662 h 493591"/>
              <a:gd name="connsiteX7-409" fmla="*/ 557111 w 560550"/>
              <a:gd name="connsiteY7-410" fmla="*/ 481348 h 493591"/>
              <a:gd name="connsiteX8-411" fmla="*/ 527738 w 560550"/>
              <a:gd name="connsiteY8-412" fmla="*/ 493568 h 493591"/>
              <a:gd name="connsiteX9-413" fmla="*/ 496688 w 560550"/>
              <a:gd name="connsiteY9-414" fmla="*/ 492722 h 493591"/>
              <a:gd name="connsiteX10-415" fmla="*/ 266629 w 560550"/>
              <a:gd name="connsiteY10-416" fmla="*/ 479903 h 493591"/>
              <a:gd name="connsiteX11-417" fmla="*/ 40497 w 560550"/>
              <a:gd name="connsiteY11-418" fmla="*/ 492105 h 493591"/>
              <a:gd name="connsiteX12-419" fmla="*/ 32832 w 560550"/>
              <a:gd name="connsiteY12-420" fmla="*/ 492314 h 493591"/>
              <a:gd name="connsiteX13-421" fmla="*/ 3210 w 560550"/>
              <a:gd name="connsiteY13-422" fmla="*/ 479408 h 493591"/>
              <a:gd name="connsiteX14-423" fmla="*/ 2740 w 560550"/>
              <a:gd name="connsiteY14-424" fmla="*/ 478849 h 493591"/>
              <a:gd name="connsiteX15-425" fmla="*/ 6844 w 560550"/>
              <a:gd name="connsiteY15-426" fmla="*/ 447301 h 493591"/>
              <a:gd name="connsiteX16-427" fmla="*/ 23102 w 560550"/>
              <a:gd name="connsiteY16-428" fmla="*/ 420834 h 493591"/>
              <a:gd name="connsiteX17-429" fmla="*/ 149231 w 560550"/>
              <a:gd name="connsiteY17-430" fmla="*/ 228009 h 493591"/>
              <a:gd name="connsiteX18-431" fmla="*/ 251731 w 560550"/>
              <a:gd name="connsiteY18-432" fmla="*/ 26070 h 493591"/>
              <a:gd name="connsiteX19-433" fmla="*/ 255383 w 560550"/>
              <a:gd name="connsiteY19-434" fmla="*/ 19328 h 493591"/>
              <a:gd name="connsiteX20-435" fmla="*/ 281371 w 560550"/>
              <a:gd name="connsiteY20-436" fmla="*/ 127 h 493591"/>
              <a:gd name="connsiteX21-437" fmla="*/ 282090 w 560550"/>
              <a:gd name="connsiteY21-438" fmla="*/ 0 h 493591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  <a:cxn ang="0">
                <a:pos x="connsiteX10-21" y="connsiteY10-22"/>
              </a:cxn>
              <a:cxn ang="0">
                <a:pos x="connsiteX11-23" y="connsiteY11-24"/>
              </a:cxn>
              <a:cxn ang="0">
                <a:pos x="connsiteX12-25" y="connsiteY12-26"/>
              </a:cxn>
              <a:cxn ang="0">
                <a:pos x="connsiteX13-27" y="connsiteY13-28"/>
              </a:cxn>
              <a:cxn ang="0">
                <a:pos x="connsiteX14-29" y="connsiteY14-30"/>
              </a:cxn>
              <a:cxn ang="0">
                <a:pos x="connsiteX15-31" y="connsiteY15-32"/>
              </a:cxn>
              <a:cxn ang="0">
                <a:pos x="connsiteX16-33" y="connsiteY16-34"/>
              </a:cxn>
              <a:cxn ang="0">
                <a:pos x="connsiteX17-35" y="connsiteY17-36"/>
              </a:cxn>
              <a:cxn ang="0">
                <a:pos x="connsiteX18-37" y="connsiteY18-38"/>
              </a:cxn>
              <a:cxn ang="0">
                <a:pos x="connsiteX19-39" y="connsiteY19-40"/>
              </a:cxn>
              <a:cxn ang="0">
                <a:pos x="connsiteX20-41" y="connsiteY20-42"/>
              </a:cxn>
              <a:cxn ang="0">
                <a:pos x="connsiteX21-43" y="connsiteY21-44"/>
              </a:cxn>
            </a:cxnLst>
            <a:rect l="l" t="t" r="r" b="b"/>
            <a:pathLst>
              <a:path w="560550" h="493591">
                <a:moveTo>
                  <a:pt x="282090" y="0"/>
                </a:moveTo>
                <a:cubicBezTo>
                  <a:pt x="291235" y="0"/>
                  <a:pt x="300381" y="6443"/>
                  <a:pt x="307359" y="19328"/>
                </a:cubicBezTo>
                <a:lnTo>
                  <a:pt x="322151" y="46641"/>
                </a:lnTo>
                <a:cubicBezTo>
                  <a:pt x="341937" y="85466"/>
                  <a:pt x="388148" y="186382"/>
                  <a:pt x="426075" y="252279"/>
                </a:cubicBezTo>
                <a:cubicBezTo>
                  <a:pt x="464002" y="318176"/>
                  <a:pt x="528438" y="409309"/>
                  <a:pt x="549713" y="442022"/>
                </a:cubicBezTo>
                <a:lnTo>
                  <a:pt x="553726" y="448555"/>
                </a:lnTo>
                <a:cubicBezTo>
                  <a:pt x="561598" y="461368"/>
                  <a:pt x="562451" y="472766"/>
                  <a:pt x="557360" y="480662"/>
                </a:cubicBezTo>
                <a:cubicBezTo>
                  <a:pt x="557347" y="480929"/>
                  <a:pt x="557231" y="481140"/>
                  <a:pt x="557111" y="481348"/>
                </a:cubicBezTo>
                <a:cubicBezTo>
                  <a:pt x="552538" y="489268"/>
                  <a:pt x="542386" y="493968"/>
                  <a:pt x="527738" y="493568"/>
                </a:cubicBezTo>
                <a:lnTo>
                  <a:pt x="496688" y="492722"/>
                </a:lnTo>
                <a:cubicBezTo>
                  <a:pt x="453170" y="490445"/>
                  <a:pt x="342661" y="480006"/>
                  <a:pt x="266629" y="479903"/>
                </a:cubicBezTo>
                <a:cubicBezTo>
                  <a:pt x="190597" y="479800"/>
                  <a:pt x="79463" y="490037"/>
                  <a:pt x="40497" y="492105"/>
                </a:cubicBezTo>
                <a:lnTo>
                  <a:pt x="32832" y="492314"/>
                </a:lnTo>
                <a:cubicBezTo>
                  <a:pt x="17800" y="492724"/>
                  <a:pt x="7502" y="487764"/>
                  <a:pt x="3210" y="479408"/>
                </a:cubicBezTo>
                <a:cubicBezTo>
                  <a:pt x="2985" y="479262"/>
                  <a:pt x="2860" y="479056"/>
                  <a:pt x="2740" y="478849"/>
                </a:cubicBezTo>
                <a:cubicBezTo>
                  <a:pt x="-1833" y="470928"/>
                  <a:pt x="-826" y="459787"/>
                  <a:pt x="6844" y="447301"/>
                </a:cubicBezTo>
                <a:lnTo>
                  <a:pt x="23102" y="420834"/>
                </a:lnTo>
                <a:cubicBezTo>
                  <a:pt x="46833" y="384285"/>
                  <a:pt x="111126" y="293803"/>
                  <a:pt x="149231" y="228009"/>
                </a:cubicBezTo>
                <a:cubicBezTo>
                  <a:pt x="187336" y="162215"/>
                  <a:pt x="234039" y="60850"/>
                  <a:pt x="251731" y="26070"/>
                </a:cubicBezTo>
                <a:lnTo>
                  <a:pt x="255383" y="19328"/>
                </a:lnTo>
                <a:cubicBezTo>
                  <a:pt x="262543" y="6104"/>
                  <a:pt x="271988" y="-334"/>
                  <a:pt x="281371" y="127"/>
                </a:cubicBezTo>
                <a:cubicBezTo>
                  <a:pt x="281609" y="5"/>
                  <a:pt x="281850" y="0"/>
                  <a:pt x="282090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endParaRPr lang="zh-CN" altLang="en-US" strike="noStrike" noProof="1">
              <a:solidFill>
                <a:srgbClr val="FFFFFF"/>
              </a:solidFill>
              <a:latin typeface="黑体" panose="02010609060101010101" charset="-122"/>
              <a:ea typeface="黑体" panose="02010609060101010101" charset="-122"/>
              <a:cs typeface="Arial" panose="020B0604020202020204" pitchFamily="34" charset="0"/>
            </a:endParaRPr>
          </a:p>
        </p:txBody>
      </p:sp>
      <p:sp>
        <p:nvSpPr>
          <p:cNvPr id="23" name="椭圆 22"/>
          <p:cNvSpPr/>
          <p:nvPr>
            <p:custDataLst>
              <p:tags r:id="rId8"/>
            </p:custDataLst>
          </p:nvPr>
        </p:nvSpPr>
        <p:spPr>
          <a:xfrm>
            <a:off x="9520238" y="3194050"/>
            <a:ext cx="415925" cy="415925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buFontTx/>
              <a:buNone/>
              <a:defRPr/>
            </a:pPr>
            <a:endParaRPr lang="zh-CN" altLang="en-US" strike="noStrike" noProof="1">
              <a:solidFill>
                <a:schemeClr val="tx1"/>
              </a:solidFill>
              <a:latin typeface="黑体" panose="02010609060101010101" charset="-122"/>
              <a:ea typeface="黑体" panose="02010609060101010101" charset="-122"/>
              <a:sym typeface="+mn-lt"/>
            </a:endParaRPr>
          </a:p>
        </p:txBody>
      </p:sp>
      <p:sp>
        <p:nvSpPr>
          <p:cNvPr id="24" name="椭圆 23"/>
          <p:cNvSpPr/>
          <p:nvPr>
            <p:custDataLst>
              <p:tags r:id="rId9"/>
            </p:custDataLst>
          </p:nvPr>
        </p:nvSpPr>
        <p:spPr>
          <a:xfrm>
            <a:off x="2160588" y="3157538"/>
            <a:ext cx="415925" cy="415925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buFontTx/>
              <a:buNone/>
              <a:defRPr/>
            </a:pPr>
            <a:endParaRPr lang="zh-CN" altLang="en-US" strike="noStrike" noProof="1">
              <a:solidFill>
                <a:schemeClr val="tx1"/>
              </a:solidFill>
              <a:latin typeface="黑体" panose="02010609060101010101" charset="-122"/>
              <a:ea typeface="黑体" panose="02010609060101010101" charset="-122"/>
              <a:sym typeface="+mn-lt"/>
            </a:endParaRPr>
          </a:p>
        </p:txBody>
      </p:sp>
      <p:sp>
        <p:nvSpPr>
          <p:cNvPr id="46" name="文本占位符 45"/>
          <p:cNvSpPr>
            <a:spLocks noGrp="1"/>
          </p:cNvSpPr>
          <p:nvPr>
            <p:ph type="body" sz="quarter" idx="14"/>
          </p:nvPr>
        </p:nvSpPr>
        <p:spPr>
          <a:xfrm>
            <a:off x="1785938" y="1727200"/>
            <a:ext cx="8610600" cy="592138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 fontAlgn="base"/>
            <a:endParaRPr lang="zh-CN" altLang="en-US" strike="noStrike" noProof="1" smtClean="0"/>
          </a:p>
        </p:txBody>
      </p:sp>
      <p:sp>
        <p:nvSpPr>
          <p:cNvPr id="48" name="图片占位符 47"/>
          <p:cNvSpPr>
            <a:spLocks noGrp="1"/>
          </p:cNvSpPr>
          <p:nvPr>
            <p:ph type="pic" sz="quarter" idx="15"/>
          </p:nvPr>
        </p:nvSpPr>
        <p:spPr>
          <a:xfrm>
            <a:off x="1373135" y="2541905"/>
            <a:ext cx="1985380" cy="2024380"/>
          </a:xfrm>
        </p:spPr>
        <p:txBody>
          <a:bodyPr/>
          <a:lstStyle/>
          <a:p>
            <a:pPr lvl="0" fontAlgn="base"/>
            <a:endParaRPr lang="zh-CN" altLang="en-US" strike="noStrike" noProof="1"/>
          </a:p>
        </p:txBody>
      </p:sp>
      <p:sp>
        <p:nvSpPr>
          <p:cNvPr id="49" name="图片占位符 47"/>
          <p:cNvSpPr>
            <a:spLocks noGrp="1"/>
          </p:cNvSpPr>
          <p:nvPr>
            <p:ph type="pic" sz="quarter" idx="16"/>
          </p:nvPr>
        </p:nvSpPr>
        <p:spPr>
          <a:xfrm>
            <a:off x="3796797" y="2541905"/>
            <a:ext cx="1985380" cy="2024380"/>
          </a:xfrm>
        </p:spPr>
        <p:txBody>
          <a:bodyPr/>
          <a:lstStyle/>
          <a:p>
            <a:pPr lvl="0" fontAlgn="base"/>
            <a:endParaRPr lang="zh-CN" altLang="en-US" strike="noStrike" noProof="1"/>
          </a:p>
        </p:txBody>
      </p:sp>
      <p:sp>
        <p:nvSpPr>
          <p:cNvPr id="50" name="图片占位符 47"/>
          <p:cNvSpPr>
            <a:spLocks noGrp="1"/>
          </p:cNvSpPr>
          <p:nvPr>
            <p:ph type="pic" sz="quarter" idx="17"/>
          </p:nvPr>
        </p:nvSpPr>
        <p:spPr>
          <a:xfrm>
            <a:off x="6215697" y="2541905"/>
            <a:ext cx="1985380" cy="2024380"/>
          </a:xfrm>
        </p:spPr>
        <p:txBody>
          <a:bodyPr/>
          <a:lstStyle/>
          <a:p>
            <a:pPr lvl="0" fontAlgn="base"/>
            <a:endParaRPr lang="zh-CN" altLang="en-US" strike="noStrike" noProof="1"/>
          </a:p>
        </p:txBody>
      </p:sp>
      <p:sp>
        <p:nvSpPr>
          <p:cNvPr id="51" name="图片占位符 47"/>
          <p:cNvSpPr>
            <a:spLocks noGrp="1"/>
          </p:cNvSpPr>
          <p:nvPr>
            <p:ph type="pic" sz="quarter" idx="18"/>
          </p:nvPr>
        </p:nvSpPr>
        <p:spPr>
          <a:xfrm>
            <a:off x="8634597" y="2541905"/>
            <a:ext cx="1985380" cy="2024380"/>
          </a:xfrm>
        </p:spPr>
        <p:txBody>
          <a:bodyPr/>
          <a:lstStyle/>
          <a:p>
            <a:pPr lvl="0" fontAlgn="base"/>
            <a:endParaRPr lang="zh-CN" altLang="en-US" strike="noStrike" noProof="1"/>
          </a:p>
        </p:txBody>
      </p:sp>
      <p:sp>
        <p:nvSpPr>
          <p:cNvPr id="53" name="文本占位符 52"/>
          <p:cNvSpPr>
            <a:spLocks noGrp="1"/>
          </p:cNvSpPr>
          <p:nvPr>
            <p:ph type="body" sz="quarter" idx="19"/>
          </p:nvPr>
        </p:nvSpPr>
        <p:spPr>
          <a:xfrm>
            <a:off x="1295082" y="4583112"/>
            <a:ext cx="2138363" cy="461963"/>
          </a:xfrm>
        </p:spPr>
        <p:txBody>
          <a:bodyPr>
            <a:normAutofit/>
          </a:bodyPr>
          <a:lstStyle>
            <a:lvl1pPr marL="0" indent="0">
              <a:buNone/>
              <a:defRPr sz="2000" baseline="0">
                <a:solidFill>
                  <a:schemeClr val="bg2">
                    <a:lumMod val="10000"/>
                  </a:schemeClr>
                </a:solidFill>
              </a:defRPr>
            </a:lvl1pPr>
          </a:lstStyle>
          <a:p>
            <a:pPr lvl="0" fontAlgn="base"/>
            <a:endParaRPr lang="zh-CN" altLang="en-US" strike="noStrike" noProof="1"/>
          </a:p>
        </p:txBody>
      </p:sp>
      <p:sp>
        <p:nvSpPr>
          <p:cNvPr id="54" name="文本占位符 52"/>
          <p:cNvSpPr>
            <a:spLocks noGrp="1"/>
          </p:cNvSpPr>
          <p:nvPr>
            <p:ph type="body" sz="quarter" idx="20"/>
          </p:nvPr>
        </p:nvSpPr>
        <p:spPr>
          <a:xfrm>
            <a:off x="3720305" y="4583112"/>
            <a:ext cx="2138363" cy="461963"/>
          </a:xfrm>
        </p:spPr>
        <p:txBody>
          <a:bodyPr>
            <a:normAutofit/>
          </a:bodyPr>
          <a:lstStyle>
            <a:lvl1pPr marL="0" indent="0">
              <a:buNone/>
              <a:defRPr sz="2000" baseline="0">
                <a:solidFill>
                  <a:schemeClr val="bg2">
                    <a:lumMod val="10000"/>
                  </a:schemeClr>
                </a:solidFill>
              </a:defRPr>
            </a:lvl1pPr>
          </a:lstStyle>
          <a:p>
            <a:pPr lvl="0" fontAlgn="base"/>
            <a:endParaRPr lang="zh-CN" altLang="en-US" strike="noStrike" noProof="1"/>
          </a:p>
        </p:txBody>
      </p:sp>
      <p:sp>
        <p:nvSpPr>
          <p:cNvPr id="55" name="文本占位符 52"/>
          <p:cNvSpPr>
            <a:spLocks noGrp="1"/>
          </p:cNvSpPr>
          <p:nvPr>
            <p:ph type="body" sz="quarter" idx="21"/>
          </p:nvPr>
        </p:nvSpPr>
        <p:spPr>
          <a:xfrm>
            <a:off x="6139205" y="4583112"/>
            <a:ext cx="2138363" cy="461963"/>
          </a:xfrm>
        </p:spPr>
        <p:txBody>
          <a:bodyPr>
            <a:normAutofit/>
          </a:bodyPr>
          <a:lstStyle>
            <a:lvl1pPr marL="0" indent="0">
              <a:buNone/>
              <a:defRPr sz="2000" baseline="0">
                <a:solidFill>
                  <a:schemeClr val="bg2">
                    <a:lumMod val="10000"/>
                  </a:schemeClr>
                </a:solidFill>
              </a:defRPr>
            </a:lvl1pPr>
          </a:lstStyle>
          <a:p>
            <a:pPr lvl="0" fontAlgn="base"/>
            <a:endParaRPr lang="zh-CN" altLang="en-US" strike="noStrike" noProof="1"/>
          </a:p>
        </p:txBody>
      </p:sp>
      <p:sp>
        <p:nvSpPr>
          <p:cNvPr id="56" name="文本占位符 52"/>
          <p:cNvSpPr>
            <a:spLocks noGrp="1"/>
          </p:cNvSpPr>
          <p:nvPr>
            <p:ph type="body" sz="quarter" idx="22"/>
          </p:nvPr>
        </p:nvSpPr>
        <p:spPr>
          <a:xfrm>
            <a:off x="8558105" y="4583112"/>
            <a:ext cx="2138363" cy="461963"/>
          </a:xfrm>
        </p:spPr>
        <p:txBody>
          <a:bodyPr>
            <a:normAutofit/>
          </a:bodyPr>
          <a:lstStyle>
            <a:lvl1pPr marL="0" indent="0">
              <a:buNone/>
              <a:defRPr sz="2000" baseline="0">
                <a:solidFill>
                  <a:schemeClr val="bg2">
                    <a:lumMod val="10000"/>
                  </a:schemeClr>
                </a:solidFill>
              </a:defRPr>
            </a:lvl1pPr>
          </a:lstStyle>
          <a:p>
            <a:pPr lvl="0" fontAlgn="base"/>
            <a:endParaRPr lang="zh-CN" altLang="en-US" strike="noStrike" noProof="1"/>
          </a:p>
        </p:txBody>
      </p:sp>
      <p:sp>
        <p:nvSpPr>
          <p:cNvPr id="58" name="文本占位符 57"/>
          <p:cNvSpPr>
            <a:spLocks noGrp="1"/>
          </p:cNvSpPr>
          <p:nvPr>
            <p:ph type="body" sz="quarter" idx="23"/>
          </p:nvPr>
        </p:nvSpPr>
        <p:spPr>
          <a:xfrm>
            <a:off x="1295081" y="5062538"/>
            <a:ext cx="2138363" cy="1138237"/>
          </a:xfrm>
        </p:spPr>
        <p:txBody>
          <a:bodyPr/>
          <a:lstStyle>
            <a:lvl1pPr marL="0" indent="0">
              <a:buNone/>
              <a:defRPr sz="1400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 fontAlgn="base"/>
            <a:endParaRPr lang="zh-CN" altLang="en-US" strike="noStrike" noProof="1"/>
          </a:p>
        </p:txBody>
      </p:sp>
      <p:sp>
        <p:nvSpPr>
          <p:cNvPr id="59" name="文本占位符 57"/>
          <p:cNvSpPr>
            <a:spLocks noGrp="1"/>
          </p:cNvSpPr>
          <p:nvPr>
            <p:ph type="body" sz="quarter" idx="24"/>
          </p:nvPr>
        </p:nvSpPr>
        <p:spPr>
          <a:xfrm>
            <a:off x="3720305" y="5062538"/>
            <a:ext cx="2138363" cy="1138237"/>
          </a:xfrm>
        </p:spPr>
        <p:txBody>
          <a:bodyPr/>
          <a:lstStyle>
            <a:lvl1pPr marL="0" indent="0">
              <a:buNone/>
              <a:defRPr sz="1400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 fontAlgn="base"/>
            <a:endParaRPr lang="zh-CN" altLang="en-US" strike="noStrike" noProof="1"/>
          </a:p>
        </p:txBody>
      </p:sp>
      <p:sp>
        <p:nvSpPr>
          <p:cNvPr id="60" name="文本占位符 57"/>
          <p:cNvSpPr>
            <a:spLocks noGrp="1"/>
          </p:cNvSpPr>
          <p:nvPr>
            <p:ph type="body" sz="quarter" idx="25"/>
          </p:nvPr>
        </p:nvSpPr>
        <p:spPr>
          <a:xfrm>
            <a:off x="6139205" y="5062538"/>
            <a:ext cx="2138363" cy="1138237"/>
          </a:xfrm>
        </p:spPr>
        <p:txBody>
          <a:bodyPr/>
          <a:lstStyle>
            <a:lvl1pPr marL="0" indent="0">
              <a:buNone/>
              <a:defRPr sz="1400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 fontAlgn="base"/>
            <a:endParaRPr lang="zh-CN" altLang="en-US" strike="noStrike" noProof="1"/>
          </a:p>
        </p:txBody>
      </p:sp>
      <p:sp>
        <p:nvSpPr>
          <p:cNvPr id="61" name="文本占位符 57"/>
          <p:cNvSpPr>
            <a:spLocks noGrp="1"/>
          </p:cNvSpPr>
          <p:nvPr>
            <p:ph type="body" sz="quarter" idx="26"/>
          </p:nvPr>
        </p:nvSpPr>
        <p:spPr>
          <a:xfrm>
            <a:off x="8558105" y="5045075"/>
            <a:ext cx="2138363" cy="1138237"/>
          </a:xfrm>
        </p:spPr>
        <p:txBody>
          <a:bodyPr/>
          <a:lstStyle>
            <a:lvl1pPr marL="0" indent="0">
              <a:buNone/>
              <a:defRPr sz="1400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 fontAlgn="base"/>
            <a:endParaRPr lang="zh-CN" altLang="en-US" strike="noStrike" noProof="1"/>
          </a:p>
        </p:txBody>
      </p:sp>
      <p:sp>
        <p:nvSpPr>
          <p:cNvPr id="3" name="标题 2"/>
          <p:cNvSpPr>
            <a:spLocks noGrp="1"/>
          </p:cNvSpPr>
          <p:nvPr>
            <p:ph type="title"/>
          </p:nvPr>
        </p:nvSpPr>
        <p:spPr>
          <a:xfrm>
            <a:off x="1268730" y="276226"/>
            <a:ext cx="9774555" cy="518160"/>
          </a:xfrm>
        </p:spPr>
        <p:txBody>
          <a:bodyPr>
            <a:noAutofit/>
          </a:bodyPr>
          <a:lstStyle>
            <a:lvl1pPr>
              <a:defRPr sz="3200" b="1">
                <a:solidFill>
                  <a:schemeClr val="tx1">
                    <a:lumMod val="65000"/>
                    <a:lumOff val="35000"/>
                  </a:schemeClr>
                </a:solidFill>
                <a:latin typeface="黑体" panose="02010609060101010101" charset="-122"/>
                <a:ea typeface="黑体" panose="02010609060101010101" charset="-122"/>
              </a:defRPr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13" name="文本占位符 12"/>
          <p:cNvSpPr>
            <a:spLocks noGrp="1"/>
          </p:cNvSpPr>
          <p:nvPr>
            <p:ph type="body" sz="quarter" idx="13"/>
          </p:nvPr>
        </p:nvSpPr>
        <p:spPr>
          <a:xfrm>
            <a:off x="1295400" y="802640"/>
            <a:ext cx="5621338" cy="354013"/>
          </a:xfrm>
        </p:spPr>
        <p:txBody>
          <a:bodyPr>
            <a:noAutofit/>
          </a:bodyPr>
          <a:lstStyle>
            <a:lvl1pPr marL="0" indent="0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  <a:latin typeface="黑体" panose="02010609060101010101" charset="-122"/>
                <a:ea typeface="黑体" panose="02010609060101010101" charset="-122"/>
              </a:defRPr>
            </a:lvl1pPr>
          </a:lstStyle>
          <a:p>
            <a:pPr lvl="0" fontAlgn="base"/>
            <a:endParaRPr lang="zh-CN" altLang="en-US" strike="noStrike" noProof="1"/>
          </a:p>
        </p:txBody>
      </p:sp>
      <p:sp>
        <p:nvSpPr>
          <p:cNvPr id="25" name="日期占位符 3"/>
          <p:cNvSpPr>
            <a:spLocks noGrp="1"/>
          </p:cNvSpPr>
          <p:nvPr>
            <p:ph type="dt" sz="half" idx="27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/>
            </a:lvl1pPr>
          </a:lstStyle>
          <a:p>
            <a:pPr fontAlgn="auto">
              <a:defRPr/>
            </a:pPr>
            <a:endParaRPr lang="zh-CN" altLang="en-US" strike="noStrike" noProof="1"/>
          </a:p>
        </p:txBody>
      </p:sp>
      <p:sp>
        <p:nvSpPr>
          <p:cNvPr id="26" name="页脚占位符 4"/>
          <p:cNvSpPr>
            <a:spLocks noGrp="1"/>
          </p:cNvSpPr>
          <p:nvPr>
            <p:ph type="ftr" sz="quarter" idx="28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/>
            </a:lvl1pPr>
          </a:lstStyle>
          <a:p>
            <a:pPr fontAlgn="auto">
              <a:defRPr/>
            </a:pPr>
            <a:endParaRPr lang="zh-CN" altLang="en-US" strike="noStrike" noProof="1"/>
          </a:p>
        </p:txBody>
      </p:sp>
      <p:sp>
        <p:nvSpPr>
          <p:cNvPr id="27" name="灯片编号占位符 5"/>
          <p:cNvSpPr>
            <a:spLocks noGrp="1"/>
          </p:cNvSpPr>
          <p:nvPr>
            <p:ph type="sldNum" sz="quarter" idx="29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smtClean="0"/>
            </a:lvl1pPr>
          </a:lstStyle>
          <a:p>
            <a:pPr fontAlgn="auto">
              <a:defRPr/>
            </a:pPr>
            <a:fld id="{59F15CD5-A897-44BC-96B1-EA1DFA2014A5}" type="slidenum">
              <a:rPr lang="zh-CN" altLang="en-US" strike="noStrike" noProof="1">
                <a:latin typeface="+mn-lt"/>
                <a:ea typeface="+mn-ea"/>
                <a:cs typeface="+mn-cs"/>
              </a:rPr>
            </a:fld>
            <a:endParaRPr lang="zh-CN" altLang="en-US" strike="noStrike" noProof="1"/>
          </a:p>
        </p:txBody>
      </p:sp>
    </p:spTree>
  </p:cSld>
  <p:clrMapOvr>
    <a:masterClrMapping/>
  </p:clrMapOvr>
  <p:hf sldNum="0"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任意多边形: 形状 45"/>
          <p:cNvSpPr/>
          <p:nvPr>
            <p:custDataLst>
              <p:tags r:id="rId2"/>
            </p:custDataLst>
          </p:nvPr>
        </p:nvSpPr>
        <p:spPr>
          <a:xfrm>
            <a:off x="0" y="-6350"/>
            <a:ext cx="1173163" cy="1162050"/>
          </a:xfrm>
          <a:custGeom>
            <a:avLst/>
            <a:gdLst>
              <a:gd name="connsiteX0" fmla="*/ 0 w 1172915"/>
              <a:gd name="connsiteY0" fmla="*/ 0 h 1162285"/>
              <a:gd name="connsiteX1" fmla="*/ 1172915 w 1172915"/>
              <a:gd name="connsiteY1" fmla="*/ 0 h 1162285"/>
              <a:gd name="connsiteX2" fmla="*/ 1167422 w 1172915"/>
              <a:gd name="connsiteY2" fmla="*/ 108787 h 1162285"/>
              <a:gd name="connsiteX3" fmla="*/ 0 w 1172915"/>
              <a:gd name="connsiteY3" fmla="*/ 1162285 h 11622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72915" h="1162285">
                <a:moveTo>
                  <a:pt x="0" y="0"/>
                </a:moveTo>
                <a:lnTo>
                  <a:pt x="1172915" y="0"/>
                </a:lnTo>
                <a:lnTo>
                  <a:pt x="1167422" y="108787"/>
                </a:lnTo>
                <a:cubicBezTo>
                  <a:pt x="1107328" y="700521"/>
                  <a:pt x="607589" y="1162285"/>
                  <a:pt x="0" y="1162285"/>
                </a:cubicBezTo>
                <a:close/>
              </a:path>
            </a:pathLst>
          </a:custGeom>
          <a:solidFill>
            <a:srgbClr val="F7F7F7"/>
          </a:solidFill>
          <a:ln>
            <a:noFill/>
          </a:ln>
          <a:effectLst>
            <a:outerShdw blurRad="330200" dist="38100" dir="2700000" algn="tl" rotWithShape="0">
              <a:prstClr val="black">
                <a:alpha val="2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buFontTx/>
              <a:buNone/>
              <a:defRPr/>
            </a:pPr>
            <a:endParaRPr lang="zh-CN" altLang="en-US" strike="noStrike" noProof="1">
              <a:latin typeface="黑体" panose="02010609060101010101" charset="-122"/>
              <a:ea typeface="黑体" panose="02010609060101010101" charset="-122"/>
              <a:cs typeface="Arial" panose="020B0604020202020204" pitchFamily="34" charset="0"/>
            </a:endParaRPr>
          </a:p>
        </p:txBody>
      </p:sp>
      <p:sp>
        <p:nvSpPr>
          <p:cNvPr id="7" name="任意多边形: 形状 46"/>
          <p:cNvSpPr/>
          <p:nvPr>
            <p:custDataLst>
              <p:tags r:id="rId3"/>
            </p:custDataLst>
          </p:nvPr>
        </p:nvSpPr>
        <p:spPr>
          <a:xfrm>
            <a:off x="0" y="-6350"/>
            <a:ext cx="1036638" cy="1036638"/>
          </a:xfrm>
          <a:custGeom>
            <a:avLst/>
            <a:gdLst>
              <a:gd name="connsiteX0" fmla="*/ 0 w 1036320"/>
              <a:gd name="connsiteY0" fmla="*/ 0 h 1036320"/>
              <a:gd name="connsiteX1" fmla="*/ 1036320 w 1036320"/>
              <a:gd name="connsiteY1" fmla="*/ 0 h 1036320"/>
              <a:gd name="connsiteX2" fmla="*/ 0 w 1036320"/>
              <a:gd name="connsiteY2" fmla="*/ 1036320 h 10363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036320" h="1036320">
                <a:moveTo>
                  <a:pt x="0" y="0"/>
                </a:moveTo>
                <a:lnTo>
                  <a:pt x="1036320" y="0"/>
                </a:lnTo>
                <a:cubicBezTo>
                  <a:pt x="1036320" y="572344"/>
                  <a:pt x="572344" y="1036320"/>
                  <a:pt x="0" y="103632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buFontTx/>
              <a:buNone/>
              <a:defRPr/>
            </a:pPr>
            <a:endParaRPr lang="zh-CN" altLang="en-US" strike="noStrike" noProof="1">
              <a:latin typeface="黑体" panose="02010609060101010101" charset="-122"/>
              <a:ea typeface="黑体" panose="02010609060101010101" charset="-122"/>
              <a:cs typeface="Arial" panose="020B0604020202020204" pitchFamily="34" charset="0"/>
            </a:endParaRPr>
          </a:p>
        </p:txBody>
      </p:sp>
      <p:sp>
        <p:nvSpPr>
          <p:cNvPr id="8" name="KSO_Shape"/>
          <p:cNvSpPr/>
          <p:nvPr>
            <p:custDataLst>
              <p:tags r:id="rId4"/>
            </p:custDataLst>
          </p:nvPr>
        </p:nvSpPr>
        <p:spPr>
          <a:xfrm rot="6188927">
            <a:off x="784225" y="434975"/>
            <a:ext cx="88900" cy="79375"/>
          </a:xfrm>
          <a:custGeom>
            <a:avLst/>
            <a:gdLst>
              <a:gd name="connsiteX0" fmla="*/ 282090 w 560550"/>
              <a:gd name="connsiteY0" fmla="*/ 0 h 493591"/>
              <a:gd name="connsiteX1" fmla="*/ 307359 w 560550"/>
              <a:gd name="connsiteY1" fmla="*/ 19328 h 493591"/>
              <a:gd name="connsiteX2" fmla="*/ 322151 w 560550"/>
              <a:gd name="connsiteY2" fmla="*/ 46641 h 493591"/>
              <a:gd name="connsiteX3" fmla="*/ 422483 w 560550"/>
              <a:gd name="connsiteY3" fmla="*/ 244308 h 493591"/>
              <a:gd name="connsiteX4" fmla="*/ 421839 w 560550"/>
              <a:gd name="connsiteY4" fmla="*/ 243943 h 493591"/>
              <a:gd name="connsiteX5" fmla="*/ 426075 w 560550"/>
              <a:gd name="connsiteY5" fmla="*/ 252279 h 493591"/>
              <a:gd name="connsiteX6" fmla="*/ 549713 w 560550"/>
              <a:gd name="connsiteY6" fmla="*/ 442022 h 493591"/>
              <a:gd name="connsiteX7" fmla="*/ 553726 w 560550"/>
              <a:gd name="connsiteY7" fmla="*/ 448555 h 493591"/>
              <a:gd name="connsiteX8" fmla="*/ 557360 w 560550"/>
              <a:gd name="connsiteY8" fmla="*/ 480662 h 493591"/>
              <a:gd name="connsiteX9" fmla="*/ 557111 w 560550"/>
              <a:gd name="connsiteY9" fmla="*/ 481348 h 493591"/>
              <a:gd name="connsiteX10" fmla="*/ 527738 w 560550"/>
              <a:gd name="connsiteY10" fmla="*/ 493568 h 493591"/>
              <a:gd name="connsiteX11" fmla="*/ 496688 w 560550"/>
              <a:gd name="connsiteY11" fmla="*/ 492722 h 493591"/>
              <a:gd name="connsiteX12" fmla="*/ 275338 w 560550"/>
              <a:gd name="connsiteY12" fmla="*/ 480778 h 493591"/>
              <a:gd name="connsiteX13" fmla="*/ 275975 w 560550"/>
              <a:gd name="connsiteY13" fmla="*/ 480403 h 493591"/>
              <a:gd name="connsiteX14" fmla="*/ 266629 w 560550"/>
              <a:gd name="connsiteY14" fmla="*/ 479903 h 493591"/>
              <a:gd name="connsiteX15" fmla="*/ 40497 w 560550"/>
              <a:gd name="connsiteY15" fmla="*/ 492105 h 493591"/>
              <a:gd name="connsiteX16" fmla="*/ 32832 w 560550"/>
              <a:gd name="connsiteY16" fmla="*/ 492314 h 493591"/>
              <a:gd name="connsiteX17" fmla="*/ 3210 w 560550"/>
              <a:gd name="connsiteY17" fmla="*/ 479408 h 493591"/>
              <a:gd name="connsiteX18" fmla="*/ 2740 w 560550"/>
              <a:gd name="connsiteY18" fmla="*/ 478849 h 493591"/>
              <a:gd name="connsiteX19" fmla="*/ 6844 w 560550"/>
              <a:gd name="connsiteY19" fmla="*/ 447301 h 493591"/>
              <a:gd name="connsiteX20" fmla="*/ 23102 w 560550"/>
              <a:gd name="connsiteY20" fmla="*/ 420834 h 493591"/>
              <a:gd name="connsiteX21" fmla="*/ 144121 w 560550"/>
              <a:gd name="connsiteY21" fmla="*/ 235111 h 493591"/>
              <a:gd name="connsiteX22" fmla="*/ 144127 w 560550"/>
              <a:gd name="connsiteY22" fmla="*/ 235851 h 493591"/>
              <a:gd name="connsiteX23" fmla="*/ 149231 w 560550"/>
              <a:gd name="connsiteY23" fmla="*/ 228009 h 493591"/>
              <a:gd name="connsiteX24" fmla="*/ 251731 w 560550"/>
              <a:gd name="connsiteY24" fmla="*/ 26070 h 493591"/>
              <a:gd name="connsiteX25" fmla="*/ 255383 w 560550"/>
              <a:gd name="connsiteY25" fmla="*/ 19328 h 493591"/>
              <a:gd name="connsiteX26" fmla="*/ 281371 w 560550"/>
              <a:gd name="connsiteY26" fmla="*/ 127 h 493591"/>
              <a:gd name="connsiteX27" fmla="*/ 282090 w 560550"/>
              <a:gd name="connsiteY27" fmla="*/ 0 h 493591"/>
              <a:gd name="connsiteX0-1" fmla="*/ 282090 w 560550"/>
              <a:gd name="connsiteY0-2" fmla="*/ 0 h 493591"/>
              <a:gd name="connsiteX1-3" fmla="*/ 307359 w 560550"/>
              <a:gd name="connsiteY1-4" fmla="*/ 19328 h 493591"/>
              <a:gd name="connsiteX2-5" fmla="*/ 322151 w 560550"/>
              <a:gd name="connsiteY2-6" fmla="*/ 46641 h 493591"/>
              <a:gd name="connsiteX3-7" fmla="*/ 422483 w 560550"/>
              <a:gd name="connsiteY3-8" fmla="*/ 244308 h 493591"/>
              <a:gd name="connsiteX4-9" fmla="*/ 426075 w 560550"/>
              <a:gd name="connsiteY4-10" fmla="*/ 252279 h 493591"/>
              <a:gd name="connsiteX5-11" fmla="*/ 549713 w 560550"/>
              <a:gd name="connsiteY5-12" fmla="*/ 442022 h 493591"/>
              <a:gd name="connsiteX6-13" fmla="*/ 553726 w 560550"/>
              <a:gd name="connsiteY6-14" fmla="*/ 448555 h 493591"/>
              <a:gd name="connsiteX7-15" fmla="*/ 557360 w 560550"/>
              <a:gd name="connsiteY7-16" fmla="*/ 480662 h 493591"/>
              <a:gd name="connsiteX8-17" fmla="*/ 557111 w 560550"/>
              <a:gd name="connsiteY8-18" fmla="*/ 481348 h 493591"/>
              <a:gd name="connsiteX9-19" fmla="*/ 527738 w 560550"/>
              <a:gd name="connsiteY9-20" fmla="*/ 493568 h 493591"/>
              <a:gd name="connsiteX10-21" fmla="*/ 496688 w 560550"/>
              <a:gd name="connsiteY10-22" fmla="*/ 492722 h 493591"/>
              <a:gd name="connsiteX11-23" fmla="*/ 275338 w 560550"/>
              <a:gd name="connsiteY11-24" fmla="*/ 480778 h 493591"/>
              <a:gd name="connsiteX12-25" fmla="*/ 275975 w 560550"/>
              <a:gd name="connsiteY12-26" fmla="*/ 480403 h 493591"/>
              <a:gd name="connsiteX13-27" fmla="*/ 266629 w 560550"/>
              <a:gd name="connsiteY13-28" fmla="*/ 479903 h 493591"/>
              <a:gd name="connsiteX14-29" fmla="*/ 40497 w 560550"/>
              <a:gd name="connsiteY14-30" fmla="*/ 492105 h 493591"/>
              <a:gd name="connsiteX15-31" fmla="*/ 32832 w 560550"/>
              <a:gd name="connsiteY15-32" fmla="*/ 492314 h 493591"/>
              <a:gd name="connsiteX16-33" fmla="*/ 3210 w 560550"/>
              <a:gd name="connsiteY16-34" fmla="*/ 479408 h 493591"/>
              <a:gd name="connsiteX17-35" fmla="*/ 2740 w 560550"/>
              <a:gd name="connsiteY17-36" fmla="*/ 478849 h 493591"/>
              <a:gd name="connsiteX18-37" fmla="*/ 6844 w 560550"/>
              <a:gd name="connsiteY18-38" fmla="*/ 447301 h 493591"/>
              <a:gd name="connsiteX19-39" fmla="*/ 23102 w 560550"/>
              <a:gd name="connsiteY19-40" fmla="*/ 420834 h 493591"/>
              <a:gd name="connsiteX20-41" fmla="*/ 144121 w 560550"/>
              <a:gd name="connsiteY20-42" fmla="*/ 235111 h 493591"/>
              <a:gd name="connsiteX21-43" fmla="*/ 144127 w 560550"/>
              <a:gd name="connsiteY21-44" fmla="*/ 235851 h 493591"/>
              <a:gd name="connsiteX22-45" fmla="*/ 149231 w 560550"/>
              <a:gd name="connsiteY22-46" fmla="*/ 228009 h 493591"/>
              <a:gd name="connsiteX23-47" fmla="*/ 251731 w 560550"/>
              <a:gd name="connsiteY23-48" fmla="*/ 26070 h 493591"/>
              <a:gd name="connsiteX24-49" fmla="*/ 255383 w 560550"/>
              <a:gd name="connsiteY24-50" fmla="*/ 19328 h 493591"/>
              <a:gd name="connsiteX25-51" fmla="*/ 281371 w 560550"/>
              <a:gd name="connsiteY25-52" fmla="*/ 127 h 493591"/>
              <a:gd name="connsiteX26-53" fmla="*/ 282090 w 560550"/>
              <a:gd name="connsiteY26-54" fmla="*/ 0 h 493591"/>
              <a:gd name="connsiteX0-55" fmla="*/ 282090 w 560550"/>
              <a:gd name="connsiteY0-56" fmla="*/ 0 h 493591"/>
              <a:gd name="connsiteX1-57" fmla="*/ 307359 w 560550"/>
              <a:gd name="connsiteY1-58" fmla="*/ 19328 h 493591"/>
              <a:gd name="connsiteX2-59" fmla="*/ 322151 w 560550"/>
              <a:gd name="connsiteY2-60" fmla="*/ 46641 h 493591"/>
              <a:gd name="connsiteX3-61" fmla="*/ 426075 w 560550"/>
              <a:gd name="connsiteY3-62" fmla="*/ 252279 h 493591"/>
              <a:gd name="connsiteX4-63" fmla="*/ 549713 w 560550"/>
              <a:gd name="connsiteY4-64" fmla="*/ 442022 h 493591"/>
              <a:gd name="connsiteX5-65" fmla="*/ 553726 w 560550"/>
              <a:gd name="connsiteY5-66" fmla="*/ 448555 h 493591"/>
              <a:gd name="connsiteX6-67" fmla="*/ 557360 w 560550"/>
              <a:gd name="connsiteY6-68" fmla="*/ 480662 h 493591"/>
              <a:gd name="connsiteX7-69" fmla="*/ 557111 w 560550"/>
              <a:gd name="connsiteY7-70" fmla="*/ 481348 h 493591"/>
              <a:gd name="connsiteX8-71" fmla="*/ 527738 w 560550"/>
              <a:gd name="connsiteY8-72" fmla="*/ 493568 h 493591"/>
              <a:gd name="connsiteX9-73" fmla="*/ 496688 w 560550"/>
              <a:gd name="connsiteY9-74" fmla="*/ 492722 h 493591"/>
              <a:gd name="connsiteX10-75" fmla="*/ 275338 w 560550"/>
              <a:gd name="connsiteY10-76" fmla="*/ 480778 h 493591"/>
              <a:gd name="connsiteX11-77" fmla="*/ 275975 w 560550"/>
              <a:gd name="connsiteY11-78" fmla="*/ 480403 h 493591"/>
              <a:gd name="connsiteX12-79" fmla="*/ 266629 w 560550"/>
              <a:gd name="connsiteY12-80" fmla="*/ 479903 h 493591"/>
              <a:gd name="connsiteX13-81" fmla="*/ 40497 w 560550"/>
              <a:gd name="connsiteY13-82" fmla="*/ 492105 h 493591"/>
              <a:gd name="connsiteX14-83" fmla="*/ 32832 w 560550"/>
              <a:gd name="connsiteY14-84" fmla="*/ 492314 h 493591"/>
              <a:gd name="connsiteX15-85" fmla="*/ 3210 w 560550"/>
              <a:gd name="connsiteY15-86" fmla="*/ 479408 h 493591"/>
              <a:gd name="connsiteX16-87" fmla="*/ 2740 w 560550"/>
              <a:gd name="connsiteY16-88" fmla="*/ 478849 h 493591"/>
              <a:gd name="connsiteX17-89" fmla="*/ 6844 w 560550"/>
              <a:gd name="connsiteY17-90" fmla="*/ 447301 h 493591"/>
              <a:gd name="connsiteX18-91" fmla="*/ 23102 w 560550"/>
              <a:gd name="connsiteY18-92" fmla="*/ 420834 h 493591"/>
              <a:gd name="connsiteX19-93" fmla="*/ 144121 w 560550"/>
              <a:gd name="connsiteY19-94" fmla="*/ 235111 h 493591"/>
              <a:gd name="connsiteX20-95" fmla="*/ 144127 w 560550"/>
              <a:gd name="connsiteY20-96" fmla="*/ 235851 h 493591"/>
              <a:gd name="connsiteX21-97" fmla="*/ 149231 w 560550"/>
              <a:gd name="connsiteY21-98" fmla="*/ 228009 h 493591"/>
              <a:gd name="connsiteX22-99" fmla="*/ 251731 w 560550"/>
              <a:gd name="connsiteY22-100" fmla="*/ 26070 h 493591"/>
              <a:gd name="connsiteX23-101" fmla="*/ 255383 w 560550"/>
              <a:gd name="connsiteY23-102" fmla="*/ 19328 h 493591"/>
              <a:gd name="connsiteX24-103" fmla="*/ 281371 w 560550"/>
              <a:gd name="connsiteY24-104" fmla="*/ 127 h 493591"/>
              <a:gd name="connsiteX25-105" fmla="*/ 282090 w 560550"/>
              <a:gd name="connsiteY25-106" fmla="*/ 0 h 493591"/>
              <a:gd name="connsiteX0-107" fmla="*/ 282090 w 560550"/>
              <a:gd name="connsiteY0-108" fmla="*/ 0 h 493591"/>
              <a:gd name="connsiteX1-109" fmla="*/ 307359 w 560550"/>
              <a:gd name="connsiteY1-110" fmla="*/ 19328 h 493591"/>
              <a:gd name="connsiteX2-111" fmla="*/ 322151 w 560550"/>
              <a:gd name="connsiteY2-112" fmla="*/ 46641 h 493591"/>
              <a:gd name="connsiteX3-113" fmla="*/ 426075 w 560550"/>
              <a:gd name="connsiteY3-114" fmla="*/ 252279 h 493591"/>
              <a:gd name="connsiteX4-115" fmla="*/ 549713 w 560550"/>
              <a:gd name="connsiteY4-116" fmla="*/ 442022 h 493591"/>
              <a:gd name="connsiteX5-117" fmla="*/ 553726 w 560550"/>
              <a:gd name="connsiteY5-118" fmla="*/ 448555 h 493591"/>
              <a:gd name="connsiteX6-119" fmla="*/ 557360 w 560550"/>
              <a:gd name="connsiteY6-120" fmla="*/ 480662 h 493591"/>
              <a:gd name="connsiteX7-121" fmla="*/ 557111 w 560550"/>
              <a:gd name="connsiteY7-122" fmla="*/ 481348 h 493591"/>
              <a:gd name="connsiteX8-123" fmla="*/ 527738 w 560550"/>
              <a:gd name="connsiteY8-124" fmla="*/ 493568 h 493591"/>
              <a:gd name="connsiteX9-125" fmla="*/ 496688 w 560550"/>
              <a:gd name="connsiteY9-126" fmla="*/ 492722 h 493591"/>
              <a:gd name="connsiteX10-127" fmla="*/ 275338 w 560550"/>
              <a:gd name="connsiteY10-128" fmla="*/ 480778 h 493591"/>
              <a:gd name="connsiteX11-129" fmla="*/ 275975 w 560550"/>
              <a:gd name="connsiteY11-130" fmla="*/ 480403 h 493591"/>
              <a:gd name="connsiteX12-131" fmla="*/ 266629 w 560550"/>
              <a:gd name="connsiteY12-132" fmla="*/ 479903 h 493591"/>
              <a:gd name="connsiteX13-133" fmla="*/ 40497 w 560550"/>
              <a:gd name="connsiteY13-134" fmla="*/ 492105 h 493591"/>
              <a:gd name="connsiteX14-135" fmla="*/ 32832 w 560550"/>
              <a:gd name="connsiteY14-136" fmla="*/ 492314 h 493591"/>
              <a:gd name="connsiteX15-137" fmla="*/ 3210 w 560550"/>
              <a:gd name="connsiteY15-138" fmla="*/ 479408 h 493591"/>
              <a:gd name="connsiteX16-139" fmla="*/ 2740 w 560550"/>
              <a:gd name="connsiteY16-140" fmla="*/ 478849 h 493591"/>
              <a:gd name="connsiteX17-141" fmla="*/ 6844 w 560550"/>
              <a:gd name="connsiteY17-142" fmla="*/ 447301 h 493591"/>
              <a:gd name="connsiteX18-143" fmla="*/ 23102 w 560550"/>
              <a:gd name="connsiteY18-144" fmla="*/ 420834 h 493591"/>
              <a:gd name="connsiteX19-145" fmla="*/ 144121 w 560550"/>
              <a:gd name="connsiteY19-146" fmla="*/ 235111 h 493591"/>
              <a:gd name="connsiteX20-147" fmla="*/ 144127 w 560550"/>
              <a:gd name="connsiteY20-148" fmla="*/ 235851 h 493591"/>
              <a:gd name="connsiteX21-149" fmla="*/ 149231 w 560550"/>
              <a:gd name="connsiteY21-150" fmla="*/ 228009 h 493591"/>
              <a:gd name="connsiteX22-151" fmla="*/ 251731 w 560550"/>
              <a:gd name="connsiteY22-152" fmla="*/ 26070 h 493591"/>
              <a:gd name="connsiteX23-153" fmla="*/ 255383 w 560550"/>
              <a:gd name="connsiteY23-154" fmla="*/ 19328 h 493591"/>
              <a:gd name="connsiteX24-155" fmla="*/ 281371 w 560550"/>
              <a:gd name="connsiteY24-156" fmla="*/ 127 h 493591"/>
              <a:gd name="connsiteX25-157" fmla="*/ 282090 w 560550"/>
              <a:gd name="connsiteY25-158" fmla="*/ 0 h 493591"/>
              <a:gd name="connsiteX0-159" fmla="*/ 282090 w 560550"/>
              <a:gd name="connsiteY0-160" fmla="*/ 0 h 493591"/>
              <a:gd name="connsiteX1-161" fmla="*/ 307359 w 560550"/>
              <a:gd name="connsiteY1-162" fmla="*/ 19328 h 493591"/>
              <a:gd name="connsiteX2-163" fmla="*/ 322151 w 560550"/>
              <a:gd name="connsiteY2-164" fmla="*/ 46641 h 493591"/>
              <a:gd name="connsiteX3-165" fmla="*/ 426075 w 560550"/>
              <a:gd name="connsiteY3-166" fmla="*/ 252279 h 493591"/>
              <a:gd name="connsiteX4-167" fmla="*/ 549713 w 560550"/>
              <a:gd name="connsiteY4-168" fmla="*/ 442022 h 493591"/>
              <a:gd name="connsiteX5-169" fmla="*/ 553726 w 560550"/>
              <a:gd name="connsiteY5-170" fmla="*/ 448555 h 493591"/>
              <a:gd name="connsiteX6-171" fmla="*/ 557360 w 560550"/>
              <a:gd name="connsiteY6-172" fmla="*/ 480662 h 493591"/>
              <a:gd name="connsiteX7-173" fmla="*/ 557111 w 560550"/>
              <a:gd name="connsiteY7-174" fmla="*/ 481348 h 493591"/>
              <a:gd name="connsiteX8-175" fmla="*/ 527738 w 560550"/>
              <a:gd name="connsiteY8-176" fmla="*/ 493568 h 493591"/>
              <a:gd name="connsiteX9-177" fmla="*/ 496688 w 560550"/>
              <a:gd name="connsiteY9-178" fmla="*/ 492722 h 493591"/>
              <a:gd name="connsiteX10-179" fmla="*/ 275338 w 560550"/>
              <a:gd name="connsiteY10-180" fmla="*/ 480778 h 493591"/>
              <a:gd name="connsiteX11-181" fmla="*/ 275975 w 560550"/>
              <a:gd name="connsiteY11-182" fmla="*/ 480403 h 493591"/>
              <a:gd name="connsiteX12-183" fmla="*/ 266629 w 560550"/>
              <a:gd name="connsiteY12-184" fmla="*/ 479903 h 493591"/>
              <a:gd name="connsiteX13-185" fmla="*/ 40497 w 560550"/>
              <a:gd name="connsiteY13-186" fmla="*/ 492105 h 493591"/>
              <a:gd name="connsiteX14-187" fmla="*/ 32832 w 560550"/>
              <a:gd name="connsiteY14-188" fmla="*/ 492314 h 493591"/>
              <a:gd name="connsiteX15-189" fmla="*/ 3210 w 560550"/>
              <a:gd name="connsiteY15-190" fmla="*/ 479408 h 493591"/>
              <a:gd name="connsiteX16-191" fmla="*/ 2740 w 560550"/>
              <a:gd name="connsiteY16-192" fmla="*/ 478849 h 493591"/>
              <a:gd name="connsiteX17-193" fmla="*/ 6844 w 560550"/>
              <a:gd name="connsiteY17-194" fmla="*/ 447301 h 493591"/>
              <a:gd name="connsiteX18-195" fmla="*/ 23102 w 560550"/>
              <a:gd name="connsiteY18-196" fmla="*/ 420834 h 493591"/>
              <a:gd name="connsiteX19-197" fmla="*/ 144121 w 560550"/>
              <a:gd name="connsiteY19-198" fmla="*/ 235111 h 493591"/>
              <a:gd name="connsiteX20-199" fmla="*/ 149231 w 560550"/>
              <a:gd name="connsiteY20-200" fmla="*/ 228009 h 493591"/>
              <a:gd name="connsiteX21-201" fmla="*/ 251731 w 560550"/>
              <a:gd name="connsiteY21-202" fmla="*/ 26070 h 493591"/>
              <a:gd name="connsiteX22-203" fmla="*/ 255383 w 560550"/>
              <a:gd name="connsiteY22-204" fmla="*/ 19328 h 493591"/>
              <a:gd name="connsiteX23-205" fmla="*/ 281371 w 560550"/>
              <a:gd name="connsiteY23-206" fmla="*/ 127 h 493591"/>
              <a:gd name="connsiteX24-207" fmla="*/ 282090 w 560550"/>
              <a:gd name="connsiteY24-208" fmla="*/ 0 h 493591"/>
              <a:gd name="connsiteX0-209" fmla="*/ 282090 w 560550"/>
              <a:gd name="connsiteY0-210" fmla="*/ 0 h 493591"/>
              <a:gd name="connsiteX1-211" fmla="*/ 307359 w 560550"/>
              <a:gd name="connsiteY1-212" fmla="*/ 19328 h 493591"/>
              <a:gd name="connsiteX2-213" fmla="*/ 322151 w 560550"/>
              <a:gd name="connsiteY2-214" fmla="*/ 46641 h 493591"/>
              <a:gd name="connsiteX3-215" fmla="*/ 426075 w 560550"/>
              <a:gd name="connsiteY3-216" fmla="*/ 252279 h 493591"/>
              <a:gd name="connsiteX4-217" fmla="*/ 549713 w 560550"/>
              <a:gd name="connsiteY4-218" fmla="*/ 442022 h 493591"/>
              <a:gd name="connsiteX5-219" fmla="*/ 553726 w 560550"/>
              <a:gd name="connsiteY5-220" fmla="*/ 448555 h 493591"/>
              <a:gd name="connsiteX6-221" fmla="*/ 557360 w 560550"/>
              <a:gd name="connsiteY6-222" fmla="*/ 480662 h 493591"/>
              <a:gd name="connsiteX7-223" fmla="*/ 557111 w 560550"/>
              <a:gd name="connsiteY7-224" fmla="*/ 481348 h 493591"/>
              <a:gd name="connsiteX8-225" fmla="*/ 527738 w 560550"/>
              <a:gd name="connsiteY8-226" fmla="*/ 493568 h 493591"/>
              <a:gd name="connsiteX9-227" fmla="*/ 496688 w 560550"/>
              <a:gd name="connsiteY9-228" fmla="*/ 492722 h 493591"/>
              <a:gd name="connsiteX10-229" fmla="*/ 275338 w 560550"/>
              <a:gd name="connsiteY10-230" fmla="*/ 480778 h 493591"/>
              <a:gd name="connsiteX11-231" fmla="*/ 275975 w 560550"/>
              <a:gd name="connsiteY11-232" fmla="*/ 480403 h 493591"/>
              <a:gd name="connsiteX12-233" fmla="*/ 266629 w 560550"/>
              <a:gd name="connsiteY12-234" fmla="*/ 479903 h 493591"/>
              <a:gd name="connsiteX13-235" fmla="*/ 40497 w 560550"/>
              <a:gd name="connsiteY13-236" fmla="*/ 492105 h 493591"/>
              <a:gd name="connsiteX14-237" fmla="*/ 32832 w 560550"/>
              <a:gd name="connsiteY14-238" fmla="*/ 492314 h 493591"/>
              <a:gd name="connsiteX15-239" fmla="*/ 3210 w 560550"/>
              <a:gd name="connsiteY15-240" fmla="*/ 479408 h 493591"/>
              <a:gd name="connsiteX16-241" fmla="*/ 2740 w 560550"/>
              <a:gd name="connsiteY16-242" fmla="*/ 478849 h 493591"/>
              <a:gd name="connsiteX17-243" fmla="*/ 6844 w 560550"/>
              <a:gd name="connsiteY17-244" fmla="*/ 447301 h 493591"/>
              <a:gd name="connsiteX18-245" fmla="*/ 23102 w 560550"/>
              <a:gd name="connsiteY18-246" fmla="*/ 420834 h 493591"/>
              <a:gd name="connsiteX19-247" fmla="*/ 149231 w 560550"/>
              <a:gd name="connsiteY19-248" fmla="*/ 228009 h 493591"/>
              <a:gd name="connsiteX20-249" fmla="*/ 251731 w 560550"/>
              <a:gd name="connsiteY20-250" fmla="*/ 26070 h 493591"/>
              <a:gd name="connsiteX21-251" fmla="*/ 255383 w 560550"/>
              <a:gd name="connsiteY21-252" fmla="*/ 19328 h 493591"/>
              <a:gd name="connsiteX22-253" fmla="*/ 281371 w 560550"/>
              <a:gd name="connsiteY22-254" fmla="*/ 127 h 493591"/>
              <a:gd name="connsiteX23-255" fmla="*/ 282090 w 560550"/>
              <a:gd name="connsiteY23-256" fmla="*/ 0 h 493591"/>
              <a:gd name="connsiteX0-257" fmla="*/ 282090 w 560550"/>
              <a:gd name="connsiteY0-258" fmla="*/ 0 h 493591"/>
              <a:gd name="connsiteX1-259" fmla="*/ 307359 w 560550"/>
              <a:gd name="connsiteY1-260" fmla="*/ 19328 h 493591"/>
              <a:gd name="connsiteX2-261" fmla="*/ 322151 w 560550"/>
              <a:gd name="connsiteY2-262" fmla="*/ 46641 h 493591"/>
              <a:gd name="connsiteX3-263" fmla="*/ 426075 w 560550"/>
              <a:gd name="connsiteY3-264" fmla="*/ 252279 h 493591"/>
              <a:gd name="connsiteX4-265" fmla="*/ 549713 w 560550"/>
              <a:gd name="connsiteY4-266" fmla="*/ 442022 h 493591"/>
              <a:gd name="connsiteX5-267" fmla="*/ 553726 w 560550"/>
              <a:gd name="connsiteY5-268" fmla="*/ 448555 h 493591"/>
              <a:gd name="connsiteX6-269" fmla="*/ 557360 w 560550"/>
              <a:gd name="connsiteY6-270" fmla="*/ 480662 h 493591"/>
              <a:gd name="connsiteX7-271" fmla="*/ 557111 w 560550"/>
              <a:gd name="connsiteY7-272" fmla="*/ 481348 h 493591"/>
              <a:gd name="connsiteX8-273" fmla="*/ 527738 w 560550"/>
              <a:gd name="connsiteY8-274" fmla="*/ 493568 h 493591"/>
              <a:gd name="connsiteX9-275" fmla="*/ 496688 w 560550"/>
              <a:gd name="connsiteY9-276" fmla="*/ 492722 h 493591"/>
              <a:gd name="connsiteX10-277" fmla="*/ 275338 w 560550"/>
              <a:gd name="connsiteY10-278" fmla="*/ 480778 h 493591"/>
              <a:gd name="connsiteX11-279" fmla="*/ 275975 w 560550"/>
              <a:gd name="connsiteY11-280" fmla="*/ 480403 h 493591"/>
              <a:gd name="connsiteX12-281" fmla="*/ 266629 w 560550"/>
              <a:gd name="connsiteY12-282" fmla="*/ 479903 h 493591"/>
              <a:gd name="connsiteX13-283" fmla="*/ 40497 w 560550"/>
              <a:gd name="connsiteY13-284" fmla="*/ 492105 h 493591"/>
              <a:gd name="connsiteX14-285" fmla="*/ 32832 w 560550"/>
              <a:gd name="connsiteY14-286" fmla="*/ 492314 h 493591"/>
              <a:gd name="connsiteX15-287" fmla="*/ 3210 w 560550"/>
              <a:gd name="connsiteY15-288" fmla="*/ 479408 h 493591"/>
              <a:gd name="connsiteX16-289" fmla="*/ 2740 w 560550"/>
              <a:gd name="connsiteY16-290" fmla="*/ 478849 h 493591"/>
              <a:gd name="connsiteX17-291" fmla="*/ 6844 w 560550"/>
              <a:gd name="connsiteY17-292" fmla="*/ 447301 h 493591"/>
              <a:gd name="connsiteX18-293" fmla="*/ 23102 w 560550"/>
              <a:gd name="connsiteY18-294" fmla="*/ 420834 h 493591"/>
              <a:gd name="connsiteX19-295" fmla="*/ 149231 w 560550"/>
              <a:gd name="connsiteY19-296" fmla="*/ 228009 h 493591"/>
              <a:gd name="connsiteX20-297" fmla="*/ 251731 w 560550"/>
              <a:gd name="connsiteY20-298" fmla="*/ 26070 h 493591"/>
              <a:gd name="connsiteX21-299" fmla="*/ 255383 w 560550"/>
              <a:gd name="connsiteY21-300" fmla="*/ 19328 h 493591"/>
              <a:gd name="connsiteX22-301" fmla="*/ 281371 w 560550"/>
              <a:gd name="connsiteY22-302" fmla="*/ 127 h 493591"/>
              <a:gd name="connsiteX23-303" fmla="*/ 282090 w 560550"/>
              <a:gd name="connsiteY23-304" fmla="*/ 0 h 493591"/>
              <a:gd name="connsiteX0-305" fmla="*/ 282090 w 560550"/>
              <a:gd name="connsiteY0-306" fmla="*/ 0 h 493591"/>
              <a:gd name="connsiteX1-307" fmla="*/ 307359 w 560550"/>
              <a:gd name="connsiteY1-308" fmla="*/ 19328 h 493591"/>
              <a:gd name="connsiteX2-309" fmla="*/ 322151 w 560550"/>
              <a:gd name="connsiteY2-310" fmla="*/ 46641 h 493591"/>
              <a:gd name="connsiteX3-311" fmla="*/ 426075 w 560550"/>
              <a:gd name="connsiteY3-312" fmla="*/ 252279 h 493591"/>
              <a:gd name="connsiteX4-313" fmla="*/ 549713 w 560550"/>
              <a:gd name="connsiteY4-314" fmla="*/ 442022 h 493591"/>
              <a:gd name="connsiteX5-315" fmla="*/ 553726 w 560550"/>
              <a:gd name="connsiteY5-316" fmla="*/ 448555 h 493591"/>
              <a:gd name="connsiteX6-317" fmla="*/ 557360 w 560550"/>
              <a:gd name="connsiteY6-318" fmla="*/ 480662 h 493591"/>
              <a:gd name="connsiteX7-319" fmla="*/ 557111 w 560550"/>
              <a:gd name="connsiteY7-320" fmla="*/ 481348 h 493591"/>
              <a:gd name="connsiteX8-321" fmla="*/ 527738 w 560550"/>
              <a:gd name="connsiteY8-322" fmla="*/ 493568 h 493591"/>
              <a:gd name="connsiteX9-323" fmla="*/ 496688 w 560550"/>
              <a:gd name="connsiteY9-324" fmla="*/ 492722 h 493591"/>
              <a:gd name="connsiteX10-325" fmla="*/ 275338 w 560550"/>
              <a:gd name="connsiteY10-326" fmla="*/ 480778 h 493591"/>
              <a:gd name="connsiteX11-327" fmla="*/ 266629 w 560550"/>
              <a:gd name="connsiteY11-328" fmla="*/ 479903 h 493591"/>
              <a:gd name="connsiteX12-329" fmla="*/ 40497 w 560550"/>
              <a:gd name="connsiteY12-330" fmla="*/ 492105 h 493591"/>
              <a:gd name="connsiteX13-331" fmla="*/ 32832 w 560550"/>
              <a:gd name="connsiteY13-332" fmla="*/ 492314 h 493591"/>
              <a:gd name="connsiteX14-333" fmla="*/ 3210 w 560550"/>
              <a:gd name="connsiteY14-334" fmla="*/ 479408 h 493591"/>
              <a:gd name="connsiteX15-335" fmla="*/ 2740 w 560550"/>
              <a:gd name="connsiteY15-336" fmla="*/ 478849 h 493591"/>
              <a:gd name="connsiteX16-337" fmla="*/ 6844 w 560550"/>
              <a:gd name="connsiteY16-338" fmla="*/ 447301 h 493591"/>
              <a:gd name="connsiteX17-339" fmla="*/ 23102 w 560550"/>
              <a:gd name="connsiteY17-340" fmla="*/ 420834 h 493591"/>
              <a:gd name="connsiteX18-341" fmla="*/ 149231 w 560550"/>
              <a:gd name="connsiteY18-342" fmla="*/ 228009 h 493591"/>
              <a:gd name="connsiteX19-343" fmla="*/ 251731 w 560550"/>
              <a:gd name="connsiteY19-344" fmla="*/ 26070 h 493591"/>
              <a:gd name="connsiteX20-345" fmla="*/ 255383 w 560550"/>
              <a:gd name="connsiteY20-346" fmla="*/ 19328 h 493591"/>
              <a:gd name="connsiteX21-347" fmla="*/ 281371 w 560550"/>
              <a:gd name="connsiteY21-348" fmla="*/ 127 h 493591"/>
              <a:gd name="connsiteX22-349" fmla="*/ 282090 w 560550"/>
              <a:gd name="connsiteY22-350" fmla="*/ 0 h 493591"/>
              <a:gd name="connsiteX0-351" fmla="*/ 282090 w 560550"/>
              <a:gd name="connsiteY0-352" fmla="*/ 0 h 493591"/>
              <a:gd name="connsiteX1-353" fmla="*/ 307359 w 560550"/>
              <a:gd name="connsiteY1-354" fmla="*/ 19328 h 493591"/>
              <a:gd name="connsiteX2-355" fmla="*/ 322151 w 560550"/>
              <a:gd name="connsiteY2-356" fmla="*/ 46641 h 493591"/>
              <a:gd name="connsiteX3-357" fmla="*/ 426075 w 560550"/>
              <a:gd name="connsiteY3-358" fmla="*/ 252279 h 493591"/>
              <a:gd name="connsiteX4-359" fmla="*/ 549713 w 560550"/>
              <a:gd name="connsiteY4-360" fmla="*/ 442022 h 493591"/>
              <a:gd name="connsiteX5-361" fmla="*/ 553726 w 560550"/>
              <a:gd name="connsiteY5-362" fmla="*/ 448555 h 493591"/>
              <a:gd name="connsiteX6-363" fmla="*/ 557360 w 560550"/>
              <a:gd name="connsiteY6-364" fmla="*/ 480662 h 493591"/>
              <a:gd name="connsiteX7-365" fmla="*/ 557111 w 560550"/>
              <a:gd name="connsiteY7-366" fmla="*/ 481348 h 493591"/>
              <a:gd name="connsiteX8-367" fmla="*/ 527738 w 560550"/>
              <a:gd name="connsiteY8-368" fmla="*/ 493568 h 493591"/>
              <a:gd name="connsiteX9-369" fmla="*/ 496688 w 560550"/>
              <a:gd name="connsiteY9-370" fmla="*/ 492722 h 493591"/>
              <a:gd name="connsiteX10-371" fmla="*/ 266629 w 560550"/>
              <a:gd name="connsiteY10-372" fmla="*/ 479903 h 493591"/>
              <a:gd name="connsiteX11-373" fmla="*/ 40497 w 560550"/>
              <a:gd name="connsiteY11-374" fmla="*/ 492105 h 493591"/>
              <a:gd name="connsiteX12-375" fmla="*/ 32832 w 560550"/>
              <a:gd name="connsiteY12-376" fmla="*/ 492314 h 493591"/>
              <a:gd name="connsiteX13-377" fmla="*/ 3210 w 560550"/>
              <a:gd name="connsiteY13-378" fmla="*/ 479408 h 493591"/>
              <a:gd name="connsiteX14-379" fmla="*/ 2740 w 560550"/>
              <a:gd name="connsiteY14-380" fmla="*/ 478849 h 493591"/>
              <a:gd name="connsiteX15-381" fmla="*/ 6844 w 560550"/>
              <a:gd name="connsiteY15-382" fmla="*/ 447301 h 493591"/>
              <a:gd name="connsiteX16-383" fmla="*/ 23102 w 560550"/>
              <a:gd name="connsiteY16-384" fmla="*/ 420834 h 493591"/>
              <a:gd name="connsiteX17-385" fmla="*/ 149231 w 560550"/>
              <a:gd name="connsiteY17-386" fmla="*/ 228009 h 493591"/>
              <a:gd name="connsiteX18-387" fmla="*/ 251731 w 560550"/>
              <a:gd name="connsiteY18-388" fmla="*/ 26070 h 493591"/>
              <a:gd name="connsiteX19-389" fmla="*/ 255383 w 560550"/>
              <a:gd name="connsiteY19-390" fmla="*/ 19328 h 493591"/>
              <a:gd name="connsiteX20-391" fmla="*/ 281371 w 560550"/>
              <a:gd name="connsiteY20-392" fmla="*/ 127 h 493591"/>
              <a:gd name="connsiteX21-393" fmla="*/ 282090 w 560550"/>
              <a:gd name="connsiteY21-394" fmla="*/ 0 h 493591"/>
              <a:gd name="connsiteX0-395" fmla="*/ 282090 w 560550"/>
              <a:gd name="connsiteY0-396" fmla="*/ 0 h 493591"/>
              <a:gd name="connsiteX1-397" fmla="*/ 307359 w 560550"/>
              <a:gd name="connsiteY1-398" fmla="*/ 19328 h 493591"/>
              <a:gd name="connsiteX2-399" fmla="*/ 322151 w 560550"/>
              <a:gd name="connsiteY2-400" fmla="*/ 46641 h 493591"/>
              <a:gd name="connsiteX3-401" fmla="*/ 426075 w 560550"/>
              <a:gd name="connsiteY3-402" fmla="*/ 252279 h 493591"/>
              <a:gd name="connsiteX4-403" fmla="*/ 549713 w 560550"/>
              <a:gd name="connsiteY4-404" fmla="*/ 442022 h 493591"/>
              <a:gd name="connsiteX5-405" fmla="*/ 553726 w 560550"/>
              <a:gd name="connsiteY5-406" fmla="*/ 448555 h 493591"/>
              <a:gd name="connsiteX6-407" fmla="*/ 557360 w 560550"/>
              <a:gd name="connsiteY6-408" fmla="*/ 480662 h 493591"/>
              <a:gd name="connsiteX7-409" fmla="*/ 557111 w 560550"/>
              <a:gd name="connsiteY7-410" fmla="*/ 481348 h 493591"/>
              <a:gd name="connsiteX8-411" fmla="*/ 527738 w 560550"/>
              <a:gd name="connsiteY8-412" fmla="*/ 493568 h 493591"/>
              <a:gd name="connsiteX9-413" fmla="*/ 496688 w 560550"/>
              <a:gd name="connsiteY9-414" fmla="*/ 492722 h 493591"/>
              <a:gd name="connsiteX10-415" fmla="*/ 266629 w 560550"/>
              <a:gd name="connsiteY10-416" fmla="*/ 479903 h 493591"/>
              <a:gd name="connsiteX11-417" fmla="*/ 40497 w 560550"/>
              <a:gd name="connsiteY11-418" fmla="*/ 492105 h 493591"/>
              <a:gd name="connsiteX12-419" fmla="*/ 32832 w 560550"/>
              <a:gd name="connsiteY12-420" fmla="*/ 492314 h 493591"/>
              <a:gd name="connsiteX13-421" fmla="*/ 3210 w 560550"/>
              <a:gd name="connsiteY13-422" fmla="*/ 479408 h 493591"/>
              <a:gd name="connsiteX14-423" fmla="*/ 2740 w 560550"/>
              <a:gd name="connsiteY14-424" fmla="*/ 478849 h 493591"/>
              <a:gd name="connsiteX15-425" fmla="*/ 6844 w 560550"/>
              <a:gd name="connsiteY15-426" fmla="*/ 447301 h 493591"/>
              <a:gd name="connsiteX16-427" fmla="*/ 23102 w 560550"/>
              <a:gd name="connsiteY16-428" fmla="*/ 420834 h 493591"/>
              <a:gd name="connsiteX17-429" fmla="*/ 149231 w 560550"/>
              <a:gd name="connsiteY17-430" fmla="*/ 228009 h 493591"/>
              <a:gd name="connsiteX18-431" fmla="*/ 251731 w 560550"/>
              <a:gd name="connsiteY18-432" fmla="*/ 26070 h 493591"/>
              <a:gd name="connsiteX19-433" fmla="*/ 255383 w 560550"/>
              <a:gd name="connsiteY19-434" fmla="*/ 19328 h 493591"/>
              <a:gd name="connsiteX20-435" fmla="*/ 281371 w 560550"/>
              <a:gd name="connsiteY20-436" fmla="*/ 127 h 493591"/>
              <a:gd name="connsiteX21-437" fmla="*/ 282090 w 560550"/>
              <a:gd name="connsiteY21-438" fmla="*/ 0 h 493591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  <a:cxn ang="0">
                <a:pos x="connsiteX10-21" y="connsiteY10-22"/>
              </a:cxn>
              <a:cxn ang="0">
                <a:pos x="connsiteX11-23" y="connsiteY11-24"/>
              </a:cxn>
              <a:cxn ang="0">
                <a:pos x="connsiteX12-25" y="connsiteY12-26"/>
              </a:cxn>
              <a:cxn ang="0">
                <a:pos x="connsiteX13-27" y="connsiteY13-28"/>
              </a:cxn>
              <a:cxn ang="0">
                <a:pos x="connsiteX14-29" y="connsiteY14-30"/>
              </a:cxn>
              <a:cxn ang="0">
                <a:pos x="connsiteX15-31" y="connsiteY15-32"/>
              </a:cxn>
              <a:cxn ang="0">
                <a:pos x="connsiteX16-33" y="connsiteY16-34"/>
              </a:cxn>
              <a:cxn ang="0">
                <a:pos x="connsiteX17-35" y="connsiteY17-36"/>
              </a:cxn>
              <a:cxn ang="0">
                <a:pos x="connsiteX18-37" y="connsiteY18-38"/>
              </a:cxn>
              <a:cxn ang="0">
                <a:pos x="connsiteX19-39" y="connsiteY19-40"/>
              </a:cxn>
              <a:cxn ang="0">
                <a:pos x="connsiteX20-41" y="connsiteY20-42"/>
              </a:cxn>
              <a:cxn ang="0">
                <a:pos x="connsiteX21-43" y="connsiteY21-44"/>
              </a:cxn>
            </a:cxnLst>
            <a:rect l="l" t="t" r="r" b="b"/>
            <a:pathLst>
              <a:path w="560550" h="493591">
                <a:moveTo>
                  <a:pt x="282090" y="0"/>
                </a:moveTo>
                <a:cubicBezTo>
                  <a:pt x="291235" y="0"/>
                  <a:pt x="300381" y="6443"/>
                  <a:pt x="307359" y="19328"/>
                </a:cubicBezTo>
                <a:lnTo>
                  <a:pt x="322151" y="46641"/>
                </a:lnTo>
                <a:cubicBezTo>
                  <a:pt x="341937" y="85466"/>
                  <a:pt x="388148" y="186382"/>
                  <a:pt x="426075" y="252279"/>
                </a:cubicBezTo>
                <a:cubicBezTo>
                  <a:pt x="464002" y="318176"/>
                  <a:pt x="528438" y="409309"/>
                  <a:pt x="549713" y="442022"/>
                </a:cubicBezTo>
                <a:lnTo>
                  <a:pt x="553726" y="448555"/>
                </a:lnTo>
                <a:cubicBezTo>
                  <a:pt x="561598" y="461368"/>
                  <a:pt x="562451" y="472766"/>
                  <a:pt x="557360" y="480662"/>
                </a:cubicBezTo>
                <a:cubicBezTo>
                  <a:pt x="557347" y="480929"/>
                  <a:pt x="557231" y="481140"/>
                  <a:pt x="557111" y="481348"/>
                </a:cubicBezTo>
                <a:cubicBezTo>
                  <a:pt x="552538" y="489268"/>
                  <a:pt x="542386" y="493968"/>
                  <a:pt x="527738" y="493568"/>
                </a:cubicBezTo>
                <a:lnTo>
                  <a:pt x="496688" y="492722"/>
                </a:lnTo>
                <a:cubicBezTo>
                  <a:pt x="453170" y="490445"/>
                  <a:pt x="342661" y="480006"/>
                  <a:pt x="266629" y="479903"/>
                </a:cubicBezTo>
                <a:cubicBezTo>
                  <a:pt x="190597" y="479800"/>
                  <a:pt x="79463" y="490037"/>
                  <a:pt x="40497" y="492105"/>
                </a:cubicBezTo>
                <a:lnTo>
                  <a:pt x="32832" y="492314"/>
                </a:lnTo>
                <a:cubicBezTo>
                  <a:pt x="17800" y="492724"/>
                  <a:pt x="7502" y="487764"/>
                  <a:pt x="3210" y="479408"/>
                </a:cubicBezTo>
                <a:cubicBezTo>
                  <a:pt x="2985" y="479262"/>
                  <a:pt x="2860" y="479056"/>
                  <a:pt x="2740" y="478849"/>
                </a:cubicBezTo>
                <a:cubicBezTo>
                  <a:pt x="-1833" y="470928"/>
                  <a:pt x="-826" y="459787"/>
                  <a:pt x="6844" y="447301"/>
                </a:cubicBezTo>
                <a:lnTo>
                  <a:pt x="23102" y="420834"/>
                </a:lnTo>
                <a:cubicBezTo>
                  <a:pt x="46833" y="384285"/>
                  <a:pt x="111126" y="293803"/>
                  <a:pt x="149231" y="228009"/>
                </a:cubicBezTo>
                <a:cubicBezTo>
                  <a:pt x="187336" y="162215"/>
                  <a:pt x="234039" y="60850"/>
                  <a:pt x="251731" y="26070"/>
                </a:cubicBezTo>
                <a:lnTo>
                  <a:pt x="255383" y="19328"/>
                </a:lnTo>
                <a:cubicBezTo>
                  <a:pt x="262543" y="6104"/>
                  <a:pt x="271988" y="-334"/>
                  <a:pt x="281371" y="127"/>
                </a:cubicBezTo>
                <a:cubicBezTo>
                  <a:pt x="281609" y="5"/>
                  <a:pt x="281850" y="0"/>
                  <a:pt x="282090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endParaRPr lang="zh-CN" altLang="en-US" strike="noStrike" noProof="1">
              <a:solidFill>
                <a:srgbClr val="FFFFFF"/>
              </a:solidFill>
              <a:latin typeface="黑体" panose="02010609060101010101" charset="-122"/>
              <a:ea typeface="黑体" panose="02010609060101010101" charset="-122"/>
              <a:cs typeface="Arial" panose="020B0604020202020204" pitchFamily="34" charset="0"/>
            </a:endParaRPr>
          </a:p>
        </p:txBody>
      </p:sp>
      <p:sp>
        <p:nvSpPr>
          <p:cNvPr id="9" name="KSO_Shape"/>
          <p:cNvSpPr/>
          <p:nvPr>
            <p:custDataLst>
              <p:tags r:id="rId5"/>
            </p:custDataLst>
          </p:nvPr>
        </p:nvSpPr>
        <p:spPr>
          <a:xfrm rot="7226800">
            <a:off x="745331" y="535781"/>
            <a:ext cx="88900" cy="77788"/>
          </a:xfrm>
          <a:custGeom>
            <a:avLst/>
            <a:gdLst>
              <a:gd name="connsiteX0" fmla="*/ 282090 w 560550"/>
              <a:gd name="connsiteY0" fmla="*/ 0 h 493591"/>
              <a:gd name="connsiteX1" fmla="*/ 307359 w 560550"/>
              <a:gd name="connsiteY1" fmla="*/ 19328 h 493591"/>
              <a:gd name="connsiteX2" fmla="*/ 322151 w 560550"/>
              <a:gd name="connsiteY2" fmla="*/ 46641 h 493591"/>
              <a:gd name="connsiteX3" fmla="*/ 422483 w 560550"/>
              <a:gd name="connsiteY3" fmla="*/ 244308 h 493591"/>
              <a:gd name="connsiteX4" fmla="*/ 421839 w 560550"/>
              <a:gd name="connsiteY4" fmla="*/ 243943 h 493591"/>
              <a:gd name="connsiteX5" fmla="*/ 426075 w 560550"/>
              <a:gd name="connsiteY5" fmla="*/ 252279 h 493591"/>
              <a:gd name="connsiteX6" fmla="*/ 549713 w 560550"/>
              <a:gd name="connsiteY6" fmla="*/ 442022 h 493591"/>
              <a:gd name="connsiteX7" fmla="*/ 553726 w 560550"/>
              <a:gd name="connsiteY7" fmla="*/ 448555 h 493591"/>
              <a:gd name="connsiteX8" fmla="*/ 557360 w 560550"/>
              <a:gd name="connsiteY8" fmla="*/ 480662 h 493591"/>
              <a:gd name="connsiteX9" fmla="*/ 557111 w 560550"/>
              <a:gd name="connsiteY9" fmla="*/ 481348 h 493591"/>
              <a:gd name="connsiteX10" fmla="*/ 527738 w 560550"/>
              <a:gd name="connsiteY10" fmla="*/ 493568 h 493591"/>
              <a:gd name="connsiteX11" fmla="*/ 496688 w 560550"/>
              <a:gd name="connsiteY11" fmla="*/ 492722 h 493591"/>
              <a:gd name="connsiteX12" fmla="*/ 275338 w 560550"/>
              <a:gd name="connsiteY12" fmla="*/ 480778 h 493591"/>
              <a:gd name="connsiteX13" fmla="*/ 275975 w 560550"/>
              <a:gd name="connsiteY13" fmla="*/ 480403 h 493591"/>
              <a:gd name="connsiteX14" fmla="*/ 266629 w 560550"/>
              <a:gd name="connsiteY14" fmla="*/ 479903 h 493591"/>
              <a:gd name="connsiteX15" fmla="*/ 40497 w 560550"/>
              <a:gd name="connsiteY15" fmla="*/ 492105 h 493591"/>
              <a:gd name="connsiteX16" fmla="*/ 32832 w 560550"/>
              <a:gd name="connsiteY16" fmla="*/ 492314 h 493591"/>
              <a:gd name="connsiteX17" fmla="*/ 3210 w 560550"/>
              <a:gd name="connsiteY17" fmla="*/ 479408 h 493591"/>
              <a:gd name="connsiteX18" fmla="*/ 2740 w 560550"/>
              <a:gd name="connsiteY18" fmla="*/ 478849 h 493591"/>
              <a:gd name="connsiteX19" fmla="*/ 6844 w 560550"/>
              <a:gd name="connsiteY19" fmla="*/ 447301 h 493591"/>
              <a:gd name="connsiteX20" fmla="*/ 23102 w 560550"/>
              <a:gd name="connsiteY20" fmla="*/ 420834 h 493591"/>
              <a:gd name="connsiteX21" fmla="*/ 144121 w 560550"/>
              <a:gd name="connsiteY21" fmla="*/ 235111 h 493591"/>
              <a:gd name="connsiteX22" fmla="*/ 144127 w 560550"/>
              <a:gd name="connsiteY22" fmla="*/ 235851 h 493591"/>
              <a:gd name="connsiteX23" fmla="*/ 149231 w 560550"/>
              <a:gd name="connsiteY23" fmla="*/ 228009 h 493591"/>
              <a:gd name="connsiteX24" fmla="*/ 251731 w 560550"/>
              <a:gd name="connsiteY24" fmla="*/ 26070 h 493591"/>
              <a:gd name="connsiteX25" fmla="*/ 255383 w 560550"/>
              <a:gd name="connsiteY25" fmla="*/ 19328 h 493591"/>
              <a:gd name="connsiteX26" fmla="*/ 281371 w 560550"/>
              <a:gd name="connsiteY26" fmla="*/ 127 h 493591"/>
              <a:gd name="connsiteX27" fmla="*/ 282090 w 560550"/>
              <a:gd name="connsiteY27" fmla="*/ 0 h 493591"/>
              <a:gd name="connsiteX0-1" fmla="*/ 282090 w 560550"/>
              <a:gd name="connsiteY0-2" fmla="*/ 0 h 493591"/>
              <a:gd name="connsiteX1-3" fmla="*/ 307359 w 560550"/>
              <a:gd name="connsiteY1-4" fmla="*/ 19328 h 493591"/>
              <a:gd name="connsiteX2-5" fmla="*/ 322151 w 560550"/>
              <a:gd name="connsiteY2-6" fmla="*/ 46641 h 493591"/>
              <a:gd name="connsiteX3-7" fmla="*/ 422483 w 560550"/>
              <a:gd name="connsiteY3-8" fmla="*/ 244308 h 493591"/>
              <a:gd name="connsiteX4-9" fmla="*/ 426075 w 560550"/>
              <a:gd name="connsiteY4-10" fmla="*/ 252279 h 493591"/>
              <a:gd name="connsiteX5-11" fmla="*/ 549713 w 560550"/>
              <a:gd name="connsiteY5-12" fmla="*/ 442022 h 493591"/>
              <a:gd name="connsiteX6-13" fmla="*/ 553726 w 560550"/>
              <a:gd name="connsiteY6-14" fmla="*/ 448555 h 493591"/>
              <a:gd name="connsiteX7-15" fmla="*/ 557360 w 560550"/>
              <a:gd name="connsiteY7-16" fmla="*/ 480662 h 493591"/>
              <a:gd name="connsiteX8-17" fmla="*/ 557111 w 560550"/>
              <a:gd name="connsiteY8-18" fmla="*/ 481348 h 493591"/>
              <a:gd name="connsiteX9-19" fmla="*/ 527738 w 560550"/>
              <a:gd name="connsiteY9-20" fmla="*/ 493568 h 493591"/>
              <a:gd name="connsiteX10-21" fmla="*/ 496688 w 560550"/>
              <a:gd name="connsiteY10-22" fmla="*/ 492722 h 493591"/>
              <a:gd name="connsiteX11-23" fmla="*/ 275338 w 560550"/>
              <a:gd name="connsiteY11-24" fmla="*/ 480778 h 493591"/>
              <a:gd name="connsiteX12-25" fmla="*/ 275975 w 560550"/>
              <a:gd name="connsiteY12-26" fmla="*/ 480403 h 493591"/>
              <a:gd name="connsiteX13-27" fmla="*/ 266629 w 560550"/>
              <a:gd name="connsiteY13-28" fmla="*/ 479903 h 493591"/>
              <a:gd name="connsiteX14-29" fmla="*/ 40497 w 560550"/>
              <a:gd name="connsiteY14-30" fmla="*/ 492105 h 493591"/>
              <a:gd name="connsiteX15-31" fmla="*/ 32832 w 560550"/>
              <a:gd name="connsiteY15-32" fmla="*/ 492314 h 493591"/>
              <a:gd name="connsiteX16-33" fmla="*/ 3210 w 560550"/>
              <a:gd name="connsiteY16-34" fmla="*/ 479408 h 493591"/>
              <a:gd name="connsiteX17-35" fmla="*/ 2740 w 560550"/>
              <a:gd name="connsiteY17-36" fmla="*/ 478849 h 493591"/>
              <a:gd name="connsiteX18-37" fmla="*/ 6844 w 560550"/>
              <a:gd name="connsiteY18-38" fmla="*/ 447301 h 493591"/>
              <a:gd name="connsiteX19-39" fmla="*/ 23102 w 560550"/>
              <a:gd name="connsiteY19-40" fmla="*/ 420834 h 493591"/>
              <a:gd name="connsiteX20-41" fmla="*/ 144121 w 560550"/>
              <a:gd name="connsiteY20-42" fmla="*/ 235111 h 493591"/>
              <a:gd name="connsiteX21-43" fmla="*/ 144127 w 560550"/>
              <a:gd name="connsiteY21-44" fmla="*/ 235851 h 493591"/>
              <a:gd name="connsiteX22-45" fmla="*/ 149231 w 560550"/>
              <a:gd name="connsiteY22-46" fmla="*/ 228009 h 493591"/>
              <a:gd name="connsiteX23-47" fmla="*/ 251731 w 560550"/>
              <a:gd name="connsiteY23-48" fmla="*/ 26070 h 493591"/>
              <a:gd name="connsiteX24-49" fmla="*/ 255383 w 560550"/>
              <a:gd name="connsiteY24-50" fmla="*/ 19328 h 493591"/>
              <a:gd name="connsiteX25-51" fmla="*/ 281371 w 560550"/>
              <a:gd name="connsiteY25-52" fmla="*/ 127 h 493591"/>
              <a:gd name="connsiteX26-53" fmla="*/ 282090 w 560550"/>
              <a:gd name="connsiteY26-54" fmla="*/ 0 h 493591"/>
              <a:gd name="connsiteX0-55" fmla="*/ 282090 w 560550"/>
              <a:gd name="connsiteY0-56" fmla="*/ 0 h 493591"/>
              <a:gd name="connsiteX1-57" fmla="*/ 307359 w 560550"/>
              <a:gd name="connsiteY1-58" fmla="*/ 19328 h 493591"/>
              <a:gd name="connsiteX2-59" fmla="*/ 322151 w 560550"/>
              <a:gd name="connsiteY2-60" fmla="*/ 46641 h 493591"/>
              <a:gd name="connsiteX3-61" fmla="*/ 426075 w 560550"/>
              <a:gd name="connsiteY3-62" fmla="*/ 252279 h 493591"/>
              <a:gd name="connsiteX4-63" fmla="*/ 549713 w 560550"/>
              <a:gd name="connsiteY4-64" fmla="*/ 442022 h 493591"/>
              <a:gd name="connsiteX5-65" fmla="*/ 553726 w 560550"/>
              <a:gd name="connsiteY5-66" fmla="*/ 448555 h 493591"/>
              <a:gd name="connsiteX6-67" fmla="*/ 557360 w 560550"/>
              <a:gd name="connsiteY6-68" fmla="*/ 480662 h 493591"/>
              <a:gd name="connsiteX7-69" fmla="*/ 557111 w 560550"/>
              <a:gd name="connsiteY7-70" fmla="*/ 481348 h 493591"/>
              <a:gd name="connsiteX8-71" fmla="*/ 527738 w 560550"/>
              <a:gd name="connsiteY8-72" fmla="*/ 493568 h 493591"/>
              <a:gd name="connsiteX9-73" fmla="*/ 496688 w 560550"/>
              <a:gd name="connsiteY9-74" fmla="*/ 492722 h 493591"/>
              <a:gd name="connsiteX10-75" fmla="*/ 275338 w 560550"/>
              <a:gd name="connsiteY10-76" fmla="*/ 480778 h 493591"/>
              <a:gd name="connsiteX11-77" fmla="*/ 275975 w 560550"/>
              <a:gd name="connsiteY11-78" fmla="*/ 480403 h 493591"/>
              <a:gd name="connsiteX12-79" fmla="*/ 266629 w 560550"/>
              <a:gd name="connsiteY12-80" fmla="*/ 479903 h 493591"/>
              <a:gd name="connsiteX13-81" fmla="*/ 40497 w 560550"/>
              <a:gd name="connsiteY13-82" fmla="*/ 492105 h 493591"/>
              <a:gd name="connsiteX14-83" fmla="*/ 32832 w 560550"/>
              <a:gd name="connsiteY14-84" fmla="*/ 492314 h 493591"/>
              <a:gd name="connsiteX15-85" fmla="*/ 3210 w 560550"/>
              <a:gd name="connsiteY15-86" fmla="*/ 479408 h 493591"/>
              <a:gd name="connsiteX16-87" fmla="*/ 2740 w 560550"/>
              <a:gd name="connsiteY16-88" fmla="*/ 478849 h 493591"/>
              <a:gd name="connsiteX17-89" fmla="*/ 6844 w 560550"/>
              <a:gd name="connsiteY17-90" fmla="*/ 447301 h 493591"/>
              <a:gd name="connsiteX18-91" fmla="*/ 23102 w 560550"/>
              <a:gd name="connsiteY18-92" fmla="*/ 420834 h 493591"/>
              <a:gd name="connsiteX19-93" fmla="*/ 144121 w 560550"/>
              <a:gd name="connsiteY19-94" fmla="*/ 235111 h 493591"/>
              <a:gd name="connsiteX20-95" fmla="*/ 144127 w 560550"/>
              <a:gd name="connsiteY20-96" fmla="*/ 235851 h 493591"/>
              <a:gd name="connsiteX21-97" fmla="*/ 149231 w 560550"/>
              <a:gd name="connsiteY21-98" fmla="*/ 228009 h 493591"/>
              <a:gd name="connsiteX22-99" fmla="*/ 251731 w 560550"/>
              <a:gd name="connsiteY22-100" fmla="*/ 26070 h 493591"/>
              <a:gd name="connsiteX23-101" fmla="*/ 255383 w 560550"/>
              <a:gd name="connsiteY23-102" fmla="*/ 19328 h 493591"/>
              <a:gd name="connsiteX24-103" fmla="*/ 281371 w 560550"/>
              <a:gd name="connsiteY24-104" fmla="*/ 127 h 493591"/>
              <a:gd name="connsiteX25-105" fmla="*/ 282090 w 560550"/>
              <a:gd name="connsiteY25-106" fmla="*/ 0 h 493591"/>
              <a:gd name="connsiteX0-107" fmla="*/ 282090 w 560550"/>
              <a:gd name="connsiteY0-108" fmla="*/ 0 h 493591"/>
              <a:gd name="connsiteX1-109" fmla="*/ 307359 w 560550"/>
              <a:gd name="connsiteY1-110" fmla="*/ 19328 h 493591"/>
              <a:gd name="connsiteX2-111" fmla="*/ 322151 w 560550"/>
              <a:gd name="connsiteY2-112" fmla="*/ 46641 h 493591"/>
              <a:gd name="connsiteX3-113" fmla="*/ 426075 w 560550"/>
              <a:gd name="connsiteY3-114" fmla="*/ 252279 h 493591"/>
              <a:gd name="connsiteX4-115" fmla="*/ 549713 w 560550"/>
              <a:gd name="connsiteY4-116" fmla="*/ 442022 h 493591"/>
              <a:gd name="connsiteX5-117" fmla="*/ 553726 w 560550"/>
              <a:gd name="connsiteY5-118" fmla="*/ 448555 h 493591"/>
              <a:gd name="connsiteX6-119" fmla="*/ 557360 w 560550"/>
              <a:gd name="connsiteY6-120" fmla="*/ 480662 h 493591"/>
              <a:gd name="connsiteX7-121" fmla="*/ 557111 w 560550"/>
              <a:gd name="connsiteY7-122" fmla="*/ 481348 h 493591"/>
              <a:gd name="connsiteX8-123" fmla="*/ 527738 w 560550"/>
              <a:gd name="connsiteY8-124" fmla="*/ 493568 h 493591"/>
              <a:gd name="connsiteX9-125" fmla="*/ 496688 w 560550"/>
              <a:gd name="connsiteY9-126" fmla="*/ 492722 h 493591"/>
              <a:gd name="connsiteX10-127" fmla="*/ 275338 w 560550"/>
              <a:gd name="connsiteY10-128" fmla="*/ 480778 h 493591"/>
              <a:gd name="connsiteX11-129" fmla="*/ 275975 w 560550"/>
              <a:gd name="connsiteY11-130" fmla="*/ 480403 h 493591"/>
              <a:gd name="connsiteX12-131" fmla="*/ 266629 w 560550"/>
              <a:gd name="connsiteY12-132" fmla="*/ 479903 h 493591"/>
              <a:gd name="connsiteX13-133" fmla="*/ 40497 w 560550"/>
              <a:gd name="connsiteY13-134" fmla="*/ 492105 h 493591"/>
              <a:gd name="connsiteX14-135" fmla="*/ 32832 w 560550"/>
              <a:gd name="connsiteY14-136" fmla="*/ 492314 h 493591"/>
              <a:gd name="connsiteX15-137" fmla="*/ 3210 w 560550"/>
              <a:gd name="connsiteY15-138" fmla="*/ 479408 h 493591"/>
              <a:gd name="connsiteX16-139" fmla="*/ 2740 w 560550"/>
              <a:gd name="connsiteY16-140" fmla="*/ 478849 h 493591"/>
              <a:gd name="connsiteX17-141" fmla="*/ 6844 w 560550"/>
              <a:gd name="connsiteY17-142" fmla="*/ 447301 h 493591"/>
              <a:gd name="connsiteX18-143" fmla="*/ 23102 w 560550"/>
              <a:gd name="connsiteY18-144" fmla="*/ 420834 h 493591"/>
              <a:gd name="connsiteX19-145" fmla="*/ 144121 w 560550"/>
              <a:gd name="connsiteY19-146" fmla="*/ 235111 h 493591"/>
              <a:gd name="connsiteX20-147" fmla="*/ 144127 w 560550"/>
              <a:gd name="connsiteY20-148" fmla="*/ 235851 h 493591"/>
              <a:gd name="connsiteX21-149" fmla="*/ 149231 w 560550"/>
              <a:gd name="connsiteY21-150" fmla="*/ 228009 h 493591"/>
              <a:gd name="connsiteX22-151" fmla="*/ 251731 w 560550"/>
              <a:gd name="connsiteY22-152" fmla="*/ 26070 h 493591"/>
              <a:gd name="connsiteX23-153" fmla="*/ 255383 w 560550"/>
              <a:gd name="connsiteY23-154" fmla="*/ 19328 h 493591"/>
              <a:gd name="connsiteX24-155" fmla="*/ 281371 w 560550"/>
              <a:gd name="connsiteY24-156" fmla="*/ 127 h 493591"/>
              <a:gd name="connsiteX25-157" fmla="*/ 282090 w 560550"/>
              <a:gd name="connsiteY25-158" fmla="*/ 0 h 493591"/>
              <a:gd name="connsiteX0-159" fmla="*/ 282090 w 560550"/>
              <a:gd name="connsiteY0-160" fmla="*/ 0 h 493591"/>
              <a:gd name="connsiteX1-161" fmla="*/ 307359 w 560550"/>
              <a:gd name="connsiteY1-162" fmla="*/ 19328 h 493591"/>
              <a:gd name="connsiteX2-163" fmla="*/ 322151 w 560550"/>
              <a:gd name="connsiteY2-164" fmla="*/ 46641 h 493591"/>
              <a:gd name="connsiteX3-165" fmla="*/ 426075 w 560550"/>
              <a:gd name="connsiteY3-166" fmla="*/ 252279 h 493591"/>
              <a:gd name="connsiteX4-167" fmla="*/ 549713 w 560550"/>
              <a:gd name="connsiteY4-168" fmla="*/ 442022 h 493591"/>
              <a:gd name="connsiteX5-169" fmla="*/ 553726 w 560550"/>
              <a:gd name="connsiteY5-170" fmla="*/ 448555 h 493591"/>
              <a:gd name="connsiteX6-171" fmla="*/ 557360 w 560550"/>
              <a:gd name="connsiteY6-172" fmla="*/ 480662 h 493591"/>
              <a:gd name="connsiteX7-173" fmla="*/ 557111 w 560550"/>
              <a:gd name="connsiteY7-174" fmla="*/ 481348 h 493591"/>
              <a:gd name="connsiteX8-175" fmla="*/ 527738 w 560550"/>
              <a:gd name="connsiteY8-176" fmla="*/ 493568 h 493591"/>
              <a:gd name="connsiteX9-177" fmla="*/ 496688 w 560550"/>
              <a:gd name="connsiteY9-178" fmla="*/ 492722 h 493591"/>
              <a:gd name="connsiteX10-179" fmla="*/ 275338 w 560550"/>
              <a:gd name="connsiteY10-180" fmla="*/ 480778 h 493591"/>
              <a:gd name="connsiteX11-181" fmla="*/ 275975 w 560550"/>
              <a:gd name="connsiteY11-182" fmla="*/ 480403 h 493591"/>
              <a:gd name="connsiteX12-183" fmla="*/ 266629 w 560550"/>
              <a:gd name="connsiteY12-184" fmla="*/ 479903 h 493591"/>
              <a:gd name="connsiteX13-185" fmla="*/ 40497 w 560550"/>
              <a:gd name="connsiteY13-186" fmla="*/ 492105 h 493591"/>
              <a:gd name="connsiteX14-187" fmla="*/ 32832 w 560550"/>
              <a:gd name="connsiteY14-188" fmla="*/ 492314 h 493591"/>
              <a:gd name="connsiteX15-189" fmla="*/ 3210 w 560550"/>
              <a:gd name="connsiteY15-190" fmla="*/ 479408 h 493591"/>
              <a:gd name="connsiteX16-191" fmla="*/ 2740 w 560550"/>
              <a:gd name="connsiteY16-192" fmla="*/ 478849 h 493591"/>
              <a:gd name="connsiteX17-193" fmla="*/ 6844 w 560550"/>
              <a:gd name="connsiteY17-194" fmla="*/ 447301 h 493591"/>
              <a:gd name="connsiteX18-195" fmla="*/ 23102 w 560550"/>
              <a:gd name="connsiteY18-196" fmla="*/ 420834 h 493591"/>
              <a:gd name="connsiteX19-197" fmla="*/ 144121 w 560550"/>
              <a:gd name="connsiteY19-198" fmla="*/ 235111 h 493591"/>
              <a:gd name="connsiteX20-199" fmla="*/ 149231 w 560550"/>
              <a:gd name="connsiteY20-200" fmla="*/ 228009 h 493591"/>
              <a:gd name="connsiteX21-201" fmla="*/ 251731 w 560550"/>
              <a:gd name="connsiteY21-202" fmla="*/ 26070 h 493591"/>
              <a:gd name="connsiteX22-203" fmla="*/ 255383 w 560550"/>
              <a:gd name="connsiteY22-204" fmla="*/ 19328 h 493591"/>
              <a:gd name="connsiteX23-205" fmla="*/ 281371 w 560550"/>
              <a:gd name="connsiteY23-206" fmla="*/ 127 h 493591"/>
              <a:gd name="connsiteX24-207" fmla="*/ 282090 w 560550"/>
              <a:gd name="connsiteY24-208" fmla="*/ 0 h 493591"/>
              <a:gd name="connsiteX0-209" fmla="*/ 282090 w 560550"/>
              <a:gd name="connsiteY0-210" fmla="*/ 0 h 493591"/>
              <a:gd name="connsiteX1-211" fmla="*/ 307359 w 560550"/>
              <a:gd name="connsiteY1-212" fmla="*/ 19328 h 493591"/>
              <a:gd name="connsiteX2-213" fmla="*/ 322151 w 560550"/>
              <a:gd name="connsiteY2-214" fmla="*/ 46641 h 493591"/>
              <a:gd name="connsiteX3-215" fmla="*/ 426075 w 560550"/>
              <a:gd name="connsiteY3-216" fmla="*/ 252279 h 493591"/>
              <a:gd name="connsiteX4-217" fmla="*/ 549713 w 560550"/>
              <a:gd name="connsiteY4-218" fmla="*/ 442022 h 493591"/>
              <a:gd name="connsiteX5-219" fmla="*/ 553726 w 560550"/>
              <a:gd name="connsiteY5-220" fmla="*/ 448555 h 493591"/>
              <a:gd name="connsiteX6-221" fmla="*/ 557360 w 560550"/>
              <a:gd name="connsiteY6-222" fmla="*/ 480662 h 493591"/>
              <a:gd name="connsiteX7-223" fmla="*/ 557111 w 560550"/>
              <a:gd name="connsiteY7-224" fmla="*/ 481348 h 493591"/>
              <a:gd name="connsiteX8-225" fmla="*/ 527738 w 560550"/>
              <a:gd name="connsiteY8-226" fmla="*/ 493568 h 493591"/>
              <a:gd name="connsiteX9-227" fmla="*/ 496688 w 560550"/>
              <a:gd name="connsiteY9-228" fmla="*/ 492722 h 493591"/>
              <a:gd name="connsiteX10-229" fmla="*/ 275338 w 560550"/>
              <a:gd name="connsiteY10-230" fmla="*/ 480778 h 493591"/>
              <a:gd name="connsiteX11-231" fmla="*/ 275975 w 560550"/>
              <a:gd name="connsiteY11-232" fmla="*/ 480403 h 493591"/>
              <a:gd name="connsiteX12-233" fmla="*/ 266629 w 560550"/>
              <a:gd name="connsiteY12-234" fmla="*/ 479903 h 493591"/>
              <a:gd name="connsiteX13-235" fmla="*/ 40497 w 560550"/>
              <a:gd name="connsiteY13-236" fmla="*/ 492105 h 493591"/>
              <a:gd name="connsiteX14-237" fmla="*/ 32832 w 560550"/>
              <a:gd name="connsiteY14-238" fmla="*/ 492314 h 493591"/>
              <a:gd name="connsiteX15-239" fmla="*/ 3210 w 560550"/>
              <a:gd name="connsiteY15-240" fmla="*/ 479408 h 493591"/>
              <a:gd name="connsiteX16-241" fmla="*/ 2740 w 560550"/>
              <a:gd name="connsiteY16-242" fmla="*/ 478849 h 493591"/>
              <a:gd name="connsiteX17-243" fmla="*/ 6844 w 560550"/>
              <a:gd name="connsiteY17-244" fmla="*/ 447301 h 493591"/>
              <a:gd name="connsiteX18-245" fmla="*/ 23102 w 560550"/>
              <a:gd name="connsiteY18-246" fmla="*/ 420834 h 493591"/>
              <a:gd name="connsiteX19-247" fmla="*/ 149231 w 560550"/>
              <a:gd name="connsiteY19-248" fmla="*/ 228009 h 493591"/>
              <a:gd name="connsiteX20-249" fmla="*/ 251731 w 560550"/>
              <a:gd name="connsiteY20-250" fmla="*/ 26070 h 493591"/>
              <a:gd name="connsiteX21-251" fmla="*/ 255383 w 560550"/>
              <a:gd name="connsiteY21-252" fmla="*/ 19328 h 493591"/>
              <a:gd name="connsiteX22-253" fmla="*/ 281371 w 560550"/>
              <a:gd name="connsiteY22-254" fmla="*/ 127 h 493591"/>
              <a:gd name="connsiteX23-255" fmla="*/ 282090 w 560550"/>
              <a:gd name="connsiteY23-256" fmla="*/ 0 h 493591"/>
              <a:gd name="connsiteX0-257" fmla="*/ 282090 w 560550"/>
              <a:gd name="connsiteY0-258" fmla="*/ 0 h 493591"/>
              <a:gd name="connsiteX1-259" fmla="*/ 307359 w 560550"/>
              <a:gd name="connsiteY1-260" fmla="*/ 19328 h 493591"/>
              <a:gd name="connsiteX2-261" fmla="*/ 322151 w 560550"/>
              <a:gd name="connsiteY2-262" fmla="*/ 46641 h 493591"/>
              <a:gd name="connsiteX3-263" fmla="*/ 426075 w 560550"/>
              <a:gd name="connsiteY3-264" fmla="*/ 252279 h 493591"/>
              <a:gd name="connsiteX4-265" fmla="*/ 549713 w 560550"/>
              <a:gd name="connsiteY4-266" fmla="*/ 442022 h 493591"/>
              <a:gd name="connsiteX5-267" fmla="*/ 553726 w 560550"/>
              <a:gd name="connsiteY5-268" fmla="*/ 448555 h 493591"/>
              <a:gd name="connsiteX6-269" fmla="*/ 557360 w 560550"/>
              <a:gd name="connsiteY6-270" fmla="*/ 480662 h 493591"/>
              <a:gd name="connsiteX7-271" fmla="*/ 557111 w 560550"/>
              <a:gd name="connsiteY7-272" fmla="*/ 481348 h 493591"/>
              <a:gd name="connsiteX8-273" fmla="*/ 527738 w 560550"/>
              <a:gd name="connsiteY8-274" fmla="*/ 493568 h 493591"/>
              <a:gd name="connsiteX9-275" fmla="*/ 496688 w 560550"/>
              <a:gd name="connsiteY9-276" fmla="*/ 492722 h 493591"/>
              <a:gd name="connsiteX10-277" fmla="*/ 275338 w 560550"/>
              <a:gd name="connsiteY10-278" fmla="*/ 480778 h 493591"/>
              <a:gd name="connsiteX11-279" fmla="*/ 275975 w 560550"/>
              <a:gd name="connsiteY11-280" fmla="*/ 480403 h 493591"/>
              <a:gd name="connsiteX12-281" fmla="*/ 266629 w 560550"/>
              <a:gd name="connsiteY12-282" fmla="*/ 479903 h 493591"/>
              <a:gd name="connsiteX13-283" fmla="*/ 40497 w 560550"/>
              <a:gd name="connsiteY13-284" fmla="*/ 492105 h 493591"/>
              <a:gd name="connsiteX14-285" fmla="*/ 32832 w 560550"/>
              <a:gd name="connsiteY14-286" fmla="*/ 492314 h 493591"/>
              <a:gd name="connsiteX15-287" fmla="*/ 3210 w 560550"/>
              <a:gd name="connsiteY15-288" fmla="*/ 479408 h 493591"/>
              <a:gd name="connsiteX16-289" fmla="*/ 2740 w 560550"/>
              <a:gd name="connsiteY16-290" fmla="*/ 478849 h 493591"/>
              <a:gd name="connsiteX17-291" fmla="*/ 6844 w 560550"/>
              <a:gd name="connsiteY17-292" fmla="*/ 447301 h 493591"/>
              <a:gd name="connsiteX18-293" fmla="*/ 23102 w 560550"/>
              <a:gd name="connsiteY18-294" fmla="*/ 420834 h 493591"/>
              <a:gd name="connsiteX19-295" fmla="*/ 149231 w 560550"/>
              <a:gd name="connsiteY19-296" fmla="*/ 228009 h 493591"/>
              <a:gd name="connsiteX20-297" fmla="*/ 251731 w 560550"/>
              <a:gd name="connsiteY20-298" fmla="*/ 26070 h 493591"/>
              <a:gd name="connsiteX21-299" fmla="*/ 255383 w 560550"/>
              <a:gd name="connsiteY21-300" fmla="*/ 19328 h 493591"/>
              <a:gd name="connsiteX22-301" fmla="*/ 281371 w 560550"/>
              <a:gd name="connsiteY22-302" fmla="*/ 127 h 493591"/>
              <a:gd name="connsiteX23-303" fmla="*/ 282090 w 560550"/>
              <a:gd name="connsiteY23-304" fmla="*/ 0 h 493591"/>
              <a:gd name="connsiteX0-305" fmla="*/ 282090 w 560550"/>
              <a:gd name="connsiteY0-306" fmla="*/ 0 h 493591"/>
              <a:gd name="connsiteX1-307" fmla="*/ 307359 w 560550"/>
              <a:gd name="connsiteY1-308" fmla="*/ 19328 h 493591"/>
              <a:gd name="connsiteX2-309" fmla="*/ 322151 w 560550"/>
              <a:gd name="connsiteY2-310" fmla="*/ 46641 h 493591"/>
              <a:gd name="connsiteX3-311" fmla="*/ 426075 w 560550"/>
              <a:gd name="connsiteY3-312" fmla="*/ 252279 h 493591"/>
              <a:gd name="connsiteX4-313" fmla="*/ 549713 w 560550"/>
              <a:gd name="connsiteY4-314" fmla="*/ 442022 h 493591"/>
              <a:gd name="connsiteX5-315" fmla="*/ 553726 w 560550"/>
              <a:gd name="connsiteY5-316" fmla="*/ 448555 h 493591"/>
              <a:gd name="connsiteX6-317" fmla="*/ 557360 w 560550"/>
              <a:gd name="connsiteY6-318" fmla="*/ 480662 h 493591"/>
              <a:gd name="connsiteX7-319" fmla="*/ 557111 w 560550"/>
              <a:gd name="connsiteY7-320" fmla="*/ 481348 h 493591"/>
              <a:gd name="connsiteX8-321" fmla="*/ 527738 w 560550"/>
              <a:gd name="connsiteY8-322" fmla="*/ 493568 h 493591"/>
              <a:gd name="connsiteX9-323" fmla="*/ 496688 w 560550"/>
              <a:gd name="connsiteY9-324" fmla="*/ 492722 h 493591"/>
              <a:gd name="connsiteX10-325" fmla="*/ 275338 w 560550"/>
              <a:gd name="connsiteY10-326" fmla="*/ 480778 h 493591"/>
              <a:gd name="connsiteX11-327" fmla="*/ 266629 w 560550"/>
              <a:gd name="connsiteY11-328" fmla="*/ 479903 h 493591"/>
              <a:gd name="connsiteX12-329" fmla="*/ 40497 w 560550"/>
              <a:gd name="connsiteY12-330" fmla="*/ 492105 h 493591"/>
              <a:gd name="connsiteX13-331" fmla="*/ 32832 w 560550"/>
              <a:gd name="connsiteY13-332" fmla="*/ 492314 h 493591"/>
              <a:gd name="connsiteX14-333" fmla="*/ 3210 w 560550"/>
              <a:gd name="connsiteY14-334" fmla="*/ 479408 h 493591"/>
              <a:gd name="connsiteX15-335" fmla="*/ 2740 w 560550"/>
              <a:gd name="connsiteY15-336" fmla="*/ 478849 h 493591"/>
              <a:gd name="connsiteX16-337" fmla="*/ 6844 w 560550"/>
              <a:gd name="connsiteY16-338" fmla="*/ 447301 h 493591"/>
              <a:gd name="connsiteX17-339" fmla="*/ 23102 w 560550"/>
              <a:gd name="connsiteY17-340" fmla="*/ 420834 h 493591"/>
              <a:gd name="connsiteX18-341" fmla="*/ 149231 w 560550"/>
              <a:gd name="connsiteY18-342" fmla="*/ 228009 h 493591"/>
              <a:gd name="connsiteX19-343" fmla="*/ 251731 w 560550"/>
              <a:gd name="connsiteY19-344" fmla="*/ 26070 h 493591"/>
              <a:gd name="connsiteX20-345" fmla="*/ 255383 w 560550"/>
              <a:gd name="connsiteY20-346" fmla="*/ 19328 h 493591"/>
              <a:gd name="connsiteX21-347" fmla="*/ 281371 w 560550"/>
              <a:gd name="connsiteY21-348" fmla="*/ 127 h 493591"/>
              <a:gd name="connsiteX22-349" fmla="*/ 282090 w 560550"/>
              <a:gd name="connsiteY22-350" fmla="*/ 0 h 493591"/>
              <a:gd name="connsiteX0-351" fmla="*/ 282090 w 560550"/>
              <a:gd name="connsiteY0-352" fmla="*/ 0 h 493591"/>
              <a:gd name="connsiteX1-353" fmla="*/ 307359 w 560550"/>
              <a:gd name="connsiteY1-354" fmla="*/ 19328 h 493591"/>
              <a:gd name="connsiteX2-355" fmla="*/ 322151 w 560550"/>
              <a:gd name="connsiteY2-356" fmla="*/ 46641 h 493591"/>
              <a:gd name="connsiteX3-357" fmla="*/ 426075 w 560550"/>
              <a:gd name="connsiteY3-358" fmla="*/ 252279 h 493591"/>
              <a:gd name="connsiteX4-359" fmla="*/ 549713 w 560550"/>
              <a:gd name="connsiteY4-360" fmla="*/ 442022 h 493591"/>
              <a:gd name="connsiteX5-361" fmla="*/ 553726 w 560550"/>
              <a:gd name="connsiteY5-362" fmla="*/ 448555 h 493591"/>
              <a:gd name="connsiteX6-363" fmla="*/ 557360 w 560550"/>
              <a:gd name="connsiteY6-364" fmla="*/ 480662 h 493591"/>
              <a:gd name="connsiteX7-365" fmla="*/ 557111 w 560550"/>
              <a:gd name="connsiteY7-366" fmla="*/ 481348 h 493591"/>
              <a:gd name="connsiteX8-367" fmla="*/ 527738 w 560550"/>
              <a:gd name="connsiteY8-368" fmla="*/ 493568 h 493591"/>
              <a:gd name="connsiteX9-369" fmla="*/ 496688 w 560550"/>
              <a:gd name="connsiteY9-370" fmla="*/ 492722 h 493591"/>
              <a:gd name="connsiteX10-371" fmla="*/ 266629 w 560550"/>
              <a:gd name="connsiteY10-372" fmla="*/ 479903 h 493591"/>
              <a:gd name="connsiteX11-373" fmla="*/ 40497 w 560550"/>
              <a:gd name="connsiteY11-374" fmla="*/ 492105 h 493591"/>
              <a:gd name="connsiteX12-375" fmla="*/ 32832 w 560550"/>
              <a:gd name="connsiteY12-376" fmla="*/ 492314 h 493591"/>
              <a:gd name="connsiteX13-377" fmla="*/ 3210 w 560550"/>
              <a:gd name="connsiteY13-378" fmla="*/ 479408 h 493591"/>
              <a:gd name="connsiteX14-379" fmla="*/ 2740 w 560550"/>
              <a:gd name="connsiteY14-380" fmla="*/ 478849 h 493591"/>
              <a:gd name="connsiteX15-381" fmla="*/ 6844 w 560550"/>
              <a:gd name="connsiteY15-382" fmla="*/ 447301 h 493591"/>
              <a:gd name="connsiteX16-383" fmla="*/ 23102 w 560550"/>
              <a:gd name="connsiteY16-384" fmla="*/ 420834 h 493591"/>
              <a:gd name="connsiteX17-385" fmla="*/ 149231 w 560550"/>
              <a:gd name="connsiteY17-386" fmla="*/ 228009 h 493591"/>
              <a:gd name="connsiteX18-387" fmla="*/ 251731 w 560550"/>
              <a:gd name="connsiteY18-388" fmla="*/ 26070 h 493591"/>
              <a:gd name="connsiteX19-389" fmla="*/ 255383 w 560550"/>
              <a:gd name="connsiteY19-390" fmla="*/ 19328 h 493591"/>
              <a:gd name="connsiteX20-391" fmla="*/ 281371 w 560550"/>
              <a:gd name="connsiteY20-392" fmla="*/ 127 h 493591"/>
              <a:gd name="connsiteX21-393" fmla="*/ 282090 w 560550"/>
              <a:gd name="connsiteY21-394" fmla="*/ 0 h 493591"/>
              <a:gd name="connsiteX0-395" fmla="*/ 282090 w 560550"/>
              <a:gd name="connsiteY0-396" fmla="*/ 0 h 493591"/>
              <a:gd name="connsiteX1-397" fmla="*/ 307359 w 560550"/>
              <a:gd name="connsiteY1-398" fmla="*/ 19328 h 493591"/>
              <a:gd name="connsiteX2-399" fmla="*/ 322151 w 560550"/>
              <a:gd name="connsiteY2-400" fmla="*/ 46641 h 493591"/>
              <a:gd name="connsiteX3-401" fmla="*/ 426075 w 560550"/>
              <a:gd name="connsiteY3-402" fmla="*/ 252279 h 493591"/>
              <a:gd name="connsiteX4-403" fmla="*/ 549713 w 560550"/>
              <a:gd name="connsiteY4-404" fmla="*/ 442022 h 493591"/>
              <a:gd name="connsiteX5-405" fmla="*/ 553726 w 560550"/>
              <a:gd name="connsiteY5-406" fmla="*/ 448555 h 493591"/>
              <a:gd name="connsiteX6-407" fmla="*/ 557360 w 560550"/>
              <a:gd name="connsiteY6-408" fmla="*/ 480662 h 493591"/>
              <a:gd name="connsiteX7-409" fmla="*/ 557111 w 560550"/>
              <a:gd name="connsiteY7-410" fmla="*/ 481348 h 493591"/>
              <a:gd name="connsiteX8-411" fmla="*/ 527738 w 560550"/>
              <a:gd name="connsiteY8-412" fmla="*/ 493568 h 493591"/>
              <a:gd name="connsiteX9-413" fmla="*/ 496688 w 560550"/>
              <a:gd name="connsiteY9-414" fmla="*/ 492722 h 493591"/>
              <a:gd name="connsiteX10-415" fmla="*/ 266629 w 560550"/>
              <a:gd name="connsiteY10-416" fmla="*/ 479903 h 493591"/>
              <a:gd name="connsiteX11-417" fmla="*/ 40497 w 560550"/>
              <a:gd name="connsiteY11-418" fmla="*/ 492105 h 493591"/>
              <a:gd name="connsiteX12-419" fmla="*/ 32832 w 560550"/>
              <a:gd name="connsiteY12-420" fmla="*/ 492314 h 493591"/>
              <a:gd name="connsiteX13-421" fmla="*/ 3210 w 560550"/>
              <a:gd name="connsiteY13-422" fmla="*/ 479408 h 493591"/>
              <a:gd name="connsiteX14-423" fmla="*/ 2740 w 560550"/>
              <a:gd name="connsiteY14-424" fmla="*/ 478849 h 493591"/>
              <a:gd name="connsiteX15-425" fmla="*/ 6844 w 560550"/>
              <a:gd name="connsiteY15-426" fmla="*/ 447301 h 493591"/>
              <a:gd name="connsiteX16-427" fmla="*/ 23102 w 560550"/>
              <a:gd name="connsiteY16-428" fmla="*/ 420834 h 493591"/>
              <a:gd name="connsiteX17-429" fmla="*/ 149231 w 560550"/>
              <a:gd name="connsiteY17-430" fmla="*/ 228009 h 493591"/>
              <a:gd name="connsiteX18-431" fmla="*/ 251731 w 560550"/>
              <a:gd name="connsiteY18-432" fmla="*/ 26070 h 493591"/>
              <a:gd name="connsiteX19-433" fmla="*/ 255383 w 560550"/>
              <a:gd name="connsiteY19-434" fmla="*/ 19328 h 493591"/>
              <a:gd name="connsiteX20-435" fmla="*/ 281371 w 560550"/>
              <a:gd name="connsiteY20-436" fmla="*/ 127 h 493591"/>
              <a:gd name="connsiteX21-437" fmla="*/ 282090 w 560550"/>
              <a:gd name="connsiteY21-438" fmla="*/ 0 h 493591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  <a:cxn ang="0">
                <a:pos x="connsiteX10-21" y="connsiteY10-22"/>
              </a:cxn>
              <a:cxn ang="0">
                <a:pos x="connsiteX11-23" y="connsiteY11-24"/>
              </a:cxn>
              <a:cxn ang="0">
                <a:pos x="connsiteX12-25" y="connsiteY12-26"/>
              </a:cxn>
              <a:cxn ang="0">
                <a:pos x="connsiteX13-27" y="connsiteY13-28"/>
              </a:cxn>
              <a:cxn ang="0">
                <a:pos x="connsiteX14-29" y="connsiteY14-30"/>
              </a:cxn>
              <a:cxn ang="0">
                <a:pos x="connsiteX15-31" y="connsiteY15-32"/>
              </a:cxn>
              <a:cxn ang="0">
                <a:pos x="connsiteX16-33" y="connsiteY16-34"/>
              </a:cxn>
              <a:cxn ang="0">
                <a:pos x="connsiteX17-35" y="connsiteY17-36"/>
              </a:cxn>
              <a:cxn ang="0">
                <a:pos x="connsiteX18-37" y="connsiteY18-38"/>
              </a:cxn>
              <a:cxn ang="0">
                <a:pos x="connsiteX19-39" y="connsiteY19-40"/>
              </a:cxn>
              <a:cxn ang="0">
                <a:pos x="connsiteX20-41" y="connsiteY20-42"/>
              </a:cxn>
              <a:cxn ang="0">
                <a:pos x="connsiteX21-43" y="connsiteY21-44"/>
              </a:cxn>
            </a:cxnLst>
            <a:rect l="l" t="t" r="r" b="b"/>
            <a:pathLst>
              <a:path w="560550" h="493591">
                <a:moveTo>
                  <a:pt x="282090" y="0"/>
                </a:moveTo>
                <a:cubicBezTo>
                  <a:pt x="291235" y="0"/>
                  <a:pt x="300381" y="6443"/>
                  <a:pt x="307359" y="19328"/>
                </a:cubicBezTo>
                <a:lnTo>
                  <a:pt x="322151" y="46641"/>
                </a:lnTo>
                <a:cubicBezTo>
                  <a:pt x="341937" y="85466"/>
                  <a:pt x="388148" y="186382"/>
                  <a:pt x="426075" y="252279"/>
                </a:cubicBezTo>
                <a:cubicBezTo>
                  <a:pt x="464002" y="318176"/>
                  <a:pt x="528438" y="409309"/>
                  <a:pt x="549713" y="442022"/>
                </a:cubicBezTo>
                <a:lnTo>
                  <a:pt x="553726" y="448555"/>
                </a:lnTo>
                <a:cubicBezTo>
                  <a:pt x="561598" y="461368"/>
                  <a:pt x="562451" y="472766"/>
                  <a:pt x="557360" y="480662"/>
                </a:cubicBezTo>
                <a:cubicBezTo>
                  <a:pt x="557347" y="480929"/>
                  <a:pt x="557231" y="481140"/>
                  <a:pt x="557111" y="481348"/>
                </a:cubicBezTo>
                <a:cubicBezTo>
                  <a:pt x="552538" y="489268"/>
                  <a:pt x="542386" y="493968"/>
                  <a:pt x="527738" y="493568"/>
                </a:cubicBezTo>
                <a:lnTo>
                  <a:pt x="496688" y="492722"/>
                </a:lnTo>
                <a:cubicBezTo>
                  <a:pt x="453170" y="490445"/>
                  <a:pt x="342661" y="480006"/>
                  <a:pt x="266629" y="479903"/>
                </a:cubicBezTo>
                <a:cubicBezTo>
                  <a:pt x="190597" y="479800"/>
                  <a:pt x="79463" y="490037"/>
                  <a:pt x="40497" y="492105"/>
                </a:cubicBezTo>
                <a:lnTo>
                  <a:pt x="32832" y="492314"/>
                </a:lnTo>
                <a:cubicBezTo>
                  <a:pt x="17800" y="492724"/>
                  <a:pt x="7502" y="487764"/>
                  <a:pt x="3210" y="479408"/>
                </a:cubicBezTo>
                <a:cubicBezTo>
                  <a:pt x="2985" y="479262"/>
                  <a:pt x="2860" y="479056"/>
                  <a:pt x="2740" y="478849"/>
                </a:cubicBezTo>
                <a:cubicBezTo>
                  <a:pt x="-1833" y="470928"/>
                  <a:pt x="-826" y="459787"/>
                  <a:pt x="6844" y="447301"/>
                </a:cubicBezTo>
                <a:lnTo>
                  <a:pt x="23102" y="420834"/>
                </a:lnTo>
                <a:cubicBezTo>
                  <a:pt x="46833" y="384285"/>
                  <a:pt x="111126" y="293803"/>
                  <a:pt x="149231" y="228009"/>
                </a:cubicBezTo>
                <a:cubicBezTo>
                  <a:pt x="187336" y="162215"/>
                  <a:pt x="234039" y="60850"/>
                  <a:pt x="251731" y="26070"/>
                </a:cubicBezTo>
                <a:lnTo>
                  <a:pt x="255383" y="19328"/>
                </a:lnTo>
                <a:cubicBezTo>
                  <a:pt x="262543" y="6104"/>
                  <a:pt x="271988" y="-334"/>
                  <a:pt x="281371" y="127"/>
                </a:cubicBezTo>
                <a:cubicBezTo>
                  <a:pt x="281609" y="5"/>
                  <a:pt x="281850" y="0"/>
                  <a:pt x="282090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endParaRPr lang="zh-CN" altLang="en-US" strike="noStrike" noProof="1">
              <a:solidFill>
                <a:srgbClr val="FFFFFF"/>
              </a:solidFill>
              <a:latin typeface="黑体" panose="02010609060101010101" charset="-122"/>
              <a:ea typeface="黑体" panose="02010609060101010101" charset="-122"/>
              <a:cs typeface="Arial" panose="020B0604020202020204" pitchFamily="34" charset="0"/>
            </a:endParaRPr>
          </a:p>
        </p:txBody>
      </p:sp>
      <p:sp>
        <p:nvSpPr>
          <p:cNvPr id="10" name="KSO_Shape"/>
          <p:cNvSpPr/>
          <p:nvPr>
            <p:custDataLst>
              <p:tags r:id="rId6"/>
            </p:custDataLst>
          </p:nvPr>
        </p:nvSpPr>
        <p:spPr>
          <a:xfrm rot="8126800">
            <a:off x="676275" y="620713"/>
            <a:ext cx="88900" cy="77788"/>
          </a:xfrm>
          <a:custGeom>
            <a:avLst/>
            <a:gdLst>
              <a:gd name="connsiteX0" fmla="*/ 282090 w 560550"/>
              <a:gd name="connsiteY0" fmla="*/ 0 h 493591"/>
              <a:gd name="connsiteX1" fmla="*/ 307359 w 560550"/>
              <a:gd name="connsiteY1" fmla="*/ 19328 h 493591"/>
              <a:gd name="connsiteX2" fmla="*/ 322151 w 560550"/>
              <a:gd name="connsiteY2" fmla="*/ 46641 h 493591"/>
              <a:gd name="connsiteX3" fmla="*/ 422483 w 560550"/>
              <a:gd name="connsiteY3" fmla="*/ 244308 h 493591"/>
              <a:gd name="connsiteX4" fmla="*/ 421839 w 560550"/>
              <a:gd name="connsiteY4" fmla="*/ 243943 h 493591"/>
              <a:gd name="connsiteX5" fmla="*/ 426075 w 560550"/>
              <a:gd name="connsiteY5" fmla="*/ 252279 h 493591"/>
              <a:gd name="connsiteX6" fmla="*/ 549713 w 560550"/>
              <a:gd name="connsiteY6" fmla="*/ 442022 h 493591"/>
              <a:gd name="connsiteX7" fmla="*/ 553726 w 560550"/>
              <a:gd name="connsiteY7" fmla="*/ 448555 h 493591"/>
              <a:gd name="connsiteX8" fmla="*/ 557360 w 560550"/>
              <a:gd name="connsiteY8" fmla="*/ 480662 h 493591"/>
              <a:gd name="connsiteX9" fmla="*/ 557111 w 560550"/>
              <a:gd name="connsiteY9" fmla="*/ 481348 h 493591"/>
              <a:gd name="connsiteX10" fmla="*/ 527738 w 560550"/>
              <a:gd name="connsiteY10" fmla="*/ 493568 h 493591"/>
              <a:gd name="connsiteX11" fmla="*/ 496688 w 560550"/>
              <a:gd name="connsiteY11" fmla="*/ 492722 h 493591"/>
              <a:gd name="connsiteX12" fmla="*/ 275338 w 560550"/>
              <a:gd name="connsiteY12" fmla="*/ 480778 h 493591"/>
              <a:gd name="connsiteX13" fmla="*/ 275975 w 560550"/>
              <a:gd name="connsiteY13" fmla="*/ 480403 h 493591"/>
              <a:gd name="connsiteX14" fmla="*/ 266629 w 560550"/>
              <a:gd name="connsiteY14" fmla="*/ 479903 h 493591"/>
              <a:gd name="connsiteX15" fmla="*/ 40497 w 560550"/>
              <a:gd name="connsiteY15" fmla="*/ 492105 h 493591"/>
              <a:gd name="connsiteX16" fmla="*/ 32832 w 560550"/>
              <a:gd name="connsiteY16" fmla="*/ 492314 h 493591"/>
              <a:gd name="connsiteX17" fmla="*/ 3210 w 560550"/>
              <a:gd name="connsiteY17" fmla="*/ 479408 h 493591"/>
              <a:gd name="connsiteX18" fmla="*/ 2740 w 560550"/>
              <a:gd name="connsiteY18" fmla="*/ 478849 h 493591"/>
              <a:gd name="connsiteX19" fmla="*/ 6844 w 560550"/>
              <a:gd name="connsiteY19" fmla="*/ 447301 h 493591"/>
              <a:gd name="connsiteX20" fmla="*/ 23102 w 560550"/>
              <a:gd name="connsiteY20" fmla="*/ 420834 h 493591"/>
              <a:gd name="connsiteX21" fmla="*/ 144121 w 560550"/>
              <a:gd name="connsiteY21" fmla="*/ 235111 h 493591"/>
              <a:gd name="connsiteX22" fmla="*/ 144127 w 560550"/>
              <a:gd name="connsiteY22" fmla="*/ 235851 h 493591"/>
              <a:gd name="connsiteX23" fmla="*/ 149231 w 560550"/>
              <a:gd name="connsiteY23" fmla="*/ 228009 h 493591"/>
              <a:gd name="connsiteX24" fmla="*/ 251731 w 560550"/>
              <a:gd name="connsiteY24" fmla="*/ 26070 h 493591"/>
              <a:gd name="connsiteX25" fmla="*/ 255383 w 560550"/>
              <a:gd name="connsiteY25" fmla="*/ 19328 h 493591"/>
              <a:gd name="connsiteX26" fmla="*/ 281371 w 560550"/>
              <a:gd name="connsiteY26" fmla="*/ 127 h 493591"/>
              <a:gd name="connsiteX27" fmla="*/ 282090 w 560550"/>
              <a:gd name="connsiteY27" fmla="*/ 0 h 493591"/>
              <a:gd name="connsiteX0-1" fmla="*/ 282090 w 560550"/>
              <a:gd name="connsiteY0-2" fmla="*/ 0 h 493591"/>
              <a:gd name="connsiteX1-3" fmla="*/ 307359 w 560550"/>
              <a:gd name="connsiteY1-4" fmla="*/ 19328 h 493591"/>
              <a:gd name="connsiteX2-5" fmla="*/ 322151 w 560550"/>
              <a:gd name="connsiteY2-6" fmla="*/ 46641 h 493591"/>
              <a:gd name="connsiteX3-7" fmla="*/ 422483 w 560550"/>
              <a:gd name="connsiteY3-8" fmla="*/ 244308 h 493591"/>
              <a:gd name="connsiteX4-9" fmla="*/ 426075 w 560550"/>
              <a:gd name="connsiteY4-10" fmla="*/ 252279 h 493591"/>
              <a:gd name="connsiteX5-11" fmla="*/ 549713 w 560550"/>
              <a:gd name="connsiteY5-12" fmla="*/ 442022 h 493591"/>
              <a:gd name="connsiteX6-13" fmla="*/ 553726 w 560550"/>
              <a:gd name="connsiteY6-14" fmla="*/ 448555 h 493591"/>
              <a:gd name="connsiteX7-15" fmla="*/ 557360 w 560550"/>
              <a:gd name="connsiteY7-16" fmla="*/ 480662 h 493591"/>
              <a:gd name="connsiteX8-17" fmla="*/ 557111 w 560550"/>
              <a:gd name="connsiteY8-18" fmla="*/ 481348 h 493591"/>
              <a:gd name="connsiteX9-19" fmla="*/ 527738 w 560550"/>
              <a:gd name="connsiteY9-20" fmla="*/ 493568 h 493591"/>
              <a:gd name="connsiteX10-21" fmla="*/ 496688 w 560550"/>
              <a:gd name="connsiteY10-22" fmla="*/ 492722 h 493591"/>
              <a:gd name="connsiteX11-23" fmla="*/ 275338 w 560550"/>
              <a:gd name="connsiteY11-24" fmla="*/ 480778 h 493591"/>
              <a:gd name="connsiteX12-25" fmla="*/ 275975 w 560550"/>
              <a:gd name="connsiteY12-26" fmla="*/ 480403 h 493591"/>
              <a:gd name="connsiteX13-27" fmla="*/ 266629 w 560550"/>
              <a:gd name="connsiteY13-28" fmla="*/ 479903 h 493591"/>
              <a:gd name="connsiteX14-29" fmla="*/ 40497 w 560550"/>
              <a:gd name="connsiteY14-30" fmla="*/ 492105 h 493591"/>
              <a:gd name="connsiteX15-31" fmla="*/ 32832 w 560550"/>
              <a:gd name="connsiteY15-32" fmla="*/ 492314 h 493591"/>
              <a:gd name="connsiteX16-33" fmla="*/ 3210 w 560550"/>
              <a:gd name="connsiteY16-34" fmla="*/ 479408 h 493591"/>
              <a:gd name="connsiteX17-35" fmla="*/ 2740 w 560550"/>
              <a:gd name="connsiteY17-36" fmla="*/ 478849 h 493591"/>
              <a:gd name="connsiteX18-37" fmla="*/ 6844 w 560550"/>
              <a:gd name="connsiteY18-38" fmla="*/ 447301 h 493591"/>
              <a:gd name="connsiteX19-39" fmla="*/ 23102 w 560550"/>
              <a:gd name="connsiteY19-40" fmla="*/ 420834 h 493591"/>
              <a:gd name="connsiteX20-41" fmla="*/ 144121 w 560550"/>
              <a:gd name="connsiteY20-42" fmla="*/ 235111 h 493591"/>
              <a:gd name="connsiteX21-43" fmla="*/ 144127 w 560550"/>
              <a:gd name="connsiteY21-44" fmla="*/ 235851 h 493591"/>
              <a:gd name="connsiteX22-45" fmla="*/ 149231 w 560550"/>
              <a:gd name="connsiteY22-46" fmla="*/ 228009 h 493591"/>
              <a:gd name="connsiteX23-47" fmla="*/ 251731 w 560550"/>
              <a:gd name="connsiteY23-48" fmla="*/ 26070 h 493591"/>
              <a:gd name="connsiteX24-49" fmla="*/ 255383 w 560550"/>
              <a:gd name="connsiteY24-50" fmla="*/ 19328 h 493591"/>
              <a:gd name="connsiteX25-51" fmla="*/ 281371 w 560550"/>
              <a:gd name="connsiteY25-52" fmla="*/ 127 h 493591"/>
              <a:gd name="connsiteX26-53" fmla="*/ 282090 w 560550"/>
              <a:gd name="connsiteY26-54" fmla="*/ 0 h 493591"/>
              <a:gd name="connsiteX0-55" fmla="*/ 282090 w 560550"/>
              <a:gd name="connsiteY0-56" fmla="*/ 0 h 493591"/>
              <a:gd name="connsiteX1-57" fmla="*/ 307359 w 560550"/>
              <a:gd name="connsiteY1-58" fmla="*/ 19328 h 493591"/>
              <a:gd name="connsiteX2-59" fmla="*/ 322151 w 560550"/>
              <a:gd name="connsiteY2-60" fmla="*/ 46641 h 493591"/>
              <a:gd name="connsiteX3-61" fmla="*/ 426075 w 560550"/>
              <a:gd name="connsiteY3-62" fmla="*/ 252279 h 493591"/>
              <a:gd name="connsiteX4-63" fmla="*/ 549713 w 560550"/>
              <a:gd name="connsiteY4-64" fmla="*/ 442022 h 493591"/>
              <a:gd name="connsiteX5-65" fmla="*/ 553726 w 560550"/>
              <a:gd name="connsiteY5-66" fmla="*/ 448555 h 493591"/>
              <a:gd name="connsiteX6-67" fmla="*/ 557360 w 560550"/>
              <a:gd name="connsiteY6-68" fmla="*/ 480662 h 493591"/>
              <a:gd name="connsiteX7-69" fmla="*/ 557111 w 560550"/>
              <a:gd name="connsiteY7-70" fmla="*/ 481348 h 493591"/>
              <a:gd name="connsiteX8-71" fmla="*/ 527738 w 560550"/>
              <a:gd name="connsiteY8-72" fmla="*/ 493568 h 493591"/>
              <a:gd name="connsiteX9-73" fmla="*/ 496688 w 560550"/>
              <a:gd name="connsiteY9-74" fmla="*/ 492722 h 493591"/>
              <a:gd name="connsiteX10-75" fmla="*/ 275338 w 560550"/>
              <a:gd name="connsiteY10-76" fmla="*/ 480778 h 493591"/>
              <a:gd name="connsiteX11-77" fmla="*/ 275975 w 560550"/>
              <a:gd name="connsiteY11-78" fmla="*/ 480403 h 493591"/>
              <a:gd name="connsiteX12-79" fmla="*/ 266629 w 560550"/>
              <a:gd name="connsiteY12-80" fmla="*/ 479903 h 493591"/>
              <a:gd name="connsiteX13-81" fmla="*/ 40497 w 560550"/>
              <a:gd name="connsiteY13-82" fmla="*/ 492105 h 493591"/>
              <a:gd name="connsiteX14-83" fmla="*/ 32832 w 560550"/>
              <a:gd name="connsiteY14-84" fmla="*/ 492314 h 493591"/>
              <a:gd name="connsiteX15-85" fmla="*/ 3210 w 560550"/>
              <a:gd name="connsiteY15-86" fmla="*/ 479408 h 493591"/>
              <a:gd name="connsiteX16-87" fmla="*/ 2740 w 560550"/>
              <a:gd name="connsiteY16-88" fmla="*/ 478849 h 493591"/>
              <a:gd name="connsiteX17-89" fmla="*/ 6844 w 560550"/>
              <a:gd name="connsiteY17-90" fmla="*/ 447301 h 493591"/>
              <a:gd name="connsiteX18-91" fmla="*/ 23102 w 560550"/>
              <a:gd name="connsiteY18-92" fmla="*/ 420834 h 493591"/>
              <a:gd name="connsiteX19-93" fmla="*/ 144121 w 560550"/>
              <a:gd name="connsiteY19-94" fmla="*/ 235111 h 493591"/>
              <a:gd name="connsiteX20-95" fmla="*/ 144127 w 560550"/>
              <a:gd name="connsiteY20-96" fmla="*/ 235851 h 493591"/>
              <a:gd name="connsiteX21-97" fmla="*/ 149231 w 560550"/>
              <a:gd name="connsiteY21-98" fmla="*/ 228009 h 493591"/>
              <a:gd name="connsiteX22-99" fmla="*/ 251731 w 560550"/>
              <a:gd name="connsiteY22-100" fmla="*/ 26070 h 493591"/>
              <a:gd name="connsiteX23-101" fmla="*/ 255383 w 560550"/>
              <a:gd name="connsiteY23-102" fmla="*/ 19328 h 493591"/>
              <a:gd name="connsiteX24-103" fmla="*/ 281371 w 560550"/>
              <a:gd name="connsiteY24-104" fmla="*/ 127 h 493591"/>
              <a:gd name="connsiteX25-105" fmla="*/ 282090 w 560550"/>
              <a:gd name="connsiteY25-106" fmla="*/ 0 h 493591"/>
              <a:gd name="connsiteX0-107" fmla="*/ 282090 w 560550"/>
              <a:gd name="connsiteY0-108" fmla="*/ 0 h 493591"/>
              <a:gd name="connsiteX1-109" fmla="*/ 307359 w 560550"/>
              <a:gd name="connsiteY1-110" fmla="*/ 19328 h 493591"/>
              <a:gd name="connsiteX2-111" fmla="*/ 322151 w 560550"/>
              <a:gd name="connsiteY2-112" fmla="*/ 46641 h 493591"/>
              <a:gd name="connsiteX3-113" fmla="*/ 426075 w 560550"/>
              <a:gd name="connsiteY3-114" fmla="*/ 252279 h 493591"/>
              <a:gd name="connsiteX4-115" fmla="*/ 549713 w 560550"/>
              <a:gd name="connsiteY4-116" fmla="*/ 442022 h 493591"/>
              <a:gd name="connsiteX5-117" fmla="*/ 553726 w 560550"/>
              <a:gd name="connsiteY5-118" fmla="*/ 448555 h 493591"/>
              <a:gd name="connsiteX6-119" fmla="*/ 557360 w 560550"/>
              <a:gd name="connsiteY6-120" fmla="*/ 480662 h 493591"/>
              <a:gd name="connsiteX7-121" fmla="*/ 557111 w 560550"/>
              <a:gd name="connsiteY7-122" fmla="*/ 481348 h 493591"/>
              <a:gd name="connsiteX8-123" fmla="*/ 527738 w 560550"/>
              <a:gd name="connsiteY8-124" fmla="*/ 493568 h 493591"/>
              <a:gd name="connsiteX9-125" fmla="*/ 496688 w 560550"/>
              <a:gd name="connsiteY9-126" fmla="*/ 492722 h 493591"/>
              <a:gd name="connsiteX10-127" fmla="*/ 275338 w 560550"/>
              <a:gd name="connsiteY10-128" fmla="*/ 480778 h 493591"/>
              <a:gd name="connsiteX11-129" fmla="*/ 275975 w 560550"/>
              <a:gd name="connsiteY11-130" fmla="*/ 480403 h 493591"/>
              <a:gd name="connsiteX12-131" fmla="*/ 266629 w 560550"/>
              <a:gd name="connsiteY12-132" fmla="*/ 479903 h 493591"/>
              <a:gd name="connsiteX13-133" fmla="*/ 40497 w 560550"/>
              <a:gd name="connsiteY13-134" fmla="*/ 492105 h 493591"/>
              <a:gd name="connsiteX14-135" fmla="*/ 32832 w 560550"/>
              <a:gd name="connsiteY14-136" fmla="*/ 492314 h 493591"/>
              <a:gd name="connsiteX15-137" fmla="*/ 3210 w 560550"/>
              <a:gd name="connsiteY15-138" fmla="*/ 479408 h 493591"/>
              <a:gd name="connsiteX16-139" fmla="*/ 2740 w 560550"/>
              <a:gd name="connsiteY16-140" fmla="*/ 478849 h 493591"/>
              <a:gd name="connsiteX17-141" fmla="*/ 6844 w 560550"/>
              <a:gd name="connsiteY17-142" fmla="*/ 447301 h 493591"/>
              <a:gd name="connsiteX18-143" fmla="*/ 23102 w 560550"/>
              <a:gd name="connsiteY18-144" fmla="*/ 420834 h 493591"/>
              <a:gd name="connsiteX19-145" fmla="*/ 144121 w 560550"/>
              <a:gd name="connsiteY19-146" fmla="*/ 235111 h 493591"/>
              <a:gd name="connsiteX20-147" fmla="*/ 144127 w 560550"/>
              <a:gd name="connsiteY20-148" fmla="*/ 235851 h 493591"/>
              <a:gd name="connsiteX21-149" fmla="*/ 149231 w 560550"/>
              <a:gd name="connsiteY21-150" fmla="*/ 228009 h 493591"/>
              <a:gd name="connsiteX22-151" fmla="*/ 251731 w 560550"/>
              <a:gd name="connsiteY22-152" fmla="*/ 26070 h 493591"/>
              <a:gd name="connsiteX23-153" fmla="*/ 255383 w 560550"/>
              <a:gd name="connsiteY23-154" fmla="*/ 19328 h 493591"/>
              <a:gd name="connsiteX24-155" fmla="*/ 281371 w 560550"/>
              <a:gd name="connsiteY24-156" fmla="*/ 127 h 493591"/>
              <a:gd name="connsiteX25-157" fmla="*/ 282090 w 560550"/>
              <a:gd name="connsiteY25-158" fmla="*/ 0 h 493591"/>
              <a:gd name="connsiteX0-159" fmla="*/ 282090 w 560550"/>
              <a:gd name="connsiteY0-160" fmla="*/ 0 h 493591"/>
              <a:gd name="connsiteX1-161" fmla="*/ 307359 w 560550"/>
              <a:gd name="connsiteY1-162" fmla="*/ 19328 h 493591"/>
              <a:gd name="connsiteX2-163" fmla="*/ 322151 w 560550"/>
              <a:gd name="connsiteY2-164" fmla="*/ 46641 h 493591"/>
              <a:gd name="connsiteX3-165" fmla="*/ 426075 w 560550"/>
              <a:gd name="connsiteY3-166" fmla="*/ 252279 h 493591"/>
              <a:gd name="connsiteX4-167" fmla="*/ 549713 w 560550"/>
              <a:gd name="connsiteY4-168" fmla="*/ 442022 h 493591"/>
              <a:gd name="connsiteX5-169" fmla="*/ 553726 w 560550"/>
              <a:gd name="connsiteY5-170" fmla="*/ 448555 h 493591"/>
              <a:gd name="connsiteX6-171" fmla="*/ 557360 w 560550"/>
              <a:gd name="connsiteY6-172" fmla="*/ 480662 h 493591"/>
              <a:gd name="connsiteX7-173" fmla="*/ 557111 w 560550"/>
              <a:gd name="connsiteY7-174" fmla="*/ 481348 h 493591"/>
              <a:gd name="connsiteX8-175" fmla="*/ 527738 w 560550"/>
              <a:gd name="connsiteY8-176" fmla="*/ 493568 h 493591"/>
              <a:gd name="connsiteX9-177" fmla="*/ 496688 w 560550"/>
              <a:gd name="connsiteY9-178" fmla="*/ 492722 h 493591"/>
              <a:gd name="connsiteX10-179" fmla="*/ 275338 w 560550"/>
              <a:gd name="connsiteY10-180" fmla="*/ 480778 h 493591"/>
              <a:gd name="connsiteX11-181" fmla="*/ 275975 w 560550"/>
              <a:gd name="connsiteY11-182" fmla="*/ 480403 h 493591"/>
              <a:gd name="connsiteX12-183" fmla="*/ 266629 w 560550"/>
              <a:gd name="connsiteY12-184" fmla="*/ 479903 h 493591"/>
              <a:gd name="connsiteX13-185" fmla="*/ 40497 w 560550"/>
              <a:gd name="connsiteY13-186" fmla="*/ 492105 h 493591"/>
              <a:gd name="connsiteX14-187" fmla="*/ 32832 w 560550"/>
              <a:gd name="connsiteY14-188" fmla="*/ 492314 h 493591"/>
              <a:gd name="connsiteX15-189" fmla="*/ 3210 w 560550"/>
              <a:gd name="connsiteY15-190" fmla="*/ 479408 h 493591"/>
              <a:gd name="connsiteX16-191" fmla="*/ 2740 w 560550"/>
              <a:gd name="connsiteY16-192" fmla="*/ 478849 h 493591"/>
              <a:gd name="connsiteX17-193" fmla="*/ 6844 w 560550"/>
              <a:gd name="connsiteY17-194" fmla="*/ 447301 h 493591"/>
              <a:gd name="connsiteX18-195" fmla="*/ 23102 w 560550"/>
              <a:gd name="connsiteY18-196" fmla="*/ 420834 h 493591"/>
              <a:gd name="connsiteX19-197" fmla="*/ 144121 w 560550"/>
              <a:gd name="connsiteY19-198" fmla="*/ 235111 h 493591"/>
              <a:gd name="connsiteX20-199" fmla="*/ 149231 w 560550"/>
              <a:gd name="connsiteY20-200" fmla="*/ 228009 h 493591"/>
              <a:gd name="connsiteX21-201" fmla="*/ 251731 w 560550"/>
              <a:gd name="connsiteY21-202" fmla="*/ 26070 h 493591"/>
              <a:gd name="connsiteX22-203" fmla="*/ 255383 w 560550"/>
              <a:gd name="connsiteY22-204" fmla="*/ 19328 h 493591"/>
              <a:gd name="connsiteX23-205" fmla="*/ 281371 w 560550"/>
              <a:gd name="connsiteY23-206" fmla="*/ 127 h 493591"/>
              <a:gd name="connsiteX24-207" fmla="*/ 282090 w 560550"/>
              <a:gd name="connsiteY24-208" fmla="*/ 0 h 493591"/>
              <a:gd name="connsiteX0-209" fmla="*/ 282090 w 560550"/>
              <a:gd name="connsiteY0-210" fmla="*/ 0 h 493591"/>
              <a:gd name="connsiteX1-211" fmla="*/ 307359 w 560550"/>
              <a:gd name="connsiteY1-212" fmla="*/ 19328 h 493591"/>
              <a:gd name="connsiteX2-213" fmla="*/ 322151 w 560550"/>
              <a:gd name="connsiteY2-214" fmla="*/ 46641 h 493591"/>
              <a:gd name="connsiteX3-215" fmla="*/ 426075 w 560550"/>
              <a:gd name="connsiteY3-216" fmla="*/ 252279 h 493591"/>
              <a:gd name="connsiteX4-217" fmla="*/ 549713 w 560550"/>
              <a:gd name="connsiteY4-218" fmla="*/ 442022 h 493591"/>
              <a:gd name="connsiteX5-219" fmla="*/ 553726 w 560550"/>
              <a:gd name="connsiteY5-220" fmla="*/ 448555 h 493591"/>
              <a:gd name="connsiteX6-221" fmla="*/ 557360 w 560550"/>
              <a:gd name="connsiteY6-222" fmla="*/ 480662 h 493591"/>
              <a:gd name="connsiteX7-223" fmla="*/ 557111 w 560550"/>
              <a:gd name="connsiteY7-224" fmla="*/ 481348 h 493591"/>
              <a:gd name="connsiteX8-225" fmla="*/ 527738 w 560550"/>
              <a:gd name="connsiteY8-226" fmla="*/ 493568 h 493591"/>
              <a:gd name="connsiteX9-227" fmla="*/ 496688 w 560550"/>
              <a:gd name="connsiteY9-228" fmla="*/ 492722 h 493591"/>
              <a:gd name="connsiteX10-229" fmla="*/ 275338 w 560550"/>
              <a:gd name="connsiteY10-230" fmla="*/ 480778 h 493591"/>
              <a:gd name="connsiteX11-231" fmla="*/ 275975 w 560550"/>
              <a:gd name="connsiteY11-232" fmla="*/ 480403 h 493591"/>
              <a:gd name="connsiteX12-233" fmla="*/ 266629 w 560550"/>
              <a:gd name="connsiteY12-234" fmla="*/ 479903 h 493591"/>
              <a:gd name="connsiteX13-235" fmla="*/ 40497 w 560550"/>
              <a:gd name="connsiteY13-236" fmla="*/ 492105 h 493591"/>
              <a:gd name="connsiteX14-237" fmla="*/ 32832 w 560550"/>
              <a:gd name="connsiteY14-238" fmla="*/ 492314 h 493591"/>
              <a:gd name="connsiteX15-239" fmla="*/ 3210 w 560550"/>
              <a:gd name="connsiteY15-240" fmla="*/ 479408 h 493591"/>
              <a:gd name="connsiteX16-241" fmla="*/ 2740 w 560550"/>
              <a:gd name="connsiteY16-242" fmla="*/ 478849 h 493591"/>
              <a:gd name="connsiteX17-243" fmla="*/ 6844 w 560550"/>
              <a:gd name="connsiteY17-244" fmla="*/ 447301 h 493591"/>
              <a:gd name="connsiteX18-245" fmla="*/ 23102 w 560550"/>
              <a:gd name="connsiteY18-246" fmla="*/ 420834 h 493591"/>
              <a:gd name="connsiteX19-247" fmla="*/ 149231 w 560550"/>
              <a:gd name="connsiteY19-248" fmla="*/ 228009 h 493591"/>
              <a:gd name="connsiteX20-249" fmla="*/ 251731 w 560550"/>
              <a:gd name="connsiteY20-250" fmla="*/ 26070 h 493591"/>
              <a:gd name="connsiteX21-251" fmla="*/ 255383 w 560550"/>
              <a:gd name="connsiteY21-252" fmla="*/ 19328 h 493591"/>
              <a:gd name="connsiteX22-253" fmla="*/ 281371 w 560550"/>
              <a:gd name="connsiteY22-254" fmla="*/ 127 h 493591"/>
              <a:gd name="connsiteX23-255" fmla="*/ 282090 w 560550"/>
              <a:gd name="connsiteY23-256" fmla="*/ 0 h 493591"/>
              <a:gd name="connsiteX0-257" fmla="*/ 282090 w 560550"/>
              <a:gd name="connsiteY0-258" fmla="*/ 0 h 493591"/>
              <a:gd name="connsiteX1-259" fmla="*/ 307359 w 560550"/>
              <a:gd name="connsiteY1-260" fmla="*/ 19328 h 493591"/>
              <a:gd name="connsiteX2-261" fmla="*/ 322151 w 560550"/>
              <a:gd name="connsiteY2-262" fmla="*/ 46641 h 493591"/>
              <a:gd name="connsiteX3-263" fmla="*/ 426075 w 560550"/>
              <a:gd name="connsiteY3-264" fmla="*/ 252279 h 493591"/>
              <a:gd name="connsiteX4-265" fmla="*/ 549713 w 560550"/>
              <a:gd name="connsiteY4-266" fmla="*/ 442022 h 493591"/>
              <a:gd name="connsiteX5-267" fmla="*/ 553726 w 560550"/>
              <a:gd name="connsiteY5-268" fmla="*/ 448555 h 493591"/>
              <a:gd name="connsiteX6-269" fmla="*/ 557360 w 560550"/>
              <a:gd name="connsiteY6-270" fmla="*/ 480662 h 493591"/>
              <a:gd name="connsiteX7-271" fmla="*/ 557111 w 560550"/>
              <a:gd name="connsiteY7-272" fmla="*/ 481348 h 493591"/>
              <a:gd name="connsiteX8-273" fmla="*/ 527738 w 560550"/>
              <a:gd name="connsiteY8-274" fmla="*/ 493568 h 493591"/>
              <a:gd name="connsiteX9-275" fmla="*/ 496688 w 560550"/>
              <a:gd name="connsiteY9-276" fmla="*/ 492722 h 493591"/>
              <a:gd name="connsiteX10-277" fmla="*/ 275338 w 560550"/>
              <a:gd name="connsiteY10-278" fmla="*/ 480778 h 493591"/>
              <a:gd name="connsiteX11-279" fmla="*/ 275975 w 560550"/>
              <a:gd name="connsiteY11-280" fmla="*/ 480403 h 493591"/>
              <a:gd name="connsiteX12-281" fmla="*/ 266629 w 560550"/>
              <a:gd name="connsiteY12-282" fmla="*/ 479903 h 493591"/>
              <a:gd name="connsiteX13-283" fmla="*/ 40497 w 560550"/>
              <a:gd name="connsiteY13-284" fmla="*/ 492105 h 493591"/>
              <a:gd name="connsiteX14-285" fmla="*/ 32832 w 560550"/>
              <a:gd name="connsiteY14-286" fmla="*/ 492314 h 493591"/>
              <a:gd name="connsiteX15-287" fmla="*/ 3210 w 560550"/>
              <a:gd name="connsiteY15-288" fmla="*/ 479408 h 493591"/>
              <a:gd name="connsiteX16-289" fmla="*/ 2740 w 560550"/>
              <a:gd name="connsiteY16-290" fmla="*/ 478849 h 493591"/>
              <a:gd name="connsiteX17-291" fmla="*/ 6844 w 560550"/>
              <a:gd name="connsiteY17-292" fmla="*/ 447301 h 493591"/>
              <a:gd name="connsiteX18-293" fmla="*/ 23102 w 560550"/>
              <a:gd name="connsiteY18-294" fmla="*/ 420834 h 493591"/>
              <a:gd name="connsiteX19-295" fmla="*/ 149231 w 560550"/>
              <a:gd name="connsiteY19-296" fmla="*/ 228009 h 493591"/>
              <a:gd name="connsiteX20-297" fmla="*/ 251731 w 560550"/>
              <a:gd name="connsiteY20-298" fmla="*/ 26070 h 493591"/>
              <a:gd name="connsiteX21-299" fmla="*/ 255383 w 560550"/>
              <a:gd name="connsiteY21-300" fmla="*/ 19328 h 493591"/>
              <a:gd name="connsiteX22-301" fmla="*/ 281371 w 560550"/>
              <a:gd name="connsiteY22-302" fmla="*/ 127 h 493591"/>
              <a:gd name="connsiteX23-303" fmla="*/ 282090 w 560550"/>
              <a:gd name="connsiteY23-304" fmla="*/ 0 h 493591"/>
              <a:gd name="connsiteX0-305" fmla="*/ 282090 w 560550"/>
              <a:gd name="connsiteY0-306" fmla="*/ 0 h 493591"/>
              <a:gd name="connsiteX1-307" fmla="*/ 307359 w 560550"/>
              <a:gd name="connsiteY1-308" fmla="*/ 19328 h 493591"/>
              <a:gd name="connsiteX2-309" fmla="*/ 322151 w 560550"/>
              <a:gd name="connsiteY2-310" fmla="*/ 46641 h 493591"/>
              <a:gd name="connsiteX3-311" fmla="*/ 426075 w 560550"/>
              <a:gd name="connsiteY3-312" fmla="*/ 252279 h 493591"/>
              <a:gd name="connsiteX4-313" fmla="*/ 549713 w 560550"/>
              <a:gd name="connsiteY4-314" fmla="*/ 442022 h 493591"/>
              <a:gd name="connsiteX5-315" fmla="*/ 553726 w 560550"/>
              <a:gd name="connsiteY5-316" fmla="*/ 448555 h 493591"/>
              <a:gd name="connsiteX6-317" fmla="*/ 557360 w 560550"/>
              <a:gd name="connsiteY6-318" fmla="*/ 480662 h 493591"/>
              <a:gd name="connsiteX7-319" fmla="*/ 557111 w 560550"/>
              <a:gd name="connsiteY7-320" fmla="*/ 481348 h 493591"/>
              <a:gd name="connsiteX8-321" fmla="*/ 527738 w 560550"/>
              <a:gd name="connsiteY8-322" fmla="*/ 493568 h 493591"/>
              <a:gd name="connsiteX9-323" fmla="*/ 496688 w 560550"/>
              <a:gd name="connsiteY9-324" fmla="*/ 492722 h 493591"/>
              <a:gd name="connsiteX10-325" fmla="*/ 275338 w 560550"/>
              <a:gd name="connsiteY10-326" fmla="*/ 480778 h 493591"/>
              <a:gd name="connsiteX11-327" fmla="*/ 266629 w 560550"/>
              <a:gd name="connsiteY11-328" fmla="*/ 479903 h 493591"/>
              <a:gd name="connsiteX12-329" fmla="*/ 40497 w 560550"/>
              <a:gd name="connsiteY12-330" fmla="*/ 492105 h 493591"/>
              <a:gd name="connsiteX13-331" fmla="*/ 32832 w 560550"/>
              <a:gd name="connsiteY13-332" fmla="*/ 492314 h 493591"/>
              <a:gd name="connsiteX14-333" fmla="*/ 3210 w 560550"/>
              <a:gd name="connsiteY14-334" fmla="*/ 479408 h 493591"/>
              <a:gd name="connsiteX15-335" fmla="*/ 2740 w 560550"/>
              <a:gd name="connsiteY15-336" fmla="*/ 478849 h 493591"/>
              <a:gd name="connsiteX16-337" fmla="*/ 6844 w 560550"/>
              <a:gd name="connsiteY16-338" fmla="*/ 447301 h 493591"/>
              <a:gd name="connsiteX17-339" fmla="*/ 23102 w 560550"/>
              <a:gd name="connsiteY17-340" fmla="*/ 420834 h 493591"/>
              <a:gd name="connsiteX18-341" fmla="*/ 149231 w 560550"/>
              <a:gd name="connsiteY18-342" fmla="*/ 228009 h 493591"/>
              <a:gd name="connsiteX19-343" fmla="*/ 251731 w 560550"/>
              <a:gd name="connsiteY19-344" fmla="*/ 26070 h 493591"/>
              <a:gd name="connsiteX20-345" fmla="*/ 255383 w 560550"/>
              <a:gd name="connsiteY20-346" fmla="*/ 19328 h 493591"/>
              <a:gd name="connsiteX21-347" fmla="*/ 281371 w 560550"/>
              <a:gd name="connsiteY21-348" fmla="*/ 127 h 493591"/>
              <a:gd name="connsiteX22-349" fmla="*/ 282090 w 560550"/>
              <a:gd name="connsiteY22-350" fmla="*/ 0 h 493591"/>
              <a:gd name="connsiteX0-351" fmla="*/ 282090 w 560550"/>
              <a:gd name="connsiteY0-352" fmla="*/ 0 h 493591"/>
              <a:gd name="connsiteX1-353" fmla="*/ 307359 w 560550"/>
              <a:gd name="connsiteY1-354" fmla="*/ 19328 h 493591"/>
              <a:gd name="connsiteX2-355" fmla="*/ 322151 w 560550"/>
              <a:gd name="connsiteY2-356" fmla="*/ 46641 h 493591"/>
              <a:gd name="connsiteX3-357" fmla="*/ 426075 w 560550"/>
              <a:gd name="connsiteY3-358" fmla="*/ 252279 h 493591"/>
              <a:gd name="connsiteX4-359" fmla="*/ 549713 w 560550"/>
              <a:gd name="connsiteY4-360" fmla="*/ 442022 h 493591"/>
              <a:gd name="connsiteX5-361" fmla="*/ 553726 w 560550"/>
              <a:gd name="connsiteY5-362" fmla="*/ 448555 h 493591"/>
              <a:gd name="connsiteX6-363" fmla="*/ 557360 w 560550"/>
              <a:gd name="connsiteY6-364" fmla="*/ 480662 h 493591"/>
              <a:gd name="connsiteX7-365" fmla="*/ 557111 w 560550"/>
              <a:gd name="connsiteY7-366" fmla="*/ 481348 h 493591"/>
              <a:gd name="connsiteX8-367" fmla="*/ 527738 w 560550"/>
              <a:gd name="connsiteY8-368" fmla="*/ 493568 h 493591"/>
              <a:gd name="connsiteX9-369" fmla="*/ 496688 w 560550"/>
              <a:gd name="connsiteY9-370" fmla="*/ 492722 h 493591"/>
              <a:gd name="connsiteX10-371" fmla="*/ 266629 w 560550"/>
              <a:gd name="connsiteY10-372" fmla="*/ 479903 h 493591"/>
              <a:gd name="connsiteX11-373" fmla="*/ 40497 w 560550"/>
              <a:gd name="connsiteY11-374" fmla="*/ 492105 h 493591"/>
              <a:gd name="connsiteX12-375" fmla="*/ 32832 w 560550"/>
              <a:gd name="connsiteY12-376" fmla="*/ 492314 h 493591"/>
              <a:gd name="connsiteX13-377" fmla="*/ 3210 w 560550"/>
              <a:gd name="connsiteY13-378" fmla="*/ 479408 h 493591"/>
              <a:gd name="connsiteX14-379" fmla="*/ 2740 w 560550"/>
              <a:gd name="connsiteY14-380" fmla="*/ 478849 h 493591"/>
              <a:gd name="connsiteX15-381" fmla="*/ 6844 w 560550"/>
              <a:gd name="connsiteY15-382" fmla="*/ 447301 h 493591"/>
              <a:gd name="connsiteX16-383" fmla="*/ 23102 w 560550"/>
              <a:gd name="connsiteY16-384" fmla="*/ 420834 h 493591"/>
              <a:gd name="connsiteX17-385" fmla="*/ 149231 w 560550"/>
              <a:gd name="connsiteY17-386" fmla="*/ 228009 h 493591"/>
              <a:gd name="connsiteX18-387" fmla="*/ 251731 w 560550"/>
              <a:gd name="connsiteY18-388" fmla="*/ 26070 h 493591"/>
              <a:gd name="connsiteX19-389" fmla="*/ 255383 w 560550"/>
              <a:gd name="connsiteY19-390" fmla="*/ 19328 h 493591"/>
              <a:gd name="connsiteX20-391" fmla="*/ 281371 w 560550"/>
              <a:gd name="connsiteY20-392" fmla="*/ 127 h 493591"/>
              <a:gd name="connsiteX21-393" fmla="*/ 282090 w 560550"/>
              <a:gd name="connsiteY21-394" fmla="*/ 0 h 493591"/>
              <a:gd name="connsiteX0-395" fmla="*/ 282090 w 560550"/>
              <a:gd name="connsiteY0-396" fmla="*/ 0 h 493591"/>
              <a:gd name="connsiteX1-397" fmla="*/ 307359 w 560550"/>
              <a:gd name="connsiteY1-398" fmla="*/ 19328 h 493591"/>
              <a:gd name="connsiteX2-399" fmla="*/ 322151 w 560550"/>
              <a:gd name="connsiteY2-400" fmla="*/ 46641 h 493591"/>
              <a:gd name="connsiteX3-401" fmla="*/ 426075 w 560550"/>
              <a:gd name="connsiteY3-402" fmla="*/ 252279 h 493591"/>
              <a:gd name="connsiteX4-403" fmla="*/ 549713 w 560550"/>
              <a:gd name="connsiteY4-404" fmla="*/ 442022 h 493591"/>
              <a:gd name="connsiteX5-405" fmla="*/ 553726 w 560550"/>
              <a:gd name="connsiteY5-406" fmla="*/ 448555 h 493591"/>
              <a:gd name="connsiteX6-407" fmla="*/ 557360 w 560550"/>
              <a:gd name="connsiteY6-408" fmla="*/ 480662 h 493591"/>
              <a:gd name="connsiteX7-409" fmla="*/ 557111 w 560550"/>
              <a:gd name="connsiteY7-410" fmla="*/ 481348 h 493591"/>
              <a:gd name="connsiteX8-411" fmla="*/ 527738 w 560550"/>
              <a:gd name="connsiteY8-412" fmla="*/ 493568 h 493591"/>
              <a:gd name="connsiteX9-413" fmla="*/ 496688 w 560550"/>
              <a:gd name="connsiteY9-414" fmla="*/ 492722 h 493591"/>
              <a:gd name="connsiteX10-415" fmla="*/ 266629 w 560550"/>
              <a:gd name="connsiteY10-416" fmla="*/ 479903 h 493591"/>
              <a:gd name="connsiteX11-417" fmla="*/ 40497 w 560550"/>
              <a:gd name="connsiteY11-418" fmla="*/ 492105 h 493591"/>
              <a:gd name="connsiteX12-419" fmla="*/ 32832 w 560550"/>
              <a:gd name="connsiteY12-420" fmla="*/ 492314 h 493591"/>
              <a:gd name="connsiteX13-421" fmla="*/ 3210 w 560550"/>
              <a:gd name="connsiteY13-422" fmla="*/ 479408 h 493591"/>
              <a:gd name="connsiteX14-423" fmla="*/ 2740 w 560550"/>
              <a:gd name="connsiteY14-424" fmla="*/ 478849 h 493591"/>
              <a:gd name="connsiteX15-425" fmla="*/ 6844 w 560550"/>
              <a:gd name="connsiteY15-426" fmla="*/ 447301 h 493591"/>
              <a:gd name="connsiteX16-427" fmla="*/ 23102 w 560550"/>
              <a:gd name="connsiteY16-428" fmla="*/ 420834 h 493591"/>
              <a:gd name="connsiteX17-429" fmla="*/ 149231 w 560550"/>
              <a:gd name="connsiteY17-430" fmla="*/ 228009 h 493591"/>
              <a:gd name="connsiteX18-431" fmla="*/ 251731 w 560550"/>
              <a:gd name="connsiteY18-432" fmla="*/ 26070 h 493591"/>
              <a:gd name="connsiteX19-433" fmla="*/ 255383 w 560550"/>
              <a:gd name="connsiteY19-434" fmla="*/ 19328 h 493591"/>
              <a:gd name="connsiteX20-435" fmla="*/ 281371 w 560550"/>
              <a:gd name="connsiteY20-436" fmla="*/ 127 h 493591"/>
              <a:gd name="connsiteX21-437" fmla="*/ 282090 w 560550"/>
              <a:gd name="connsiteY21-438" fmla="*/ 0 h 493591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  <a:cxn ang="0">
                <a:pos x="connsiteX10-21" y="connsiteY10-22"/>
              </a:cxn>
              <a:cxn ang="0">
                <a:pos x="connsiteX11-23" y="connsiteY11-24"/>
              </a:cxn>
              <a:cxn ang="0">
                <a:pos x="connsiteX12-25" y="connsiteY12-26"/>
              </a:cxn>
              <a:cxn ang="0">
                <a:pos x="connsiteX13-27" y="connsiteY13-28"/>
              </a:cxn>
              <a:cxn ang="0">
                <a:pos x="connsiteX14-29" y="connsiteY14-30"/>
              </a:cxn>
              <a:cxn ang="0">
                <a:pos x="connsiteX15-31" y="connsiteY15-32"/>
              </a:cxn>
              <a:cxn ang="0">
                <a:pos x="connsiteX16-33" y="connsiteY16-34"/>
              </a:cxn>
              <a:cxn ang="0">
                <a:pos x="connsiteX17-35" y="connsiteY17-36"/>
              </a:cxn>
              <a:cxn ang="0">
                <a:pos x="connsiteX18-37" y="connsiteY18-38"/>
              </a:cxn>
              <a:cxn ang="0">
                <a:pos x="connsiteX19-39" y="connsiteY19-40"/>
              </a:cxn>
              <a:cxn ang="0">
                <a:pos x="connsiteX20-41" y="connsiteY20-42"/>
              </a:cxn>
              <a:cxn ang="0">
                <a:pos x="connsiteX21-43" y="connsiteY21-44"/>
              </a:cxn>
            </a:cxnLst>
            <a:rect l="l" t="t" r="r" b="b"/>
            <a:pathLst>
              <a:path w="560550" h="493591">
                <a:moveTo>
                  <a:pt x="282090" y="0"/>
                </a:moveTo>
                <a:cubicBezTo>
                  <a:pt x="291235" y="0"/>
                  <a:pt x="300381" y="6443"/>
                  <a:pt x="307359" y="19328"/>
                </a:cubicBezTo>
                <a:lnTo>
                  <a:pt x="322151" y="46641"/>
                </a:lnTo>
                <a:cubicBezTo>
                  <a:pt x="341937" y="85466"/>
                  <a:pt x="388148" y="186382"/>
                  <a:pt x="426075" y="252279"/>
                </a:cubicBezTo>
                <a:cubicBezTo>
                  <a:pt x="464002" y="318176"/>
                  <a:pt x="528438" y="409309"/>
                  <a:pt x="549713" y="442022"/>
                </a:cubicBezTo>
                <a:lnTo>
                  <a:pt x="553726" y="448555"/>
                </a:lnTo>
                <a:cubicBezTo>
                  <a:pt x="561598" y="461368"/>
                  <a:pt x="562451" y="472766"/>
                  <a:pt x="557360" y="480662"/>
                </a:cubicBezTo>
                <a:cubicBezTo>
                  <a:pt x="557347" y="480929"/>
                  <a:pt x="557231" y="481140"/>
                  <a:pt x="557111" y="481348"/>
                </a:cubicBezTo>
                <a:cubicBezTo>
                  <a:pt x="552538" y="489268"/>
                  <a:pt x="542386" y="493968"/>
                  <a:pt x="527738" y="493568"/>
                </a:cubicBezTo>
                <a:lnTo>
                  <a:pt x="496688" y="492722"/>
                </a:lnTo>
                <a:cubicBezTo>
                  <a:pt x="453170" y="490445"/>
                  <a:pt x="342661" y="480006"/>
                  <a:pt x="266629" y="479903"/>
                </a:cubicBezTo>
                <a:cubicBezTo>
                  <a:pt x="190597" y="479800"/>
                  <a:pt x="79463" y="490037"/>
                  <a:pt x="40497" y="492105"/>
                </a:cubicBezTo>
                <a:lnTo>
                  <a:pt x="32832" y="492314"/>
                </a:lnTo>
                <a:cubicBezTo>
                  <a:pt x="17800" y="492724"/>
                  <a:pt x="7502" y="487764"/>
                  <a:pt x="3210" y="479408"/>
                </a:cubicBezTo>
                <a:cubicBezTo>
                  <a:pt x="2985" y="479262"/>
                  <a:pt x="2860" y="479056"/>
                  <a:pt x="2740" y="478849"/>
                </a:cubicBezTo>
                <a:cubicBezTo>
                  <a:pt x="-1833" y="470928"/>
                  <a:pt x="-826" y="459787"/>
                  <a:pt x="6844" y="447301"/>
                </a:cubicBezTo>
                <a:lnTo>
                  <a:pt x="23102" y="420834"/>
                </a:lnTo>
                <a:cubicBezTo>
                  <a:pt x="46833" y="384285"/>
                  <a:pt x="111126" y="293803"/>
                  <a:pt x="149231" y="228009"/>
                </a:cubicBezTo>
                <a:cubicBezTo>
                  <a:pt x="187336" y="162215"/>
                  <a:pt x="234039" y="60850"/>
                  <a:pt x="251731" y="26070"/>
                </a:cubicBezTo>
                <a:lnTo>
                  <a:pt x="255383" y="19328"/>
                </a:lnTo>
                <a:cubicBezTo>
                  <a:pt x="262543" y="6104"/>
                  <a:pt x="271988" y="-334"/>
                  <a:pt x="281371" y="127"/>
                </a:cubicBezTo>
                <a:cubicBezTo>
                  <a:pt x="281609" y="5"/>
                  <a:pt x="281850" y="0"/>
                  <a:pt x="282090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endParaRPr lang="zh-CN" altLang="en-US" strike="noStrike" noProof="1">
              <a:solidFill>
                <a:srgbClr val="FFFFFF"/>
              </a:solidFill>
              <a:latin typeface="黑体" panose="02010609060101010101" charset="-122"/>
              <a:ea typeface="黑体" panose="02010609060101010101" charset="-122"/>
              <a:cs typeface="Arial" panose="020B0604020202020204" pitchFamily="34" charset="0"/>
            </a:endParaRPr>
          </a:p>
        </p:txBody>
      </p:sp>
      <p:sp>
        <p:nvSpPr>
          <p:cNvPr id="11" name="KSO_Shape"/>
          <p:cNvSpPr/>
          <p:nvPr>
            <p:custDataLst>
              <p:tags r:id="rId7"/>
            </p:custDataLst>
          </p:nvPr>
        </p:nvSpPr>
        <p:spPr>
          <a:xfrm rot="9026800">
            <a:off x="590550" y="677863"/>
            <a:ext cx="88900" cy="79375"/>
          </a:xfrm>
          <a:custGeom>
            <a:avLst/>
            <a:gdLst>
              <a:gd name="connsiteX0" fmla="*/ 282090 w 560550"/>
              <a:gd name="connsiteY0" fmla="*/ 0 h 493591"/>
              <a:gd name="connsiteX1" fmla="*/ 307359 w 560550"/>
              <a:gd name="connsiteY1" fmla="*/ 19328 h 493591"/>
              <a:gd name="connsiteX2" fmla="*/ 322151 w 560550"/>
              <a:gd name="connsiteY2" fmla="*/ 46641 h 493591"/>
              <a:gd name="connsiteX3" fmla="*/ 422483 w 560550"/>
              <a:gd name="connsiteY3" fmla="*/ 244308 h 493591"/>
              <a:gd name="connsiteX4" fmla="*/ 421839 w 560550"/>
              <a:gd name="connsiteY4" fmla="*/ 243943 h 493591"/>
              <a:gd name="connsiteX5" fmla="*/ 426075 w 560550"/>
              <a:gd name="connsiteY5" fmla="*/ 252279 h 493591"/>
              <a:gd name="connsiteX6" fmla="*/ 549713 w 560550"/>
              <a:gd name="connsiteY6" fmla="*/ 442022 h 493591"/>
              <a:gd name="connsiteX7" fmla="*/ 553726 w 560550"/>
              <a:gd name="connsiteY7" fmla="*/ 448555 h 493591"/>
              <a:gd name="connsiteX8" fmla="*/ 557360 w 560550"/>
              <a:gd name="connsiteY8" fmla="*/ 480662 h 493591"/>
              <a:gd name="connsiteX9" fmla="*/ 557111 w 560550"/>
              <a:gd name="connsiteY9" fmla="*/ 481348 h 493591"/>
              <a:gd name="connsiteX10" fmla="*/ 527738 w 560550"/>
              <a:gd name="connsiteY10" fmla="*/ 493568 h 493591"/>
              <a:gd name="connsiteX11" fmla="*/ 496688 w 560550"/>
              <a:gd name="connsiteY11" fmla="*/ 492722 h 493591"/>
              <a:gd name="connsiteX12" fmla="*/ 275338 w 560550"/>
              <a:gd name="connsiteY12" fmla="*/ 480778 h 493591"/>
              <a:gd name="connsiteX13" fmla="*/ 275975 w 560550"/>
              <a:gd name="connsiteY13" fmla="*/ 480403 h 493591"/>
              <a:gd name="connsiteX14" fmla="*/ 266629 w 560550"/>
              <a:gd name="connsiteY14" fmla="*/ 479903 h 493591"/>
              <a:gd name="connsiteX15" fmla="*/ 40497 w 560550"/>
              <a:gd name="connsiteY15" fmla="*/ 492105 h 493591"/>
              <a:gd name="connsiteX16" fmla="*/ 32832 w 560550"/>
              <a:gd name="connsiteY16" fmla="*/ 492314 h 493591"/>
              <a:gd name="connsiteX17" fmla="*/ 3210 w 560550"/>
              <a:gd name="connsiteY17" fmla="*/ 479408 h 493591"/>
              <a:gd name="connsiteX18" fmla="*/ 2740 w 560550"/>
              <a:gd name="connsiteY18" fmla="*/ 478849 h 493591"/>
              <a:gd name="connsiteX19" fmla="*/ 6844 w 560550"/>
              <a:gd name="connsiteY19" fmla="*/ 447301 h 493591"/>
              <a:gd name="connsiteX20" fmla="*/ 23102 w 560550"/>
              <a:gd name="connsiteY20" fmla="*/ 420834 h 493591"/>
              <a:gd name="connsiteX21" fmla="*/ 144121 w 560550"/>
              <a:gd name="connsiteY21" fmla="*/ 235111 h 493591"/>
              <a:gd name="connsiteX22" fmla="*/ 144127 w 560550"/>
              <a:gd name="connsiteY22" fmla="*/ 235851 h 493591"/>
              <a:gd name="connsiteX23" fmla="*/ 149231 w 560550"/>
              <a:gd name="connsiteY23" fmla="*/ 228009 h 493591"/>
              <a:gd name="connsiteX24" fmla="*/ 251731 w 560550"/>
              <a:gd name="connsiteY24" fmla="*/ 26070 h 493591"/>
              <a:gd name="connsiteX25" fmla="*/ 255383 w 560550"/>
              <a:gd name="connsiteY25" fmla="*/ 19328 h 493591"/>
              <a:gd name="connsiteX26" fmla="*/ 281371 w 560550"/>
              <a:gd name="connsiteY26" fmla="*/ 127 h 493591"/>
              <a:gd name="connsiteX27" fmla="*/ 282090 w 560550"/>
              <a:gd name="connsiteY27" fmla="*/ 0 h 493591"/>
              <a:gd name="connsiteX0-1" fmla="*/ 282090 w 560550"/>
              <a:gd name="connsiteY0-2" fmla="*/ 0 h 493591"/>
              <a:gd name="connsiteX1-3" fmla="*/ 307359 w 560550"/>
              <a:gd name="connsiteY1-4" fmla="*/ 19328 h 493591"/>
              <a:gd name="connsiteX2-5" fmla="*/ 322151 w 560550"/>
              <a:gd name="connsiteY2-6" fmla="*/ 46641 h 493591"/>
              <a:gd name="connsiteX3-7" fmla="*/ 422483 w 560550"/>
              <a:gd name="connsiteY3-8" fmla="*/ 244308 h 493591"/>
              <a:gd name="connsiteX4-9" fmla="*/ 426075 w 560550"/>
              <a:gd name="connsiteY4-10" fmla="*/ 252279 h 493591"/>
              <a:gd name="connsiteX5-11" fmla="*/ 549713 w 560550"/>
              <a:gd name="connsiteY5-12" fmla="*/ 442022 h 493591"/>
              <a:gd name="connsiteX6-13" fmla="*/ 553726 w 560550"/>
              <a:gd name="connsiteY6-14" fmla="*/ 448555 h 493591"/>
              <a:gd name="connsiteX7-15" fmla="*/ 557360 w 560550"/>
              <a:gd name="connsiteY7-16" fmla="*/ 480662 h 493591"/>
              <a:gd name="connsiteX8-17" fmla="*/ 557111 w 560550"/>
              <a:gd name="connsiteY8-18" fmla="*/ 481348 h 493591"/>
              <a:gd name="connsiteX9-19" fmla="*/ 527738 w 560550"/>
              <a:gd name="connsiteY9-20" fmla="*/ 493568 h 493591"/>
              <a:gd name="connsiteX10-21" fmla="*/ 496688 w 560550"/>
              <a:gd name="connsiteY10-22" fmla="*/ 492722 h 493591"/>
              <a:gd name="connsiteX11-23" fmla="*/ 275338 w 560550"/>
              <a:gd name="connsiteY11-24" fmla="*/ 480778 h 493591"/>
              <a:gd name="connsiteX12-25" fmla="*/ 275975 w 560550"/>
              <a:gd name="connsiteY12-26" fmla="*/ 480403 h 493591"/>
              <a:gd name="connsiteX13-27" fmla="*/ 266629 w 560550"/>
              <a:gd name="connsiteY13-28" fmla="*/ 479903 h 493591"/>
              <a:gd name="connsiteX14-29" fmla="*/ 40497 w 560550"/>
              <a:gd name="connsiteY14-30" fmla="*/ 492105 h 493591"/>
              <a:gd name="connsiteX15-31" fmla="*/ 32832 w 560550"/>
              <a:gd name="connsiteY15-32" fmla="*/ 492314 h 493591"/>
              <a:gd name="connsiteX16-33" fmla="*/ 3210 w 560550"/>
              <a:gd name="connsiteY16-34" fmla="*/ 479408 h 493591"/>
              <a:gd name="connsiteX17-35" fmla="*/ 2740 w 560550"/>
              <a:gd name="connsiteY17-36" fmla="*/ 478849 h 493591"/>
              <a:gd name="connsiteX18-37" fmla="*/ 6844 w 560550"/>
              <a:gd name="connsiteY18-38" fmla="*/ 447301 h 493591"/>
              <a:gd name="connsiteX19-39" fmla="*/ 23102 w 560550"/>
              <a:gd name="connsiteY19-40" fmla="*/ 420834 h 493591"/>
              <a:gd name="connsiteX20-41" fmla="*/ 144121 w 560550"/>
              <a:gd name="connsiteY20-42" fmla="*/ 235111 h 493591"/>
              <a:gd name="connsiteX21-43" fmla="*/ 144127 w 560550"/>
              <a:gd name="connsiteY21-44" fmla="*/ 235851 h 493591"/>
              <a:gd name="connsiteX22-45" fmla="*/ 149231 w 560550"/>
              <a:gd name="connsiteY22-46" fmla="*/ 228009 h 493591"/>
              <a:gd name="connsiteX23-47" fmla="*/ 251731 w 560550"/>
              <a:gd name="connsiteY23-48" fmla="*/ 26070 h 493591"/>
              <a:gd name="connsiteX24-49" fmla="*/ 255383 w 560550"/>
              <a:gd name="connsiteY24-50" fmla="*/ 19328 h 493591"/>
              <a:gd name="connsiteX25-51" fmla="*/ 281371 w 560550"/>
              <a:gd name="connsiteY25-52" fmla="*/ 127 h 493591"/>
              <a:gd name="connsiteX26-53" fmla="*/ 282090 w 560550"/>
              <a:gd name="connsiteY26-54" fmla="*/ 0 h 493591"/>
              <a:gd name="connsiteX0-55" fmla="*/ 282090 w 560550"/>
              <a:gd name="connsiteY0-56" fmla="*/ 0 h 493591"/>
              <a:gd name="connsiteX1-57" fmla="*/ 307359 w 560550"/>
              <a:gd name="connsiteY1-58" fmla="*/ 19328 h 493591"/>
              <a:gd name="connsiteX2-59" fmla="*/ 322151 w 560550"/>
              <a:gd name="connsiteY2-60" fmla="*/ 46641 h 493591"/>
              <a:gd name="connsiteX3-61" fmla="*/ 426075 w 560550"/>
              <a:gd name="connsiteY3-62" fmla="*/ 252279 h 493591"/>
              <a:gd name="connsiteX4-63" fmla="*/ 549713 w 560550"/>
              <a:gd name="connsiteY4-64" fmla="*/ 442022 h 493591"/>
              <a:gd name="connsiteX5-65" fmla="*/ 553726 w 560550"/>
              <a:gd name="connsiteY5-66" fmla="*/ 448555 h 493591"/>
              <a:gd name="connsiteX6-67" fmla="*/ 557360 w 560550"/>
              <a:gd name="connsiteY6-68" fmla="*/ 480662 h 493591"/>
              <a:gd name="connsiteX7-69" fmla="*/ 557111 w 560550"/>
              <a:gd name="connsiteY7-70" fmla="*/ 481348 h 493591"/>
              <a:gd name="connsiteX8-71" fmla="*/ 527738 w 560550"/>
              <a:gd name="connsiteY8-72" fmla="*/ 493568 h 493591"/>
              <a:gd name="connsiteX9-73" fmla="*/ 496688 w 560550"/>
              <a:gd name="connsiteY9-74" fmla="*/ 492722 h 493591"/>
              <a:gd name="connsiteX10-75" fmla="*/ 275338 w 560550"/>
              <a:gd name="connsiteY10-76" fmla="*/ 480778 h 493591"/>
              <a:gd name="connsiteX11-77" fmla="*/ 275975 w 560550"/>
              <a:gd name="connsiteY11-78" fmla="*/ 480403 h 493591"/>
              <a:gd name="connsiteX12-79" fmla="*/ 266629 w 560550"/>
              <a:gd name="connsiteY12-80" fmla="*/ 479903 h 493591"/>
              <a:gd name="connsiteX13-81" fmla="*/ 40497 w 560550"/>
              <a:gd name="connsiteY13-82" fmla="*/ 492105 h 493591"/>
              <a:gd name="connsiteX14-83" fmla="*/ 32832 w 560550"/>
              <a:gd name="connsiteY14-84" fmla="*/ 492314 h 493591"/>
              <a:gd name="connsiteX15-85" fmla="*/ 3210 w 560550"/>
              <a:gd name="connsiteY15-86" fmla="*/ 479408 h 493591"/>
              <a:gd name="connsiteX16-87" fmla="*/ 2740 w 560550"/>
              <a:gd name="connsiteY16-88" fmla="*/ 478849 h 493591"/>
              <a:gd name="connsiteX17-89" fmla="*/ 6844 w 560550"/>
              <a:gd name="connsiteY17-90" fmla="*/ 447301 h 493591"/>
              <a:gd name="connsiteX18-91" fmla="*/ 23102 w 560550"/>
              <a:gd name="connsiteY18-92" fmla="*/ 420834 h 493591"/>
              <a:gd name="connsiteX19-93" fmla="*/ 144121 w 560550"/>
              <a:gd name="connsiteY19-94" fmla="*/ 235111 h 493591"/>
              <a:gd name="connsiteX20-95" fmla="*/ 144127 w 560550"/>
              <a:gd name="connsiteY20-96" fmla="*/ 235851 h 493591"/>
              <a:gd name="connsiteX21-97" fmla="*/ 149231 w 560550"/>
              <a:gd name="connsiteY21-98" fmla="*/ 228009 h 493591"/>
              <a:gd name="connsiteX22-99" fmla="*/ 251731 w 560550"/>
              <a:gd name="connsiteY22-100" fmla="*/ 26070 h 493591"/>
              <a:gd name="connsiteX23-101" fmla="*/ 255383 w 560550"/>
              <a:gd name="connsiteY23-102" fmla="*/ 19328 h 493591"/>
              <a:gd name="connsiteX24-103" fmla="*/ 281371 w 560550"/>
              <a:gd name="connsiteY24-104" fmla="*/ 127 h 493591"/>
              <a:gd name="connsiteX25-105" fmla="*/ 282090 w 560550"/>
              <a:gd name="connsiteY25-106" fmla="*/ 0 h 493591"/>
              <a:gd name="connsiteX0-107" fmla="*/ 282090 w 560550"/>
              <a:gd name="connsiteY0-108" fmla="*/ 0 h 493591"/>
              <a:gd name="connsiteX1-109" fmla="*/ 307359 w 560550"/>
              <a:gd name="connsiteY1-110" fmla="*/ 19328 h 493591"/>
              <a:gd name="connsiteX2-111" fmla="*/ 322151 w 560550"/>
              <a:gd name="connsiteY2-112" fmla="*/ 46641 h 493591"/>
              <a:gd name="connsiteX3-113" fmla="*/ 426075 w 560550"/>
              <a:gd name="connsiteY3-114" fmla="*/ 252279 h 493591"/>
              <a:gd name="connsiteX4-115" fmla="*/ 549713 w 560550"/>
              <a:gd name="connsiteY4-116" fmla="*/ 442022 h 493591"/>
              <a:gd name="connsiteX5-117" fmla="*/ 553726 w 560550"/>
              <a:gd name="connsiteY5-118" fmla="*/ 448555 h 493591"/>
              <a:gd name="connsiteX6-119" fmla="*/ 557360 w 560550"/>
              <a:gd name="connsiteY6-120" fmla="*/ 480662 h 493591"/>
              <a:gd name="connsiteX7-121" fmla="*/ 557111 w 560550"/>
              <a:gd name="connsiteY7-122" fmla="*/ 481348 h 493591"/>
              <a:gd name="connsiteX8-123" fmla="*/ 527738 w 560550"/>
              <a:gd name="connsiteY8-124" fmla="*/ 493568 h 493591"/>
              <a:gd name="connsiteX9-125" fmla="*/ 496688 w 560550"/>
              <a:gd name="connsiteY9-126" fmla="*/ 492722 h 493591"/>
              <a:gd name="connsiteX10-127" fmla="*/ 275338 w 560550"/>
              <a:gd name="connsiteY10-128" fmla="*/ 480778 h 493591"/>
              <a:gd name="connsiteX11-129" fmla="*/ 275975 w 560550"/>
              <a:gd name="connsiteY11-130" fmla="*/ 480403 h 493591"/>
              <a:gd name="connsiteX12-131" fmla="*/ 266629 w 560550"/>
              <a:gd name="connsiteY12-132" fmla="*/ 479903 h 493591"/>
              <a:gd name="connsiteX13-133" fmla="*/ 40497 w 560550"/>
              <a:gd name="connsiteY13-134" fmla="*/ 492105 h 493591"/>
              <a:gd name="connsiteX14-135" fmla="*/ 32832 w 560550"/>
              <a:gd name="connsiteY14-136" fmla="*/ 492314 h 493591"/>
              <a:gd name="connsiteX15-137" fmla="*/ 3210 w 560550"/>
              <a:gd name="connsiteY15-138" fmla="*/ 479408 h 493591"/>
              <a:gd name="connsiteX16-139" fmla="*/ 2740 w 560550"/>
              <a:gd name="connsiteY16-140" fmla="*/ 478849 h 493591"/>
              <a:gd name="connsiteX17-141" fmla="*/ 6844 w 560550"/>
              <a:gd name="connsiteY17-142" fmla="*/ 447301 h 493591"/>
              <a:gd name="connsiteX18-143" fmla="*/ 23102 w 560550"/>
              <a:gd name="connsiteY18-144" fmla="*/ 420834 h 493591"/>
              <a:gd name="connsiteX19-145" fmla="*/ 144121 w 560550"/>
              <a:gd name="connsiteY19-146" fmla="*/ 235111 h 493591"/>
              <a:gd name="connsiteX20-147" fmla="*/ 144127 w 560550"/>
              <a:gd name="connsiteY20-148" fmla="*/ 235851 h 493591"/>
              <a:gd name="connsiteX21-149" fmla="*/ 149231 w 560550"/>
              <a:gd name="connsiteY21-150" fmla="*/ 228009 h 493591"/>
              <a:gd name="connsiteX22-151" fmla="*/ 251731 w 560550"/>
              <a:gd name="connsiteY22-152" fmla="*/ 26070 h 493591"/>
              <a:gd name="connsiteX23-153" fmla="*/ 255383 w 560550"/>
              <a:gd name="connsiteY23-154" fmla="*/ 19328 h 493591"/>
              <a:gd name="connsiteX24-155" fmla="*/ 281371 w 560550"/>
              <a:gd name="connsiteY24-156" fmla="*/ 127 h 493591"/>
              <a:gd name="connsiteX25-157" fmla="*/ 282090 w 560550"/>
              <a:gd name="connsiteY25-158" fmla="*/ 0 h 493591"/>
              <a:gd name="connsiteX0-159" fmla="*/ 282090 w 560550"/>
              <a:gd name="connsiteY0-160" fmla="*/ 0 h 493591"/>
              <a:gd name="connsiteX1-161" fmla="*/ 307359 w 560550"/>
              <a:gd name="connsiteY1-162" fmla="*/ 19328 h 493591"/>
              <a:gd name="connsiteX2-163" fmla="*/ 322151 w 560550"/>
              <a:gd name="connsiteY2-164" fmla="*/ 46641 h 493591"/>
              <a:gd name="connsiteX3-165" fmla="*/ 426075 w 560550"/>
              <a:gd name="connsiteY3-166" fmla="*/ 252279 h 493591"/>
              <a:gd name="connsiteX4-167" fmla="*/ 549713 w 560550"/>
              <a:gd name="connsiteY4-168" fmla="*/ 442022 h 493591"/>
              <a:gd name="connsiteX5-169" fmla="*/ 553726 w 560550"/>
              <a:gd name="connsiteY5-170" fmla="*/ 448555 h 493591"/>
              <a:gd name="connsiteX6-171" fmla="*/ 557360 w 560550"/>
              <a:gd name="connsiteY6-172" fmla="*/ 480662 h 493591"/>
              <a:gd name="connsiteX7-173" fmla="*/ 557111 w 560550"/>
              <a:gd name="connsiteY7-174" fmla="*/ 481348 h 493591"/>
              <a:gd name="connsiteX8-175" fmla="*/ 527738 w 560550"/>
              <a:gd name="connsiteY8-176" fmla="*/ 493568 h 493591"/>
              <a:gd name="connsiteX9-177" fmla="*/ 496688 w 560550"/>
              <a:gd name="connsiteY9-178" fmla="*/ 492722 h 493591"/>
              <a:gd name="connsiteX10-179" fmla="*/ 275338 w 560550"/>
              <a:gd name="connsiteY10-180" fmla="*/ 480778 h 493591"/>
              <a:gd name="connsiteX11-181" fmla="*/ 275975 w 560550"/>
              <a:gd name="connsiteY11-182" fmla="*/ 480403 h 493591"/>
              <a:gd name="connsiteX12-183" fmla="*/ 266629 w 560550"/>
              <a:gd name="connsiteY12-184" fmla="*/ 479903 h 493591"/>
              <a:gd name="connsiteX13-185" fmla="*/ 40497 w 560550"/>
              <a:gd name="connsiteY13-186" fmla="*/ 492105 h 493591"/>
              <a:gd name="connsiteX14-187" fmla="*/ 32832 w 560550"/>
              <a:gd name="connsiteY14-188" fmla="*/ 492314 h 493591"/>
              <a:gd name="connsiteX15-189" fmla="*/ 3210 w 560550"/>
              <a:gd name="connsiteY15-190" fmla="*/ 479408 h 493591"/>
              <a:gd name="connsiteX16-191" fmla="*/ 2740 w 560550"/>
              <a:gd name="connsiteY16-192" fmla="*/ 478849 h 493591"/>
              <a:gd name="connsiteX17-193" fmla="*/ 6844 w 560550"/>
              <a:gd name="connsiteY17-194" fmla="*/ 447301 h 493591"/>
              <a:gd name="connsiteX18-195" fmla="*/ 23102 w 560550"/>
              <a:gd name="connsiteY18-196" fmla="*/ 420834 h 493591"/>
              <a:gd name="connsiteX19-197" fmla="*/ 144121 w 560550"/>
              <a:gd name="connsiteY19-198" fmla="*/ 235111 h 493591"/>
              <a:gd name="connsiteX20-199" fmla="*/ 149231 w 560550"/>
              <a:gd name="connsiteY20-200" fmla="*/ 228009 h 493591"/>
              <a:gd name="connsiteX21-201" fmla="*/ 251731 w 560550"/>
              <a:gd name="connsiteY21-202" fmla="*/ 26070 h 493591"/>
              <a:gd name="connsiteX22-203" fmla="*/ 255383 w 560550"/>
              <a:gd name="connsiteY22-204" fmla="*/ 19328 h 493591"/>
              <a:gd name="connsiteX23-205" fmla="*/ 281371 w 560550"/>
              <a:gd name="connsiteY23-206" fmla="*/ 127 h 493591"/>
              <a:gd name="connsiteX24-207" fmla="*/ 282090 w 560550"/>
              <a:gd name="connsiteY24-208" fmla="*/ 0 h 493591"/>
              <a:gd name="connsiteX0-209" fmla="*/ 282090 w 560550"/>
              <a:gd name="connsiteY0-210" fmla="*/ 0 h 493591"/>
              <a:gd name="connsiteX1-211" fmla="*/ 307359 w 560550"/>
              <a:gd name="connsiteY1-212" fmla="*/ 19328 h 493591"/>
              <a:gd name="connsiteX2-213" fmla="*/ 322151 w 560550"/>
              <a:gd name="connsiteY2-214" fmla="*/ 46641 h 493591"/>
              <a:gd name="connsiteX3-215" fmla="*/ 426075 w 560550"/>
              <a:gd name="connsiteY3-216" fmla="*/ 252279 h 493591"/>
              <a:gd name="connsiteX4-217" fmla="*/ 549713 w 560550"/>
              <a:gd name="connsiteY4-218" fmla="*/ 442022 h 493591"/>
              <a:gd name="connsiteX5-219" fmla="*/ 553726 w 560550"/>
              <a:gd name="connsiteY5-220" fmla="*/ 448555 h 493591"/>
              <a:gd name="connsiteX6-221" fmla="*/ 557360 w 560550"/>
              <a:gd name="connsiteY6-222" fmla="*/ 480662 h 493591"/>
              <a:gd name="connsiteX7-223" fmla="*/ 557111 w 560550"/>
              <a:gd name="connsiteY7-224" fmla="*/ 481348 h 493591"/>
              <a:gd name="connsiteX8-225" fmla="*/ 527738 w 560550"/>
              <a:gd name="connsiteY8-226" fmla="*/ 493568 h 493591"/>
              <a:gd name="connsiteX9-227" fmla="*/ 496688 w 560550"/>
              <a:gd name="connsiteY9-228" fmla="*/ 492722 h 493591"/>
              <a:gd name="connsiteX10-229" fmla="*/ 275338 w 560550"/>
              <a:gd name="connsiteY10-230" fmla="*/ 480778 h 493591"/>
              <a:gd name="connsiteX11-231" fmla="*/ 275975 w 560550"/>
              <a:gd name="connsiteY11-232" fmla="*/ 480403 h 493591"/>
              <a:gd name="connsiteX12-233" fmla="*/ 266629 w 560550"/>
              <a:gd name="connsiteY12-234" fmla="*/ 479903 h 493591"/>
              <a:gd name="connsiteX13-235" fmla="*/ 40497 w 560550"/>
              <a:gd name="connsiteY13-236" fmla="*/ 492105 h 493591"/>
              <a:gd name="connsiteX14-237" fmla="*/ 32832 w 560550"/>
              <a:gd name="connsiteY14-238" fmla="*/ 492314 h 493591"/>
              <a:gd name="connsiteX15-239" fmla="*/ 3210 w 560550"/>
              <a:gd name="connsiteY15-240" fmla="*/ 479408 h 493591"/>
              <a:gd name="connsiteX16-241" fmla="*/ 2740 w 560550"/>
              <a:gd name="connsiteY16-242" fmla="*/ 478849 h 493591"/>
              <a:gd name="connsiteX17-243" fmla="*/ 6844 w 560550"/>
              <a:gd name="connsiteY17-244" fmla="*/ 447301 h 493591"/>
              <a:gd name="connsiteX18-245" fmla="*/ 23102 w 560550"/>
              <a:gd name="connsiteY18-246" fmla="*/ 420834 h 493591"/>
              <a:gd name="connsiteX19-247" fmla="*/ 149231 w 560550"/>
              <a:gd name="connsiteY19-248" fmla="*/ 228009 h 493591"/>
              <a:gd name="connsiteX20-249" fmla="*/ 251731 w 560550"/>
              <a:gd name="connsiteY20-250" fmla="*/ 26070 h 493591"/>
              <a:gd name="connsiteX21-251" fmla="*/ 255383 w 560550"/>
              <a:gd name="connsiteY21-252" fmla="*/ 19328 h 493591"/>
              <a:gd name="connsiteX22-253" fmla="*/ 281371 w 560550"/>
              <a:gd name="connsiteY22-254" fmla="*/ 127 h 493591"/>
              <a:gd name="connsiteX23-255" fmla="*/ 282090 w 560550"/>
              <a:gd name="connsiteY23-256" fmla="*/ 0 h 493591"/>
              <a:gd name="connsiteX0-257" fmla="*/ 282090 w 560550"/>
              <a:gd name="connsiteY0-258" fmla="*/ 0 h 493591"/>
              <a:gd name="connsiteX1-259" fmla="*/ 307359 w 560550"/>
              <a:gd name="connsiteY1-260" fmla="*/ 19328 h 493591"/>
              <a:gd name="connsiteX2-261" fmla="*/ 322151 w 560550"/>
              <a:gd name="connsiteY2-262" fmla="*/ 46641 h 493591"/>
              <a:gd name="connsiteX3-263" fmla="*/ 426075 w 560550"/>
              <a:gd name="connsiteY3-264" fmla="*/ 252279 h 493591"/>
              <a:gd name="connsiteX4-265" fmla="*/ 549713 w 560550"/>
              <a:gd name="connsiteY4-266" fmla="*/ 442022 h 493591"/>
              <a:gd name="connsiteX5-267" fmla="*/ 553726 w 560550"/>
              <a:gd name="connsiteY5-268" fmla="*/ 448555 h 493591"/>
              <a:gd name="connsiteX6-269" fmla="*/ 557360 w 560550"/>
              <a:gd name="connsiteY6-270" fmla="*/ 480662 h 493591"/>
              <a:gd name="connsiteX7-271" fmla="*/ 557111 w 560550"/>
              <a:gd name="connsiteY7-272" fmla="*/ 481348 h 493591"/>
              <a:gd name="connsiteX8-273" fmla="*/ 527738 w 560550"/>
              <a:gd name="connsiteY8-274" fmla="*/ 493568 h 493591"/>
              <a:gd name="connsiteX9-275" fmla="*/ 496688 w 560550"/>
              <a:gd name="connsiteY9-276" fmla="*/ 492722 h 493591"/>
              <a:gd name="connsiteX10-277" fmla="*/ 275338 w 560550"/>
              <a:gd name="connsiteY10-278" fmla="*/ 480778 h 493591"/>
              <a:gd name="connsiteX11-279" fmla="*/ 275975 w 560550"/>
              <a:gd name="connsiteY11-280" fmla="*/ 480403 h 493591"/>
              <a:gd name="connsiteX12-281" fmla="*/ 266629 w 560550"/>
              <a:gd name="connsiteY12-282" fmla="*/ 479903 h 493591"/>
              <a:gd name="connsiteX13-283" fmla="*/ 40497 w 560550"/>
              <a:gd name="connsiteY13-284" fmla="*/ 492105 h 493591"/>
              <a:gd name="connsiteX14-285" fmla="*/ 32832 w 560550"/>
              <a:gd name="connsiteY14-286" fmla="*/ 492314 h 493591"/>
              <a:gd name="connsiteX15-287" fmla="*/ 3210 w 560550"/>
              <a:gd name="connsiteY15-288" fmla="*/ 479408 h 493591"/>
              <a:gd name="connsiteX16-289" fmla="*/ 2740 w 560550"/>
              <a:gd name="connsiteY16-290" fmla="*/ 478849 h 493591"/>
              <a:gd name="connsiteX17-291" fmla="*/ 6844 w 560550"/>
              <a:gd name="connsiteY17-292" fmla="*/ 447301 h 493591"/>
              <a:gd name="connsiteX18-293" fmla="*/ 23102 w 560550"/>
              <a:gd name="connsiteY18-294" fmla="*/ 420834 h 493591"/>
              <a:gd name="connsiteX19-295" fmla="*/ 149231 w 560550"/>
              <a:gd name="connsiteY19-296" fmla="*/ 228009 h 493591"/>
              <a:gd name="connsiteX20-297" fmla="*/ 251731 w 560550"/>
              <a:gd name="connsiteY20-298" fmla="*/ 26070 h 493591"/>
              <a:gd name="connsiteX21-299" fmla="*/ 255383 w 560550"/>
              <a:gd name="connsiteY21-300" fmla="*/ 19328 h 493591"/>
              <a:gd name="connsiteX22-301" fmla="*/ 281371 w 560550"/>
              <a:gd name="connsiteY22-302" fmla="*/ 127 h 493591"/>
              <a:gd name="connsiteX23-303" fmla="*/ 282090 w 560550"/>
              <a:gd name="connsiteY23-304" fmla="*/ 0 h 493591"/>
              <a:gd name="connsiteX0-305" fmla="*/ 282090 w 560550"/>
              <a:gd name="connsiteY0-306" fmla="*/ 0 h 493591"/>
              <a:gd name="connsiteX1-307" fmla="*/ 307359 w 560550"/>
              <a:gd name="connsiteY1-308" fmla="*/ 19328 h 493591"/>
              <a:gd name="connsiteX2-309" fmla="*/ 322151 w 560550"/>
              <a:gd name="connsiteY2-310" fmla="*/ 46641 h 493591"/>
              <a:gd name="connsiteX3-311" fmla="*/ 426075 w 560550"/>
              <a:gd name="connsiteY3-312" fmla="*/ 252279 h 493591"/>
              <a:gd name="connsiteX4-313" fmla="*/ 549713 w 560550"/>
              <a:gd name="connsiteY4-314" fmla="*/ 442022 h 493591"/>
              <a:gd name="connsiteX5-315" fmla="*/ 553726 w 560550"/>
              <a:gd name="connsiteY5-316" fmla="*/ 448555 h 493591"/>
              <a:gd name="connsiteX6-317" fmla="*/ 557360 w 560550"/>
              <a:gd name="connsiteY6-318" fmla="*/ 480662 h 493591"/>
              <a:gd name="connsiteX7-319" fmla="*/ 557111 w 560550"/>
              <a:gd name="connsiteY7-320" fmla="*/ 481348 h 493591"/>
              <a:gd name="connsiteX8-321" fmla="*/ 527738 w 560550"/>
              <a:gd name="connsiteY8-322" fmla="*/ 493568 h 493591"/>
              <a:gd name="connsiteX9-323" fmla="*/ 496688 w 560550"/>
              <a:gd name="connsiteY9-324" fmla="*/ 492722 h 493591"/>
              <a:gd name="connsiteX10-325" fmla="*/ 275338 w 560550"/>
              <a:gd name="connsiteY10-326" fmla="*/ 480778 h 493591"/>
              <a:gd name="connsiteX11-327" fmla="*/ 266629 w 560550"/>
              <a:gd name="connsiteY11-328" fmla="*/ 479903 h 493591"/>
              <a:gd name="connsiteX12-329" fmla="*/ 40497 w 560550"/>
              <a:gd name="connsiteY12-330" fmla="*/ 492105 h 493591"/>
              <a:gd name="connsiteX13-331" fmla="*/ 32832 w 560550"/>
              <a:gd name="connsiteY13-332" fmla="*/ 492314 h 493591"/>
              <a:gd name="connsiteX14-333" fmla="*/ 3210 w 560550"/>
              <a:gd name="connsiteY14-334" fmla="*/ 479408 h 493591"/>
              <a:gd name="connsiteX15-335" fmla="*/ 2740 w 560550"/>
              <a:gd name="connsiteY15-336" fmla="*/ 478849 h 493591"/>
              <a:gd name="connsiteX16-337" fmla="*/ 6844 w 560550"/>
              <a:gd name="connsiteY16-338" fmla="*/ 447301 h 493591"/>
              <a:gd name="connsiteX17-339" fmla="*/ 23102 w 560550"/>
              <a:gd name="connsiteY17-340" fmla="*/ 420834 h 493591"/>
              <a:gd name="connsiteX18-341" fmla="*/ 149231 w 560550"/>
              <a:gd name="connsiteY18-342" fmla="*/ 228009 h 493591"/>
              <a:gd name="connsiteX19-343" fmla="*/ 251731 w 560550"/>
              <a:gd name="connsiteY19-344" fmla="*/ 26070 h 493591"/>
              <a:gd name="connsiteX20-345" fmla="*/ 255383 w 560550"/>
              <a:gd name="connsiteY20-346" fmla="*/ 19328 h 493591"/>
              <a:gd name="connsiteX21-347" fmla="*/ 281371 w 560550"/>
              <a:gd name="connsiteY21-348" fmla="*/ 127 h 493591"/>
              <a:gd name="connsiteX22-349" fmla="*/ 282090 w 560550"/>
              <a:gd name="connsiteY22-350" fmla="*/ 0 h 493591"/>
              <a:gd name="connsiteX0-351" fmla="*/ 282090 w 560550"/>
              <a:gd name="connsiteY0-352" fmla="*/ 0 h 493591"/>
              <a:gd name="connsiteX1-353" fmla="*/ 307359 w 560550"/>
              <a:gd name="connsiteY1-354" fmla="*/ 19328 h 493591"/>
              <a:gd name="connsiteX2-355" fmla="*/ 322151 w 560550"/>
              <a:gd name="connsiteY2-356" fmla="*/ 46641 h 493591"/>
              <a:gd name="connsiteX3-357" fmla="*/ 426075 w 560550"/>
              <a:gd name="connsiteY3-358" fmla="*/ 252279 h 493591"/>
              <a:gd name="connsiteX4-359" fmla="*/ 549713 w 560550"/>
              <a:gd name="connsiteY4-360" fmla="*/ 442022 h 493591"/>
              <a:gd name="connsiteX5-361" fmla="*/ 553726 w 560550"/>
              <a:gd name="connsiteY5-362" fmla="*/ 448555 h 493591"/>
              <a:gd name="connsiteX6-363" fmla="*/ 557360 w 560550"/>
              <a:gd name="connsiteY6-364" fmla="*/ 480662 h 493591"/>
              <a:gd name="connsiteX7-365" fmla="*/ 557111 w 560550"/>
              <a:gd name="connsiteY7-366" fmla="*/ 481348 h 493591"/>
              <a:gd name="connsiteX8-367" fmla="*/ 527738 w 560550"/>
              <a:gd name="connsiteY8-368" fmla="*/ 493568 h 493591"/>
              <a:gd name="connsiteX9-369" fmla="*/ 496688 w 560550"/>
              <a:gd name="connsiteY9-370" fmla="*/ 492722 h 493591"/>
              <a:gd name="connsiteX10-371" fmla="*/ 266629 w 560550"/>
              <a:gd name="connsiteY10-372" fmla="*/ 479903 h 493591"/>
              <a:gd name="connsiteX11-373" fmla="*/ 40497 w 560550"/>
              <a:gd name="connsiteY11-374" fmla="*/ 492105 h 493591"/>
              <a:gd name="connsiteX12-375" fmla="*/ 32832 w 560550"/>
              <a:gd name="connsiteY12-376" fmla="*/ 492314 h 493591"/>
              <a:gd name="connsiteX13-377" fmla="*/ 3210 w 560550"/>
              <a:gd name="connsiteY13-378" fmla="*/ 479408 h 493591"/>
              <a:gd name="connsiteX14-379" fmla="*/ 2740 w 560550"/>
              <a:gd name="connsiteY14-380" fmla="*/ 478849 h 493591"/>
              <a:gd name="connsiteX15-381" fmla="*/ 6844 w 560550"/>
              <a:gd name="connsiteY15-382" fmla="*/ 447301 h 493591"/>
              <a:gd name="connsiteX16-383" fmla="*/ 23102 w 560550"/>
              <a:gd name="connsiteY16-384" fmla="*/ 420834 h 493591"/>
              <a:gd name="connsiteX17-385" fmla="*/ 149231 w 560550"/>
              <a:gd name="connsiteY17-386" fmla="*/ 228009 h 493591"/>
              <a:gd name="connsiteX18-387" fmla="*/ 251731 w 560550"/>
              <a:gd name="connsiteY18-388" fmla="*/ 26070 h 493591"/>
              <a:gd name="connsiteX19-389" fmla="*/ 255383 w 560550"/>
              <a:gd name="connsiteY19-390" fmla="*/ 19328 h 493591"/>
              <a:gd name="connsiteX20-391" fmla="*/ 281371 w 560550"/>
              <a:gd name="connsiteY20-392" fmla="*/ 127 h 493591"/>
              <a:gd name="connsiteX21-393" fmla="*/ 282090 w 560550"/>
              <a:gd name="connsiteY21-394" fmla="*/ 0 h 493591"/>
              <a:gd name="connsiteX0-395" fmla="*/ 282090 w 560550"/>
              <a:gd name="connsiteY0-396" fmla="*/ 0 h 493591"/>
              <a:gd name="connsiteX1-397" fmla="*/ 307359 w 560550"/>
              <a:gd name="connsiteY1-398" fmla="*/ 19328 h 493591"/>
              <a:gd name="connsiteX2-399" fmla="*/ 322151 w 560550"/>
              <a:gd name="connsiteY2-400" fmla="*/ 46641 h 493591"/>
              <a:gd name="connsiteX3-401" fmla="*/ 426075 w 560550"/>
              <a:gd name="connsiteY3-402" fmla="*/ 252279 h 493591"/>
              <a:gd name="connsiteX4-403" fmla="*/ 549713 w 560550"/>
              <a:gd name="connsiteY4-404" fmla="*/ 442022 h 493591"/>
              <a:gd name="connsiteX5-405" fmla="*/ 553726 w 560550"/>
              <a:gd name="connsiteY5-406" fmla="*/ 448555 h 493591"/>
              <a:gd name="connsiteX6-407" fmla="*/ 557360 w 560550"/>
              <a:gd name="connsiteY6-408" fmla="*/ 480662 h 493591"/>
              <a:gd name="connsiteX7-409" fmla="*/ 557111 w 560550"/>
              <a:gd name="connsiteY7-410" fmla="*/ 481348 h 493591"/>
              <a:gd name="connsiteX8-411" fmla="*/ 527738 w 560550"/>
              <a:gd name="connsiteY8-412" fmla="*/ 493568 h 493591"/>
              <a:gd name="connsiteX9-413" fmla="*/ 496688 w 560550"/>
              <a:gd name="connsiteY9-414" fmla="*/ 492722 h 493591"/>
              <a:gd name="connsiteX10-415" fmla="*/ 266629 w 560550"/>
              <a:gd name="connsiteY10-416" fmla="*/ 479903 h 493591"/>
              <a:gd name="connsiteX11-417" fmla="*/ 40497 w 560550"/>
              <a:gd name="connsiteY11-418" fmla="*/ 492105 h 493591"/>
              <a:gd name="connsiteX12-419" fmla="*/ 32832 w 560550"/>
              <a:gd name="connsiteY12-420" fmla="*/ 492314 h 493591"/>
              <a:gd name="connsiteX13-421" fmla="*/ 3210 w 560550"/>
              <a:gd name="connsiteY13-422" fmla="*/ 479408 h 493591"/>
              <a:gd name="connsiteX14-423" fmla="*/ 2740 w 560550"/>
              <a:gd name="connsiteY14-424" fmla="*/ 478849 h 493591"/>
              <a:gd name="connsiteX15-425" fmla="*/ 6844 w 560550"/>
              <a:gd name="connsiteY15-426" fmla="*/ 447301 h 493591"/>
              <a:gd name="connsiteX16-427" fmla="*/ 23102 w 560550"/>
              <a:gd name="connsiteY16-428" fmla="*/ 420834 h 493591"/>
              <a:gd name="connsiteX17-429" fmla="*/ 149231 w 560550"/>
              <a:gd name="connsiteY17-430" fmla="*/ 228009 h 493591"/>
              <a:gd name="connsiteX18-431" fmla="*/ 251731 w 560550"/>
              <a:gd name="connsiteY18-432" fmla="*/ 26070 h 493591"/>
              <a:gd name="connsiteX19-433" fmla="*/ 255383 w 560550"/>
              <a:gd name="connsiteY19-434" fmla="*/ 19328 h 493591"/>
              <a:gd name="connsiteX20-435" fmla="*/ 281371 w 560550"/>
              <a:gd name="connsiteY20-436" fmla="*/ 127 h 493591"/>
              <a:gd name="connsiteX21-437" fmla="*/ 282090 w 560550"/>
              <a:gd name="connsiteY21-438" fmla="*/ 0 h 493591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  <a:cxn ang="0">
                <a:pos x="connsiteX10-21" y="connsiteY10-22"/>
              </a:cxn>
              <a:cxn ang="0">
                <a:pos x="connsiteX11-23" y="connsiteY11-24"/>
              </a:cxn>
              <a:cxn ang="0">
                <a:pos x="connsiteX12-25" y="connsiteY12-26"/>
              </a:cxn>
              <a:cxn ang="0">
                <a:pos x="connsiteX13-27" y="connsiteY13-28"/>
              </a:cxn>
              <a:cxn ang="0">
                <a:pos x="connsiteX14-29" y="connsiteY14-30"/>
              </a:cxn>
              <a:cxn ang="0">
                <a:pos x="connsiteX15-31" y="connsiteY15-32"/>
              </a:cxn>
              <a:cxn ang="0">
                <a:pos x="connsiteX16-33" y="connsiteY16-34"/>
              </a:cxn>
              <a:cxn ang="0">
                <a:pos x="connsiteX17-35" y="connsiteY17-36"/>
              </a:cxn>
              <a:cxn ang="0">
                <a:pos x="connsiteX18-37" y="connsiteY18-38"/>
              </a:cxn>
              <a:cxn ang="0">
                <a:pos x="connsiteX19-39" y="connsiteY19-40"/>
              </a:cxn>
              <a:cxn ang="0">
                <a:pos x="connsiteX20-41" y="connsiteY20-42"/>
              </a:cxn>
              <a:cxn ang="0">
                <a:pos x="connsiteX21-43" y="connsiteY21-44"/>
              </a:cxn>
            </a:cxnLst>
            <a:rect l="l" t="t" r="r" b="b"/>
            <a:pathLst>
              <a:path w="560550" h="493591">
                <a:moveTo>
                  <a:pt x="282090" y="0"/>
                </a:moveTo>
                <a:cubicBezTo>
                  <a:pt x="291235" y="0"/>
                  <a:pt x="300381" y="6443"/>
                  <a:pt x="307359" y="19328"/>
                </a:cubicBezTo>
                <a:lnTo>
                  <a:pt x="322151" y="46641"/>
                </a:lnTo>
                <a:cubicBezTo>
                  <a:pt x="341937" y="85466"/>
                  <a:pt x="388148" y="186382"/>
                  <a:pt x="426075" y="252279"/>
                </a:cubicBezTo>
                <a:cubicBezTo>
                  <a:pt x="464002" y="318176"/>
                  <a:pt x="528438" y="409309"/>
                  <a:pt x="549713" y="442022"/>
                </a:cubicBezTo>
                <a:lnTo>
                  <a:pt x="553726" y="448555"/>
                </a:lnTo>
                <a:cubicBezTo>
                  <a:pt x="561598" y="461368"/>
                  <a:pt x="562451" y="472766"/>
                  <a:pt x="557360" y="480662"/>
                </a:cubicBezTo>
                <a:cubicBezTo>
                  <a:pt x="557347" y="480929"/>
                  <a:pt x="557231" y="481140"/>
                  <a:pt x="557111" y="481348"/>
                </a:cubicBezTo>
                <a:cubicBezTo>
                  <a:pt x="552538" y="489268"/>
                  <a:pt x="542386" y="493968"/>
                  <a:pt x="527738" y="493568"/>
                </a:cubicBezTo>
                <a:lnTo>
                  <a:pt x="496688" y="492722"/>
                </a:lnTo>
                <a:cubicBezTo>
                  <a:pt x="453170" y="490445"/>
                  <a:pt x="342661" y="480006"/>
                  <a:pt x="266629" y="479903"/>
                </a:cubicBezTo>
                <a:cubicBezTo>
                  <a:pt x="190597" y="479800"/>
                  <a:pt x="79463" y="490037"/>
                  <a:pt x="40497" y="492105"/>
                </a:cubicBezTo>
                <a:lnTo>
                  <a:pt x="32832" y="492314"/>
                </a:lnTo>
                <a:cubicBezTo>
                  <a:pt x="17800" y="492724"/>
                  <a:pt x="7502" y="487764"/>
                  <a:pt x="3210" y="479408"/>
                </a:cubicBezTo>
                <a:cubicBezTo>
                  <a:pt x="2985" y="479262"/>
                  <a:pt x="2860" y="479056"/>
                  <a:pt x="2740" y="478849"/>
                </a:cubicBezTo>
                <a:cubicBezTo>
                  <a:pt x="-1833" y="470928"/>
                  <a:pt x="-826" y="459787"/>
                  <a:pt x="6844" y="447301"/>
                </a:cubicBezTo>
                <a:lnTo>
                  <a:pt x="23102" y="420834"/>
                </a:lnTo>
                <a:cubicBezTo>
                  <a:pt x="46833" y="384285"/>
                  <a:pt x="111126" y="293803"/>
                  <a:pt x="149231" y="228009"/>
                </a:cubicBezTo>
                <a:cubicBezTo>
                  <a:pt x="187336" y="162215"/>
                  <a:pt x="234039" y="60850"/>
                  <a:pt x="251731" y="26070"/>
                </a:cubicBezTo>
                <a:lnTo>
                  <a:pt x="255383" y="19328"/>
                </a:lnTo>
                <a:cubicBezTo>
                  <a:pt x="262543" y="6104"/>
                  <a:pt x="271988" y="-334"/>
                  <a:pt x="281371" y="127"/>
                </a:cubicBezTo>
                <a:cubicBezTo>
                  <a:pt x="281609" y="5"/>
                  <a:pt x="281850" y="0"/>
                  <a:pt x="282090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endParaRPr lang="zh-CN" altLang="en-US" strike="noStrike" noProof="1">
              <a:solidFill>
                <a:srgbClr val="FFFFFF"/>
              </a:solidFill>
              <a:latin typeface="黑体" panose="02010609060101010101" charset="-122"/>
              <a:ea typeface="黑体" panose="02010609060101010101" charset="-122"/>
              <a:cs typeface="Arial" panose="020B0604020202020204" pitchFamily="34" charset="0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14" name="标题 13"/>
          <p:cNvSpPr>
            <a:spLocks noGrp="1"/>
          </p:cNvSpPr>
          <p:nvPr>
            <p:ph type="title"/>
          </p:nvPr>
        </p:nvSpPr>
        <p:spPr>
          <a:xfrm>
            <a:off x="1268730" y="276226"/>
            <a:ext cx="9774555" cy="518160"/>
          </a:xfrm>
        </p:spPr>
        <p:txBody>
          <a:bodyPr>
            <a:noAutofit/>
          </a:bodyPr>
          <a:lstStyle>
            <a:lvl1pPr>
              <a:defRPr sz="3200" b="1">
                <a:solidFill>
                  <a:schemeClr val="tx1">
                    <a:lumMod val="65000"/>
                    <a:lumOff val="35000"/>
                  </a:schemeClr>
                </a:solidFill>
                <a:latin typeface="黑体" panose="02010609060101010101" charset="-122"/>
                <a:ea typeface="黑体" panose="02010609060101010101" charset="-122"/>
              </a:defRPr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16" name="文本占位符 15"/>
          <p:cNvSpPr>
            <a:spLocks noGrp="1"/>
          </p:cNvSpPr>
          <p:nvPr>
            <p:ph type="body" sz="quarter" idx="13"/>
          </p:nvPr>
        </p:nvSpPr>
        <p:spPr>
          <a:xfrm>
            <a:off x="1295400" y="802640"/>
            <a:ext cx="5621338" cy="354013"/>
          </a:xfrm>
        </p:spPr>
        <p:txBody>
          <a:bodyPr>
            <a:noAutofit/>
          </a:bodyPr>
          <a:lstStyle>
            <a:lvl1pPr marL="0" indent="0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  <a:latin typeface="黑体" panose="02010609060101010101" charset="-122"/>
                <a:ea typeface="黑体" panose="02010609060101010101" charset="-122"/>
              </a:defRPr>
            </a:lvl1pPr>
          </a:lstStyle>
          <a:p>
            <a:pPr lvl="0" fontAlgn="base"/>
            <a:endParaRPr lang="zh-CN" altLang="en-US" strike="noStrike" noProof="1"/>
          </a:p>
        </p:txBody>
      </p:sp>
      <p:sp>
        <p:nvSpPr>
          <p:cNvPr id="12" name="日期占位符 4"/>
          <p:cNvSpPr>
            <a:spLocks noGrp="1"/>
          </p:cNvSpPr>
          <p:nvPr>
            <p:ph type="dt" sz="half" idx="14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/>
            </a:lvl1pPr>
          </a:lstStyle>
          <a:p>
            <a:pPr fontAlgn="auto">
              <a:defRPr/>
            </a:pPr>
            <a:endParaRPr lang="zh-CN" altLang="en-US" strike="noStrike" noProof="1"/>
          </a:p>
        </p:txBody>
      </p:sp>
      <p:sp>
        <p:nvSpPr>
          <p:cNvPr id="13" name="页脚占位符 5"/>
          <p:cNvSpPr>
            <a:spLocks noGrp="1"/>
          </p:cNvSpPr>
          <p:nvPr>
            <p:ph type="ftr" sz="quarter" idx="15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/>
            </a:lvl1pPr>
          </a:lstStyle>
          <a:p>
            <a:pPr fontAlgn="auto">
              <a:defRPr/>
            </a:pPr>
            <a:endParaRPr lang="zh-CN" altLang="en-US" strike="noStrike" noProof="1"/>
          </a:p>
        </p:txBody>
      </p:sp>
      <p:sp>
        <p:nvSpPr>
          <p:cNvPr id="15" name="灯片编号占位符 6"/>
          <p:cNvSpPr>
            <a:spLocks noGrp="1"/>
          </p:cNvSpPr>
          <p:nvPr>
            <p:ph type="sldNum" sz="quarter" idx="16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smtClean="0"/>
            </a:lvl1pPr>
          </a:lstStyle>
          <a:p>
            <a:pPr fontAlgn="auto">
              <a:defRPr/>
            </a:pPr>
            <a:fld id="{F38A55B5-DAAD-4B42-B2A7-EC7A443BCF71}" type="slidenum">
              <a:rPr lang="zh-CN" altLang="en-US" strike="noStrike" noProof="1">
                <a:latin typeface="+mn-lt"/>
                <a:ea typeface="+mn-ea"/>
                <a:cs typeface="+mn-cs"/>
              </a:rPr>
            </a:fld>
            <a:endParaRPr lang="zh-CN" altLang="en-US" strike="noStrike" noProof="1"/>
          </a:p>
        </p:txBody>
      </p:sp>
    </p:spTree>
  </p:cSld>
  <p:clrMapOvr>
    <a:masterClrMapping/>
  </p:clrMapOvr>
  <p:hf sldNum="0"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任意多边形: 形状 5"/>
          <p:cNvSpPr/>
          <p:nvPr/>
        </p:nvSpPr>
        <p:spPr>
          <a:xfrm>
            <a:off x="11123613" y="-7937"/>
            <a:ext cx="1068388" cy="1052513"/>
          </a:xfrm>
          <a:custGeom>
            <a:avLst/>
            <a:gdLst>
              <a:gd name="connsiteX0" fmla="*/ 65352 w 1068729"/>
              <a:gd name="connsiteY0" fmla="*/ 0 h 1052118"/>
              <a:gd name="connsiteX1" fmla="*/ 1068729 w 1068729"/>
              <a:gd name="connsiteY1" fmla="*/ 0 h 1052118"/>
              <a:gd name="connsiteX2" fmla="*/ 1068729 w 1068729"/>
              <a:gd name="connsiteY2" fmla="*/ 977750 h 1052118"/>
              <a:gd name="connsiteX3" fmla="*/ 1040113 w 1068729"/>
              <a:gd name="connsiteY3" fmla="*/ 993283 h 1052118"/>
              <a:gd name="connsiteX4" fmla="*/ 748689 w 1068729"/>
              <a:gd name="connsiteY4" fmla="*/ 1052118 h 1052118"/>
              <a:gd name="connsiteX5" fmla="*/ 0 w 1068729"/>
              <a:gd name="connsiteY5" fmla="*/ 303429 h 1052118"/>
              <a:gd name="connsiteX6" fmla="*/ 58836 w 1068729"/>
              <a:gd name="connsiteY6" fmla="*/ 12005 h 10521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68729" h="1052118">
                <a:moveTo>
                  <a:pt x="65352" y="0"/>
                </a:moveTo>
                <a:lnTo>
                  <a:pt x="1068729" y="0"/>
                </a:lnTo>
                <a:lnTo>
                  <a:pt x="1068729" y="977750"/>
                </a:lnTo>
                <a:lnTo>
                  <a:pt x="1040113" y="993283"/>
                </a:lnTo>
                <a:cubicBezTo>
                  <a:pt x="950541" y="1031168"/>
                  <a:pt x="852062" y="1052118"/>
                  <a:pt x="748689" y="1052118"/>
                </a:cubicBezTo>
                <a:cubicBezTo>
                  <a:pt x="335199" y="1052118"/>
                  <a:pt x="0" y="716919"/>
                  <a:pt x="0" y="303429"/>
                </a:cubicBezTo>
                <a:cubicBezTo>
                  <a:pt x="0" y="200056"/>
                  <a:pt x="20950" y="101577"/>
                  <a:pt x="58836" y="12005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buFontTx/>
              <a:buNone/>
              <a:defRPr/>
            </a:pPr>
            <a:endParaRPr lang="zh-CN" altLang="en-US" strike="noStrike" noProof="1"/>
          </a:p>
        </p:txBody>
      </p:sp>
      <p:sp>
        <p:nvSpPr>
          <p:cNvPr id="4" name="椭圆 3"/>
          <p:cNvSpPr/>
          <p:nvPr/>
        </p:nvSpPr>
        <p:spPr>
          <a:xfrm>
            <a:off x="1357313" y="1363663"/>
            <a:ext cx="1497013" cy="14986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buFontTx/>
              <a:buNone/>
              <a:defRPr/>
            </a:pPr>
            <a:endParaRPr lang="zh-CN" altLang="en-US" strike="noStrike" noProof="1"/>
          </a:p>
        </p:txBody>
      </p:sp>
      <p:sp>
        <p:nvSpPr>
          <p:cNvPr id="5" name="任意多边形: 形状 7"/>
          <p:cNvSpPr/>
          <p:nvPr/>
        </p:nvSpPr>
        <p:spPr>
          <a:xfrm>
            <a:off x="8089900" y="-7937"/>
            <a:ext cx="1047750" cy="420688"/>
          </a:xfrm>
          <a:custGeom>
            <a:avLst/>
            <a:gdLst>
              <a:gd name="connsiteX0" fmla="*/ 0 w 1458561"/>
              <a:gd name="connsiteY0" fmla="*/ 0 h 584280"/>
              <a:gd name="connsiteX1" fmla="*/ 1458561 w 1458561"/>
              <a:gd name="connsiteY1" fmla="*/ 0 h 584280"/>
              <a:gd name="connsiteX2" fmla="*/ 1419134 w 1458561"/>
              <a:gd name="connsiteY2" fmla="*/ 127015 h 584280"/>
              <a:gd name="connsiteX3" fmla="*/ 729281 w 1458561"/>
              <a:gd name="connsiteY3" fmla="*/ 584280 h 584280"/>
              <a:gd name="connsiteX4" fmla="*/ 39427 w 1458561"/>
              <a:gd name="connsiteY4" fmla="*/ 127015 h 5842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58561" h="584280">
                <a:moveTo>
                  <a:pt x="0" y="0"/>
                </a:moveTo>
                <a:lnTo>
                  <a:pt x="1458561" y="0"/>
                </a:lnTo>
                <a:lnTo>
                  <a:pt x="1419134" y="127015"/>
                </a:lnTo>
                <a:cubicBezTo>
                  <a:pt x="1305477" y="395731"/>
                  <a:pt x="1039398" y="584280"/>
                  <a:pt x="729281" y="584280"/>
                </a:cubicBezTo>
                <a:cubicBezTo>
                  <a:pt x="419163" y="584280"/>
                  <a:pt x="153084" y="395731"/>
                  <a:pt x="39427" y="127015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buFontTx/>
              <a:buNone/>
              <a:defRPr/>
            </a:pPr>
            <a:endParaRPr lang="zh-CN" altLang="en-US" strike="noStrike" noProof="1"/>
          </a:p>
        </p:txBody>
      </p:sp>
      <p:sp>
        <p:nvSpPr>
          <p:cNvPr id="6" name="任意多边形: 形状 8"/>
          <p:cNvSpPr/>
          <p:nvPr/>
        </p:nvSpPr>
        <p:spPr>
          <a:xfrm>
            <a:off x="4592638" y="5781675"/>
            <a:ext cx="2116138" cy="1087438"/>
          </a:xfrm>
          <a:custGeom>
            <a:avLst/>
            <a:gdLst>
              <a:gd name="connsiteX0" fmla="*/ 1058486 w 2116971"/>
              <a:gd name="connsiteY0" fmla="*/ 0 h 1086707"/>
              <a:gd name="connsiteX1" fmla="*/ 2116971 w 2116971"/>
              <a:gd name="connsiteY1" fmla="*/ 1058486 h 1086707"/>
              <a:gd name="connsiteX2" fmla="*/ 2114126 w 2116971"/>
              <a:gd name="connsiteY2" fmla="*/ 1086707 h 1086707"/>
              <a:gd name="connsiteX3" fmla="*/ 2845 w 2116971"/>
              <a:gd name="connsiteY3" fmla="*/ 1086707 h 1086707"/>
              <a:gd name="connsiteX4" fmla="*/ 0 w 2116971"/>
              <a:gd name="connsiteY4" fmla="*/ 1058486 h 1086707"/>
              <a:gd name="connsiteX5" fmla="*/ 1058486 w 2116971"/>
              <a:gd name="connsiteY5" fmla="*/ 0 h 10867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116971" h="1086707">
                <a:moveTo>
                  <a:pt x="1058486" y="0"/>
                </a:moveTo>
                <a:cubicBezTo>
                  <a:pt x="1643071" y="0"/>
                  <a:pt x="2116971" y="473900"/>
                  <a:pt x="2116971" y="1058486"/>
                </a:cubicBezTo>
                <a:lnTo>
                  <a:pt x="2114126" y="1086707"/>
                </a:lnTo>
                <a:lnTo>
                  <a:pt x="2845" y="1086707"/>
                </a:lnTo>
                <a:lnTo>
                  <a:pt x="0" y="1058486"/>
                </a:lnTo>
                <a:cubicBezTo>
                  <a:pt x="0" y="473900"/>
                  <a:pt x="473899" y="0"/>
                  <a:pt x="1058486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buFontTx/>
              <a:buNone/>
              <a:defRPr/>
            </a:pPr>
            <a:endParaRPr lang="zh-CN" altLang="en-US" strike="noStrike" noProof="1"/>
          </a:p>
        </p:txBody>
      </p:sp>
      <p:sp>
        <p:nvSpPr>
          <p:cNvPr id="7" name="任意多边形: 形状 9"/>
          <p:cNvSpPr/>
          <p:nvPr/>
        </p:nvSpPr>
        <p:spPr>
          <a:xfrm>
            <a:off x="10945813" y="6275388"/>
            <a:ext cx="1036638" cy="593725"/>
          </a:xfrm>
          <a:custGeom>
            <a:avLst/>
            <a:gdLst>
              <a:gd name="connsiteX0" fmla="*/ 517890 w 1035780"/>
              <a:gd name="connsiteY0" fmla="*/ 0 h 593238"/>
              <a:gd name="connsiteX1" fmla="*/ 1035780 w 1035780"/>
              <a:gd name="connsiteY1" fmla="*/ 517890 h 593238"/>
              <a:gd name="connsiteX2" fmla="*/ 1028184 w 1035780"/>
              <a:gd name="connsiteY2" fmla="*/ 593238 h 593238"/>
              <a:gd name="connsiteX3" fmla="*/ 7596 w 1035780"/>
              <a:gd name="connsiteY3" fmla="*/ 593238 h 593238"/>
              <a:gd name="connsiteX4" fmla="*/ 0 w 1035780"/>
              <a:gd name="connsiteY4" fmla="*/ 517890 h 593238"/>
              <a:gd name="connsiteX5" fmla="*/ 517890 w 1035780"/>
              <a:gd name="connsiteY5" fmla="*/ 0 h 5932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35780" h="593238">
                <a:moveTo>
                  <a:pt x="517890" y="0"/>
                </a:moveTo>
                <a:cubicBezTo>
                  <a:pt x="803913" y="0"/>
                  <a:pt x="1035780" y="231867"/>
                  <a:pt x="1035780" y="517890"/>
                </a:cubicBezTo>
                <a:lnTo>
                  <a:pt x="1028184" y="593238"/>
                </a:lnTo>
                <a:lnTo>
                  <a:pt x="7596" y="593238"/>
                </a:lnTo>
                <a:lnTo>
                  <a:pt x="0" y="517890"/>
                </a:lnTo>
                <a:cubicBezTo>
                  <a:pt x="0" y="231867"/>
                  <a:pt x="231867" y="0"/>
                  <a:pt x="517890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buFontTx/>
              <a:buNone/>
              <a:defRPr/>
            </a:pPr>
            <a:endParaRPr lang="zh-CN" altLang="en-US" strike="noStrike" noProof="1"/>
          </a:p>
        </p:txBody>
      </p:sp>
      <p:sp>
        <p:nvSpPr>
          <p:cNvPr id="8" name="任意多边形: 形状 10"/>
          <p:cNvSpPr/>
          <p:nvPr/>
        </p:nvSpPr>
        <p:spPr>
          <a:xfrm>
            <a:off x="-19050" y="6184900"/>
            <a:ext cx="787400" cy="673100"/>
          </a:xfrm>
          <a:custGeom>
            <a:avLst/>
            <a:gdLst>
              <a:gd name="connsiteX0" fmla="*/ 269296 w 787186"/>
              <a:gd name="connsiteY0" fmla="*/ 0 h 673570"/>
              <a:gd name="connsiteX1" fmla="*/ 787186 w 787186"/>
              <a:gd name="connsiteY1" fmla="*/ 517890 h 673570"/>
              <a:gd name="connsiteX2" fmla="*/ 776665 w 787186"/>
              <a:gd name="connsiteY2" fmla="*/ 622263 h 673570"/>
              <a:gd name="connsiteX3" fmla="*/ 760738 w 787186"/>
              <a:gd name="connsiteY3" fmla="*/ 673570 h 673570"/>
              <a:gd name="connsiteX4" fmla="*/ 0 w 787186"/>
              <a:gd name="connsiteY4" fmla="*/ 673570 h 673570"/>
              <a:gd name="connsiteX5" fmla="*/ 0 w 787186"/>
              <a:gd name="connsiteY5" fmla="*/ 77450 h 673570"/>
              <a:gd name="connsiteX6" fmla="*/ 67710 w 787186"/>
              <a:gd name="connsiteY6" fmla="*/ 40699 h 673570"/>
              <a:gd name="connsiteX7" fmla="*/ 269296 w 787186"/>
              <a:gd name="connsiteY7" fmla="*/ 0 h 6735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787186" h="673570">
                <a:moveTo>
                  <a:pt x="269296" y="0"/>
                </a:moveTo>
                <a:cubicBezTo>
                  <a:pt x="555319" y="0"/>
                  <a:pt x="787186" y="231867"/>
                  <a:pt x="787186" y="517890"/>
                </a:cubicBezTo>
                <a:cubicBezTo>
                  <a:pt x="787186" y="553643"/>
                  <a:pt x="783563" y="588550"/>
                  <a:pt x="776665" y="622263"/>
                </a:cubicBezTo>
                <a:lnTo>
                  <a:pt x="760738" y="673570"/>
                </a:lnTo>
                <a:lnTo>
                  <a:pt x="0" y="673570"/>
                </a:lnTo>
                <a:lnTo>
                  <a:pt x="0" y="77450"/>
                </a:lnTo>
                <a:lnTo>
                  <a:pt x="67710" y="40699"/>
                </a:lnTo>
                <a:cubicBezTo>
                  <a:pt x="129669" y="14492"/>
                  <a:pt x="197790" y="0"/>
                  <a:pt x="269296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buFontTx/>
              <a:buNone/>
              <a:defRPr/>
            </a:pPr>
            <a:endParaRPr lang="zh-CN" altLang="en-US" strike="noStrike" noProof="1"/>
          </a:p>
        </p:txBody>
      </p:sp>
      <p:sp>
        <p:nvSpPr>
          <p:cNvPr id="9" name="KSO_Shape"/>
          <p:cNvSpPr/>
          <p:nvPr/>
        </p:nvSpPr>
        <p:spPr>
          <a:xfrm rot="10154805">
            <a:off x="9918700" y="4903788"/>
            <a:ext cx="314325" cy="276225"/>
          </a:xfrm>
          <a:custGeom>
            <a:avLst/>
            <a:gdLst>
              <a:gd name="connsiteX0" fmla="*/ 282090 w 560550"/>
              <a:gd name="connsiteY0" fmla="*/ 0 h 493591"/>
              <a:gd name="connsiteX1" fmla="*/ 307359 w 560550"/>
              <a:gd name="connsiteY1" fmla="*/ 19328 h 493591"/>
              <a:gd name="connsiteX2" fmla="*/ 322151 w 560550"/>
              <a:gd name="connsiteY2" fmla="*/ 46641 h 493591"/>
              <a:gd name="connsiteX3" fmla="*/ 422483 w 560550"/>
              <a:gd name="connsiteY3" fmla="*/ 244308 h 493591"/>
              <a:gd name="connsiteX4" fmla="*/ 421839 w 560550"/>
              <a:gd name="connsiteY4" fmla="*/ 243943 h 493591"/>
              <a:gd name="connsiteX5" fmla="*/ 426075 w 560550"/>
              <a:gd name="connsiteY5" fmla="*/ 252279 h 493591"/>
              <a:gd name="connsiteX6" fmla="*/ 549713 w 560550"/>
              <a:gd name="connsiteY6" fmla="*/ 442022 h 493591"/>
              <a:gd name="connsiteX7" fmla="*/ 553726 w 560550"/>
              <a:gd name="connsiteY7" fmla="*/ 448555 h 493591"/>
              <a:gd name="connsiteX8" fmla="*/ 557360 w 560550"/>
              <a:gd name="connsiteY8" fmla="*/ 480662 h 493591"/>
              <a:gd name="connsiteX9" fmla="*/ 557111 w 560550"/>
              <a:gd name="connsiteY9" fmla="*/ 481348 h 493591"/>
              <a:gd name="connsiteX10" fmla="*/ 527738 w 560550"/>
              <a:gd name="connsiteY10" fmla="*/ 493568 h 493591"/>
              <a:gd name="connsiteX11" fmla="*/ 496688 w 560550"/>
              <a:gd name="connsiteY11" fmla="*/ 492722 h 493591"/>
              <a:gd name="connsiteX12" fmla="*/ 275338 w 560550"/>
              <a:gd name="connsiteY12" fmla="*/ 480778 h 493591"/>
              <a:gd name="connsiteX13" fmla="*/ 275975 w 560550"/>
              <a:gd name="connsiteY13" fmla="*/ 480403 h 493591"/>
              <a:gd name="connsiteX14" fmla="*/ 266629 w 560550"/>
              <a:gd name="connsiteY14" fmla="*/ 479903 h 493591"/>
              <a:gd name="connsiteX15" fmla="*/ 40497 w 560550"/>
              <a:gd name="connsiteY15" fmla="*/ 492105 h 493591"/>
              <a:gd name="connsiteX16" fmla="*/ 32832 w 560550"/>
              <a:gd name="connsiteY16" fmla="*/ 492314 h 493591"/>
              <a:gd name="connsiteX17" fmla="*/ 3210 w 560550"/>
              <a:gd name="connsiteY17" fmla="*/ 479408 h 493591"/>
              <a:gd name="connsiteX18" fmla="*/ 2740 w 560550"/>
              <a:gd name="connsiteY18" fmla="*/ 478849 h 493591"/>
              <a:gd name="connsiteX19" fmla="*/ 6844 w 560550"/>
              <a:gd name="connsiteY19" fmla="*/ 447301 h 493591"/>
              <a:gd name="connsiteX20" fmla="*/ 23102 w 560550"/>
              <a:gd name="connsiteY20" fmla="*/ 420834 h 493591"/>
              <a:gd name="connsiteX21" fmla="*/ 144121 w 560550"/>
              <a:gd name="connsiteY21" fmla="*/ 235111 h 493591"/>
              <a:gd name="connsiteX22" fmla="*/ 144127 w 560550"/>
              <a:gd name="connsiteY22" fmla="*/ 235851 h 493591"/>
              <a:gd name="connsiteX23" fmla="*/ 149231 w 560550"/>
              <a:gd name="connsiteY23" fmla="*/ 228009 h 493591"/>
              <a:gd name="connsiteX24" fmla="*/ 251731 w 560550"/>
              <a:gd name="connsiteY24" fmla="*/ 26070 h 493591"/>
              <a:gd name="connsiteX25" fmla="*/ 255383 w 560550"/>
              <a:gd name="connsiteY25" fmla="*/ 19328 h 493591"/>
              <a:gd name="connsiteX26" fmla="*/ 281371 w 560550"/>
              <a:gd name="connsiteY26" fmla="*/ 127 h 493591"/>
              <a:gd name="connsiteX27" fmla="*/ 282090 w 560550"/>
              <a:gd name="connsiteY27" fmla="*/ 0 h 493591"/>
              <a:gd name="connsiteX0-1" fmla="*/ 282090 w 560550"/>
              <a:gd name="connsiteY0-2" fmla="*/ 0 h 493591"/>
              <a:gd name="connsiteX1-3" fmla="*/ 307359 w 560550"/>
              <a:gd name="connsiteY1-4" fmla="*/ 19328 h 493591"/>
              <a:gd name="connsiteX2-5" fmla="*/ 322151 w 560550"/>
              <a:gd name="connsiteY2-6" fmla="*/ 46641 h 493591"/>
              <a:gd name="connsiteX3-7" fmla="*/ 422483 w 560550"/>
              <a:gd name="connsiteY3-8" fmla="*/ 244308 h 493591"/>
              <a:gd name="connsiteX4-9" fmla="*/ 426075 w 560550"/>
              <a:gd name="connsiteY4-10" fmla="*/ 252279 h 493591"/>
              <a:gd name="connsiteX5-11" fmla="*/ 549713 w 560550"/>
              <a:gd name="connsiteY5-12" fmla="*/ 442022 h 493591"/>
              <a:gd name="connsiteX6-13" fmla="*/ 553726 w 560550"/>
              <a:gd name="connsiteY6-14" fmla="*/ 448555 h 493591"/>
              <a:gd name="connsiteX7-15" fmla="*/ 557360 w 560550"/>
              <a:gd name="connsiteY7-16" fmla="*/ 480662 h 493591"/>
              <a:gd name="connsiteX8-17" fmla="*/ 557111 w 560550"/>
              <a:gd name="connsiteY8-18" fmla="*/ 481348 h 493591"/>
              <a:gd name="connsiteX9-19" fmla="*/ 527738 w 560550"/>
              <a:gd name="connsiteY9-20" fmla="*/ 493568 h 493591"/>
              <a:gd name="connsiteX10-21" fmla="*/ 496688 w 560550"/>
              <a:gd name="connsiteY10-22" fmla="*/ 492722 h 493591"/>
              <a:gd name="connsiteX11-23" fmla="*/ 275338 w 560550"/>
              <a:gd name="connsiteY11-24" fmla="*/ 480778 h 493591"/>
              <a:gd name="connsiteX12-25" fmla="*/ 275975 w 560550"/>
              <a:gd name="connsiteY12-26" fmla="*/ 480403 h 493591"/>
              <a:gd name="connsiteX13-27" fmla="*/ 266629 w 560550"/>
              <a:gd name="connsiteY13-28" fmla="*/ 479903 h 493591"/>
              <a:gd name="connsiteX14-29" fmla="*/ 40497 w 560550"/>
              <a:gd name="connsiteY14-30" fmla="*/ 492105 h 493591"/>
              <a:gd name="connsiteX15-31" fmla="*/ 32832 w 560550"/>
              <a:gd name="connsiteY15-32" fmla="*/ 492314 h 493591"/>
              <a:gd name="connsiteX16-33" fmla="*/ 3210 w 560550"/>
              <a:gd name="connsiteY16-34" fmla="*/ 479408 h 493591"/>
              <a:gd name="connsiteX17-35" fmla="*/ 2740 w 560550"/>
              <a:gd name="connsiteY17-36" fmla="*/ 478849 h 493591"/>
              <a:gd name="connsiteX18-37" fmla="*/ 6844 w 560550"/>
              <a:gd name="connsiteY18-38" fmla="*/ 447301 h 493591"/>
              <a:gd name="connsiteX19-39" fmla="*/ 23102 w 560550"/>
              <a:gd name="connsiteY19-40" fmla="*/ 420834 h 493591"/>
              <a:gd name="connsiteX20-41" fmla="*/ 144121 w 560550"/>
              <a:gd name="connsiteY20-42" fmla="*/ 235111 h 493591"/>
              <a:gd name="connsiteX21-43" fmla="*/ 144127 w 560550"/>
              <a:gd name="connsiteY21-44" fmla="*/ 235851 h 493591"/>
              <a:gd name="connsiteX22-45" fmla="*/ 149231 w 560550"/>
              <a:gd name="connsiteY22-46" fmla="*/ 228009 h 493591"/>
              <a:gd name="connsiteX23-47" fmla="*/ 251731 w 560550"/>
              <a:gd name="connsiteY23-48" fmla="*/ 26070 h 493591"/>
              <a:gd name="connsiteX24-49" fmla="*/ 255383 w 560550"/>
              <a:gd name="connsiteY24-50" fmla="*/ 19328 h 493591"/>
              <a:gd name="connsiteX25-51" fmla="*/ 281371 w 560550"/>
              <a:gd name="connsiteY25-52" fmla="*/ 127 h 493591"/>
              <a:gd name="connsiteX26-53" fmla="*/ 282090 w 560550"/>
              <a:gd name="connsiteY26-54" fmla="*/ 0 h 493591"/>
              <a:gd name="connsiteX0-55" fmla="*/ 282090 w 560550"/>
              <a:gd name="connsiteY0-56" fmla="*/ 0 h 493591"/>
              <a:gd name="connsiteX1-57" fmla="*/ 307359 w 560550"/>
              <a:gd name="connsiteY1-58" fmla="*/ 19328 h 493591"/>
              <a:gd name="connsiteX2-59" fmla="*/ 322151 w 560550"/>
              <a:gd name="connsiteY2-60" fmla="*/ 46641 h 493591"/>
              <a:gd name="connsiteX3-61" fmla="*/ 426075 w 560550"/>
              <a:gd name="connsiteY3-62" fmla="*/ 252279 h 493591"/>
              <a:gd name="connsiteX4-63" fmla="*/ 549713 w 560550"/>
              <a:gd name="connsiteY4-64" fmla="*/ 442022 h 493591"/>
              <a:gd name="connsiteX5-65" fmla="*/ 553726 w 560550"/>
              <a:gd name="connsiteY5-66" fmla="*/ 448555 h 493591"/>
              <a:gd name="connsiteX6-67" fmla="*/ 557360 w 560550"/>
              <a:gd name="connsiteY6-68" fmla="*/ 480662 h 493591"/>
              <a:gd name="connsiteX7-69" fmla="*/ 557111 w 560550"/>
              <a:gd name="connsiteY7-70" fmla="*/ 481348 h 493591"/>
              <a:gd name="connsiteX8-71" fmla="*/ 527738 w 560550"/>
              <a:gd name="connsiteY8-72" fmla="*/ 493568 h 493591"/>
              <a:gd name="connsiteX9-73" fmla="*/ 496688 w 560550"/>
              <a:gd name="connsiteY9-74" fmla="*/ 492722 h 493591"/>
              <a:gd name="connsiteX10-75" fmla="*/ 275338 w 560550"/>
              <a:gd name="connsiteY10-76" fmla="*/ 480778 h 493591"/>
              <a:gd name="connsiteX11-77" fmla="*/ 275975 w 560550"/>
              <a:gd name="connsiteY11-78" fmla="*/ 480403 h 493591"/>
              <a:gd name="connsiteX12-79" fmla="*/ 266629 w 560550"/>
              <a:gd name="connsiteY12-80" fmla="*/ 479903 h 493591"/>
              <a:gd name="connsiteX13-81" fmla="*/ 40497 w 560550"/>
              <a:gd name="connsiteY13-82" fmla="*/ 492105 h 493591"/>
              <a:gd name="connsiteX14-83" fmla="*/ 32832 w 560550"/>
              <a:gd name="connsiteY14-84" fmla="*/ 492314 h 493591"/>
              <a:gd name="connsiteX15-85" fmla="*/ 3210 w 560550"/>
              <a:gd name="connsiteY15-86" fmla="*/ 479408 h 493591"/>
              <a:gd name="connsiteX16-87" fmla="*/ 2740 w 560550"/>
              <a:gd name="connsiteY16-88" fmla="*/ 478849 h 493591"/>
              <a:gd name="connsiteX17-89" fmla="*/ 6844 w 560550"/>
              <a:gd name="connsiteY17-90" fmla="*/ 447301 h 493591"/>
              <a:gd name="connsiteX18-91" fmla="*/ 23102 w 560550"/>
              <a:gd name="connsiteY18-92" fmla="*/ 420834 h 493591"/>
              <a:gd name="connsiteX19-93" fmla="*/ 144121 w 560550"/>
              <a:gd name="connsiteY19-94" fmla="*/ 235111 h 493591"/>
              <a:gd name="connsiteX20-95" fmla="*/ 144127 w 560550"/>
              <a:gd name="connsiteY20-96" fmla="*/ 235851 h 493591"/>
              <a:gd name="connsiteX21-97" fmla="*/ 149231 w 560550"/>
              <a:gd name="connsiteY21-98" fmla="*/ 228009 h 493591"/>
              <a:gd name="connsiteX22-99" fmla="*/ 251731 w 560550"/>
              <a:gd name="connsiteY22-100" fmla="*/ 26070 h 493591"/>
              <a:gd name="connsiteX23-101" fmla="*/ 255383 w 560550"/>
              <a:gd name="connsiteY23-102" fmla="*/ 19328 h 493591"/>
              <a:gd name="connsiteX24-103" fmla="*/ 281371 w 560550"/>
              <a:gd name="connsiteY24-104" fmla="*/ 127 h 493591"/>
              <a:gd name="connsiteX25-105" fmla="*/ 282090 w 560550"/>
              <a:gd name="connsiteY25-106" fmla="*/ 0 h 493591"/>
              <a:gd name="connsiteX0-107" fmla="*/ 282090 w 560550"/>
              <a:gd name="connsiteY0-108" fmla="*/ 0 h 493591"/>
              <a:gd name="connsiteX1-109" fmla="*/ 307359 w 560550"/>
              <a:gd name="connsiteY1-110" fmla="*/ 19328 h 493591"/>
              <a:gd name="connsiteX2-111" fmla="*/ 322151 w 560550"/>
              <a:gd name="connsiteY2-112" fmla="*/ 46641 h 493591"/>
              <a:gd name="connsiteX3-113" fmla="*/ 426075 w 560550"/>
              <a:gd name="connsiteY3-114" fmla="*/ 252279 h 493591"/>
              <a:gd name="connsiteX4-115" fmla="*/ 549713 w 560550"/>
              <a:gd name="connsiteY4-116" fmla="*/ 442022 h 493591"/>
              <a:gd name="connsiteX5-117" fmla="*/ 553726 w 560550"/>
              <a:gd name="connsiteY5-118" fmla="*/ 448555 h 493591"/>
              <a:gd name="connsiteX6-119" fmla="*/ 557360 w 560550"/>
              <a:gd name="connsiteY6-120" fmla="*/ 480662 h 493591"/>
              <a:gd name="connsiteX7-121" fmla="*/ 557111 w 560550"/>
              <a:gd name="connsiteY7-122" fmla="*/ 481348 h 493591"/>
              <a:gd name="connsiteX8-123" fmla="*/ 527738 w 560550"/>
              <a:gd name="connsiteY8-124" fmla="*/ 493568 h 493591"/>
              <a:gd name="connsiteX9-125" fmla="*/ 496688 w 560550"/>
              <a:gd name="connsiteY9-126" fmla="*/ 492722 h 493591"/>
              <a:gd name="connsiteX10-127" fmla="*/ 275338 w 560550"/>
              <a:gd name="connsiteY10-128" fmla="*/ 480778 h 493591"/>
              <a:gd name="connsiteX11-129" fmla="*/ 275975 w 560550"/>
              <a:gd name="connsiteY11-130" fmla="*/ 480403 h 493591"/>
              <a:gd name="connsiteX12-131" fmla="*/ 266629 w 560550"/>
              <a:gd name="connsiteY12-132" fmla="*/ 479903 h 493591"/>
              <a:gd name="connsiteX13-133" fmla="*/ 40497 w 560550"/>
              <a:gd name="connsiteY13-134" fmla="*/ 492105 h 493591"/>
              <a:gd name="connsiteX14-135" fmla="*/ 32832 w 560550"/>
              <a:gd name="connsiteY14-136" fmla="*/ 492314 h 493591"/>
              <a:gd name="connsiteX15-137" fmla="*/ 3210 w 560550"/>
              <a:gd name="connsiteY15-138" fmla="*/ 479408 h 493591"/>
              <a:gd name="connsiteX16-139" fmla="*/ 2740 w 560550"/>
              <a:gd name="connsiteY16-140" fmla="*/ 478849 h 493591"/>
              <a:gd name="connsiteX17-141" fmla="*/ 6844 w 560550"/>
              <a:gd name="connsiteY17-142" fmla="*/ 447301 h 493591"/>
              <a:gd name="connsiteX18-143" fmla="*/ 23102 w 560550"/>
              <a:gd name="connsiteY18-144" fmla="*/ 420834 h 493591"/>
              <a:gd name="connsiteX19-145" fmla="*/ 144121 w 560550"/>
              <a:gd name="connsiteY19-146" fmla="*/ 235111 h 493591"/>
              <a:gd name="connsiteX20-147" fmla="*/ 144127 w 560550"/>
              <a:gd name="connsiteY20-148" fmla="*/ 235851 h 493591"/>
              <a:gd name="connsiteX21-149" fmla="*/ 149231 w 560550"/>
              <a:gd name="connsiteY21-150" fmla="*/ 228009 h 493591"/>
              <a:gd name="connsiteX22-151" fmla="*/ 251731 w 560550"/>
              <a:gd name="connsiteY22-152" fmla="*/ 26070 h 493591"/>
              <a:gd name="connsiteX23-153" fmla="*/ 255383 w 560550"/>
              <a:gd name="connsiteY23-154" fmla="*/ 19328 h 493591"/>
              <a:gd name="connsiteX24-155" fmla="*/ 281371 w 560550"/>
              <a:gd name="connsiteY24-156" fmla="*/ 127 h 493591"/>
              <a:gd name="connsiteX25-157" fmla="*/ 282090 w 560550"/>
              <a:gd name="connsiteY25-158" fmla="*/ 0 h 493591"/>
              <a:gd name="connsiteX0-159" fmla="*/ 282090 w 560550"/>
              <a:gd name="connsiteY0-160" fmla="*/ 0 h 493591"/>
              <a:gd name="connsiteX1-161" fmla="*/ 307359 w 560550"/>
              <a:gd name="connsiteY1-162" fmla="*/ 19328 h 493591"/>
              <a:gd name="connsiteX2-163" fmla="*/ 322151 w 560550"/>
              <a:gd name="connsiteY2-164" fmla="*/ 46641 h 493591"/>
              <a:gd name="connsiteX3-165" fmla="*/ 426075 w 560550"/>
              <a:gd name="connsiteY3-166" fmla="*/ 252279 h 493591"/>
              <a:gd name="connsiteX4-167" fmla="*/ 549713 w 560550"/>
              <a:gd name="connsiteY4-168" fmla="*/ 442022 h 493591"/>
              <a:gd name="connsiteX5-169" fmla="*/ 553726 w 560550"/>
              <a:gd name="connsiteY5-170" fmla="*/ 448555 h 493591"/>
              <a:gd name="connsiteX6-171" fmla="*/ 557360 w 560550"/>
              <a:gd name="connsiteY6-172" fmla="*/ 480662 h 493591"/>
              <a:gd name="connsiteX7-173" fmla="*/ 557111 w 560550"/>
              <a:gd name="connsiteY7-174" fmla="*/ 481348 h 493591"/>
              <a:gd name="connsiteX8-175" fmla="*/ 527738 w 560550"/>
              <a:gd name="connsiteY8-176" fmla="*/ 493568 h 493591"/>
              <a:gd name="connsiteX9-177" fmla="*/ 496688 w 560550"/>
              <a:gd name="connsiteY9-178" fmla="*/ 492722 h 493591"/>
              <a:gd name="connsiteX10-179" fmla="*/ 275338 w 560550"/>
              <a:gd name="connsiteY10-180" fmla="*/ 480778 h 493591"/>
              <a:gd name="connsiteX11-181" fmla="*/ 275975 w 560550"/>
              <a:gd name="connsiteY11-182" fmla="*/ 480403 h 493591"/>
              <a:gd name="connsiteX12-183" fmla="*/ 266629 w 560550"/>
              <a:gd name="connsiteY12-184" fmla="*/ 479903 h 493591"/>
              <a:gd name="connsiteX13-185" fmla="*/ 40497 w 560550"/>
              <a:gd name="connsiteY13-186" fmla="*/ 492105 h 493591"/>
              <a:gd name="connsiteX14-187" fmla="*/ 32832 w 560550"/>
              <a:gd name="connsiteY14-188" fmla="*/ 492314 h 493591"/>
              <a:gd name="connsiteX15-189" fmla="*/ 3210 w 560550"/>
              <a:gd name="connsiteY15-190" fmla="*/ 479408 h 493591"/>
              <a:gd name="connsiteX16-191" fmla="*/ 2740 w 560550"/>
              <a:gd name="connsiteY16-192" fmla="*/ 478849 h 493591"/>
              <a:gd name="connsiteX17-193" fmla="*/ 6844 w 560550"/>
              <a:gd name="connsiteY17-194" fmla="*/ 447301 h 493591"/>
              <a:gd name="connsiteX18-195" fmla="*/ 23102 w 560550"/>
              <a:gd name="connsiteY18-196" fmla="*/ 420834 h 493591"/>
              <a:gd name="connsiteX19-197" fmla="*/ 144121 w 560550"/>
              <a:gd name="connsiteY19-198" fmla="*/ 235111 h 493591"/>
              <a:gd name="connsiteX20-199" fmla="*/ 149231 w 560550"/>
              <a:gd name="connsiteY20-200" fmla="*/ 228009 h 493591"/>
              <a:gd name="connsiteX21-201" fmla="*/ 251731 w 560550"/>
              <a:gd name="connsiteY21-202" fmla="*/ 26070 h 493591"/>
              <a:gd name="connsiteX22-203" fmla="*/ 255383 w 560550"/>
              <a:gd name="connsiteY22-204" fmla="*/ 19328 h 493591"/>
              <a:gd name="connsiteX23-205" fmla="*/ 281371 w 560550"/>
              <a:gd name="connsiteY23-206" fmla="*/ 127 h 493591"/>
              <a:gd name="connsiteX24-207" fmla="*/ 282090 w 560550"/>
              <a:gd name="connsiteY24-208" fmla="*/ 0 h 493591"/>
              <a:gd name="connsiteX0-209" fmla="*/ 282090 w 560550"/>
              <a:gd name="connsiteY0-210" fmla="*/ 0 h 493591"/>
              <a:gd name="connsiteX1-211" fmla="*/ 307359 w 560550"/>
              <a:gd name="connsiteY1-212" fmla="*/ 19328 h 493591"/>
              <a:gd name="connsiteX2-213" fmla="*/ 322151 w 560550"/>
              <a:gd name="connsiteY2-214" fmla="*/ 46641 h 493591"/>
              <a:gd name="connsiteX3-215" fmla="*/ 426075 w 560550"/>
              <a:gd name="connsiteY3-216" fmla="*/ 252279 h 493591"/>
              <a:gd name="connsiteX4-217" fmla="*/ 549713 w 560550"/>
              <a:gd name="connsiteY4-218" fmla="*/ 442022 h 493591"/>
              <a:gd name="connsiteX5-219" fmla="*/ 553726 w 560550"/>
              <a:gd name="connsiteY5-220" fmla="*/ 448555 h 493591"/>
              <a:gd name="connsiteX6-221" fmla="*/ 557360 w 560550"/>
              <a:gd name="connsiteY6-222" fmla="*/ 480662 h 493591"/>
              <a:gd name="connsiteX7-223" fmla="*/ 557111 w 560550"/>
              <a:gd name="connsiteY7-224" fmla="*/ 481348 h 493591"/>
              <a:gd name="connsiteX8-225" fmla="*/ 527738 w 560550"/>
              <a:gd name="connsiteY8-226" fmla="*/ 493568 h 493591"/>
              <a:gd name="connsiteX9-227" fmla="*/ 496688 w 560550"/>
              <a:gd name="connsiteY9-228" fmla="*/ 492722 h 493591"/>
              <a:gd name="connsiteX10-229" fmla="*/ 275338 w 560550"/>
              <a:gd name="connsiteY10-230" fmla="*/ 480778 h 493591"/>
              <a:gd name="connsiteX11-231" fmla="*/ 275975 w 560550"/>
              <a:gd name="connsiteY11-232" fmla="*/ 480403 h 493591"/>
              <a:gd name="connsiteX12-233" fmla="*/ 266629 w 560550"/>
              <a:gd name="connsiteY12-234" fmla="*/ 479903 h 493591"/>
              <a:gd name="connsiteX13-235" fmla="*/ 40497 w 560550"/>
              <a:gd name="connsiteY13-236" fmla="*/ 492105 h 493591"/>
              <a:gd name="connsiteX14-237" fmla="*/ 32832 w 560550"/>
              <a:gd name="connsiteY14-238" fmla="*/ 492314 h 493591"/>
              <a:gd name="connsiteX15-239" fmla="*/ 3210 w 560550"/>
              <a:gd name="connsiteY15-240" fmla="*/ 479408 h 493591"/>
              <a:gd name="connsiteX16-241" fmla="*/ 2740 w 560550"/>
              <a:gd name="connsiteY16-242" fmla="*/ 478849 h 493591"/>
              <a:gd name="connsiteX17-243" fmla="*/ 6844 w 560550"/>
              <a:gd name="connsiteY17-244" fmla="*/ 447301 h 493591"/>
              <a:gd name="connsiteX18-245" fmla="*/ 23102 w 560550"/>
              <a:gd name="connsiteY18-246" fmla="*/ 420834 h 493591"/>
              <a:gd name="connsiteX19-247" fmla="*/ 149231 w 560550"/>
              <a:gd name="connsiteY19-248" fmla="*/ 228009 h 493591"/>
              <a:gd name="connsiteX20-249" fmla="*/ 251731 w 560550"/>
              <a:gd name="connsiteY20-250" fmla="*/ 26070 h 493591"/>
              <a:gd name="connsiteX21-251" fmla="*/ 255383 w 560550"/>
              <a:gd name="connsiteY21-252" fmla="*/ 19328 h 493591"/>
              <a:gd name="connsiteX22-253" fmla="*/ 281371 w 560550"/>
              <a:gd name="connsiteY22-254" fmla="*/ 127 h 493591"/>
              <a:gd name="connsiteX23-255" fmla="*/ 282090 w 560550"/>
              <a:gd name="connsiteY23-256" fmla="*/ 0 h 493591"/>
              <a:gd name="connsiteX0-257" fmla="*/ 282090 w 560550"/>
              <a:gd name="connsiteY0-258" fmla="*/ 0 h 493591"/>
              <a:gd name="connsiteX1-259" fmla="*/ 307359 w 560550"/>
              <a:gd name="connsiteY1-260" fmla="*/ 19328 h 493591"/>
              <a:gd name="connsiteX2-261" fmla="*/ 322151 w 560550"/>
              <a:gd name="connsiteY2-262" fmla="*/ 46641 h 493591"/>
              <a:gd name="connsiteX3-263" fmla="*/ 426075 w 560550"/>
              <a:gd name="connsiteY3-264" fmla="*/ 252279 h 493591"/>
              <a:gd name="connsiteX4-265" fmla="*/ 549713 w 560550"/>
              <a:gd name="connsiteY4-266" fmla="*/ 442022 h 493591"/>
              <a:gd name="connsiteX5-267" fmla="*/ 553726 w 560550"/>
              <a:gd name="connsiteY5-268" fmla="*/ 448555 h 493591"/>
              <a:gd name="connsiteX6-269" fmla="*/ 557360 w 560550"/>
              <a:gd name="connsiteY6-270" fmla="*/ 480662 h 493591"/>
              <a:gd name="connsiteX7-271" fmla="*/ 557111 w 560550"/>
              <a:gd name="connsiteY7-272" fmla="*/ 481348 h 493591"/>
              <a:gd name="connsiteX8-273" fmla="*/ 527738 w 560550"/>
              <a:gd name="connsiteY8-274" fmla="*/ 493568 h 493591"/>
              <a:gd name="connsiteX9-275" fmla="*/ 496688 w 560550"/>
              <a:gd name="connsiteY9-276" fmla="*/ 492722 h 493591"/>
              <a:gd name="connsiteX10-277" fmla="*/ 275338 w 560550"/>
              <a:gd name="connsiteY10-278" fmla="*/ 480778 h 493591"/>
              <a:gd name="connsiteX11-279" fmla="*/ 275975 w 560550"/>
              <a:gd name="connsiteY11-280" fmla="*/ 480403 h 493591"/>
              <a:gd name="connsiteX12-281" fmla="*/ 266629 w 560550"/>
              <a:gd name="connsiteY12-282" fmla="*/ 479903 h 493591"/>
              <a:gd name="connsiteX13-283" fmla="*/ 40497 w 560550"/>
              <a:gd name="connsiteY13-284" fmla="*/ 492105 h 493591"/>
              <a:gd name="connsiteX14-285" fmla="*/ 32832 w 560550"/>
              <a:gd name="connsiteY14-286" fmla="*/ 492314 h 493591"/>
              <a:gd name="connsiteX15-287" fmla="*/ 3210 w 560550"/>
              <a:gd name="connsiteY15-288" fmla="*/ 479408 h 493591"/>
              <a:gd name="connsiteX16-289" fmla="*/ 2740 w 560550"/>
              <a:gd name="connsiteY16-290" fmla="*/ 478849 h 493591"/>
              <a:gd name="connsiteX17-291" fmla="*/ 6844 w 560550"/>
              <a:gd name="connsiteY17-292" fmla="*/ 447301 h 493591"/>
              <a:gd name="connsiteX18-293" fmla="*/ 23102 w 560550"/>
              <a:gd name="connsiteY18-294" fmla="*/ 420834 h 493591"/>
              <a:gd name="connsiteX19-295" fmla="*/ 149231 w 560550"/>
              <a:gd name="connsiteY19-296" fmla="*/ 228009 h 493591"/>
              <a:gd name="connsiteX20-297" fmla="*/ 251731 w 560550"/>
              <a:gd name="connsiteY20-298" fmla="*/ 26070 h 493591"/>
              <a:gd name="connsiteX21-299" fmla="*/ 255383 w 560550"/>
              <a:gd name="connsiteY21-300" fmla="*/ 19328 h 493591"/>
              <a:gd name="connsiteX22-301" fmla="*/ 281371 w 560550"/>
              <a:gd name="connsiteY22-302" fmla="*/ 127 h 493591"/>
              <a:gd name="connsiteX23-303" fmla="*/ 282090 w 560550"/>
              <a:gd name="connsiteY23-304" fmla="*/ 0 h 493591"/>
              <a:gd name="connsiteX0-305" fmla="*/ 282090 w 560550"/>
              <a:gd name="connsiteY0-306" fmla="*/ 0 h 493591"/>
              <a:gd name="connsiteX1-307" fmla="*/ 307359 w 560550"/>
              <a:gd name="connsiteY1-308" fmla="*/ 19328 h 493591"/>
              <a:gd name="connsiteX2-309" fmla="*/ 322151 w 560550"/>
              <a:gd name="connsiteY2-310" fmla="*/ 46641 h 493591"/>
              <a:gd name="connsiteX3-311" fmla="*/ 426075 w 560550"/>
              <a:gd name="connsiteY3-312" fmla="*/ 252279 h 493591"/>
              <a:gd name="connsiteX4-313" fmla="*/ 549713 w 560550"/>
              <a:gd name="connsiteY4-314" fmla="*/ 442022 h 493591"/>
              <a:gd name="connsiteX5-315" fmla="*/ 553726 w 560550"/>
              <a:gd name="connsiteY5-316" fmla="*/ 448555 h 493591"/>
              <a:gd name="connsiteX6-317" fmla="*/ 557360 w 560550"/>
              <a:gd name="connsiteY6-318" fmla="*/ 480662 h 493591"/>
              <a:gd name="connsiteX7-319" fmla="*/ 557111 w 560550"/>
              <a:gd name="connsiteY7-320" fmla="*/ 481348 h 493591"/>
              <a:gd name="connsiteX8-321" fmla="*/ 527738 w 560550"/>
              <a:gd name="connsiteY8-322" fmla="*/ 493568 h 493591"/>
              <a:gd name="connsiteX9-323" fmla="*/ 496688 w 560550"/>
              <a:gd name="connsiteY9-324" fmla="*/ 492722 h 493591"/>
              <a:gd name="connsiteX10-325" fmla="*/ 275338 w 560550"/>
              <a:gd name="connsiteY10-326" fmla="*/ 480778 h 493591"/>
              <a:gd name="connsiteX11-327" fmla="*/ 266629 w 560550"/>
              <a:gd name="connsiteY11-328" fmla="*/ 479903 h 493591"/>
              <a:gd name="connsiteX12-329" fmla="*/ 40497 w 560550"/>
              <a:gd name="connsiteY12-330" fmla="*/ 492105 h 493591"/>
              <a:gd name="connsiteX13-331" fmla="*/ 32832 w 560550"/>
              <a:gd name="connsiteY13-332" fmla="*/ 492314 h 493591"/>
              <a:gd name="connsiteX14-333" fmla="*/ 3210 w 560550"/>
              <a:gd name="connsiteY14-334" fmla="*/ 479408 h 493591"/>
              <a:gd name="connsiteX15-335" fmla="*/ 2740 w 560550"/>
              <a:gd name="connsiteY15-336" fmla="*/ 478849 h 493591"/>
              <a:gd name="connsiteX16-337" fmla="*/ 6844 w 560550"/>
              <a:gd name="connsiteY16-338" fmla="*/ 447301 h 493591"/>
              <a:gd name="connsiteX17-339" fmla="*/ 23102 w 560550"/>
              <a:gd name="connsiteY17-340" fmla="*/ 420834 h 493591"/>
              <a:gd name="connsiteX18-341" fmla="*/ 149231 w 560550"/>
              <a:gd name="connsiteY18-342" fmla="*/ 228009 h 493591"/>
              <a:gd name="connsiteX19-343" fmla="*/ 251731 w 560550"/>
              <a:gd name="connsiteY19-344" fmla="*/ 26070 h 493591"/>
              <a:gd name="connsiteX20-345" fmla="*/ 255383 w 560550"/>
              <a:gd name="connsiteY20-346" fmla="*/ 19328 h 493591"/>
              <a:gd name="connsiteX21-347" fmla="*/ 281371 w 560550"/>
              <a:gd name="connsiteY21-348" fmla="*/ 127 h 493591"/>
              <a:gd name="connsiteX22-349" fmla="*/ 282090 w 560550"/>
              <a:gd name="connsiteY22-350" fmla="*/ 0 h 493591"/>
              <a:gd name="connsiteX0-351" fmla="*/ 282090 w 560550"/>
              <a:gd name="connsiteY0-352" fmla="*/ 0 h 493591"/>
              <a:gd name="connsiteX1-353" fmla="*/ 307359 w 560550"/>
              <a:gd name="connsiteY1-354" fmla="*/ 19328 h 493591"/>
              <a:gd name="connsiteX2-355" fmla="*/ 322151 w 560550"/>
              <a:gd name="connsiteY2-356" fmla="*/ 46641 h 493591"/>
              <a:gd name="connsiteX3-357" fmla="*/ 426075 w 560550"/>
              <a:gd name="connsiteY3-358" fmla="*/ 252279 h 493591"/>
              <a:gd name="connsiteX4-359" fmla="*/ 549713 w 560550"/>
              <a:gd name="connsiteY4-360" fmla="*/ 442022 h 493591"/>
              <a:gd name="connsiteX5-361" fmla="*/ 553726 w 560550"/>
              <a:gd name="connsiteY5-362" fmla="*/ 448555 h 493591"/>
              <a:gd name="connsiteX6-363" fmla="*/ 557360 w 560550"/>
              <a:gd name="connsiteY6-364" fmla="*/ 480662 h 493591"/>
              <a:gd name="connsiteX7-365" fmla="*/ 557111 w 560550"/>
              <a:gd name="connsiteY7-366" fmla="*/ 481348 h 493591"/>
              <a:gd name="connsiteX8-367" fmla="*/ 527738 w 560550"/>
              <a:gd name="connsiteY8-368" fmla="*/ 493568 h 493591"/>
              <a:gd name="connsiteX9-369" fmla="*/ 496688 w 560550"/>
              <a:gd name="connsiteY9-370" fmla="*/ 492722 h 493591"/>
              <a:gd name="connsiteX10-371" fmla="*/ 266629 w 560550"/>
              <a:gd name="connsiteY10-372" fmla="*/ 479903 h 493591"/>
              <a:gd name="connsiteX11-373" fmla="*/ 40497 w 560550"/>
              <a:gd name="connsiteY11-374" fmla="*/ 492105 h 493591"/>
              <a:gd name="connsiteX12-375" fmla="*/ 32832 w 560550"/>
              <a:gd name="connsiteY12-376" fmla="*/ 492314 h 493591"/>
              <a:gd name="connsiteX13-377" fmla="*/ 3210 w 560550"/>
              <a:gd name="connsiteY13-378" fmla="*/ 479408 h 493591"/>
              <a:gd name="connsiteX14-379" fmla="*/ 2740 w 560550"/>
              <a:gd name="connsiteY14-380" fmla="*/ 478849 h 493591"/>
              <a:gd name="connsiteX15-381" fmla="*/ 6844 w 560550"/>
              <a:gd name="connsiteY15-382" fmla="*/ 447301 h 493591"/>
              <a:gd name="connsiteX16-383" fmla="*/ 23102 w 560550"/>
              <a:gd name="connsiteY16-384" fmla="*/ 420834 h 493591"/>
              <a:gd name="connsiteX17-385" fmla="*/ 149231 w 560550"/>
              <a:gd name="connsiteY17-386" fmla="*/ 228009 h 493591"/>
              <a:gd name="connsiteX18-387" fmla="*/ 251731 w 560550"/>
              <a:gd name="connsiteY18-388" fmla="*/ 26070 h 493591"/>
              <a:gd name="connsiteX19-389" fmla="*/ 255383 w 560550"/>
              <a:gd name="connsiteY19-390" fmla="*/ 19328 h 493591"/>
              <a:gd name="connsiteX20-391" fmla="*/ 281371 w 560550"/>
              <a:gd name="connsiteY20-392" fmla="*/ 127 h 493591"/>
              <a:gd name="connsiteX21-393" fmla="*/ 282090 w 560550"/>
              <a:gd name="connsiteY21-394" fmla="*/ 0 h 493591"/>
              <a:gd name="connsiteX0-395" fmla="*/ 282090 w 560550"/>
              <a:gd name="connsiteY0-396" fmla="*/ 0 h 493591"/>
              <a:gd name="connsiteX1-397" fmla="*/ 307359 w 560550"/>
              <a:gd name="connsiteY1-398" fmla="*/ 19328 h 493591"/>
              <a:gd name="connsiteX2-399" fmla="*/ 322151 w 560550"/>
              <a:gd name="connsiteY2-400" fmla="*/ 46641 h 493591"/>
              <a:gd name="connsiteX3-401" fmla="*/ 426075 w 560550"/>
              <a:gd name="connsiteY3-402" fmla="*/ 252279 h 493591"/>
              <a:gd name="connsiteX4-403" fmla="*/ 549713 w 560550"/>
              <a:gd name="connsiteY4-404" fmla="*/ 442022 h 493591"/>
              <a:gd name="connsiteX5-405" fmla="*/ 553726 w 560550"/>
              <a:gd name="connsiteY5-406" fmla="*/ 448555 h 493591"/>
              <a:gd name="connsiteX6-407" fmla="*/ 557360 w 560550"/>
              <a:gd name="connsiteY6-408" fmla="*/ 480662 h 493591"/>
              <a:gd name="connsiteX7-409" fmla="*/ 557111 w 560550"/>
              <a:gd name="connsiteY7-410" fmla="*/ 481348 h 493591"/>
              <a:gd name="connsiteX8-411" fmla="*/ 527738 w 560550"/>
              <a:gd name="connsiteY8-412" fmla="*/ 493568 h 493591"/>
              <a:gd name="connsiteX9-413" fmla="*/ 496688 w 560550"/>
              <a:gd name="connsiteY9-414" fmla="*/ 492722 h 493591"/>
              <a:gd name="connsiteX10-415" fmla="*/ 266629 w 560550"/>
              <a:gd name="connsiteY10-416" fmla="*/ 479903 h 493591"/>
              <a:gd name="connsiteX11-417" fmla="*/ 40497 w 560550"/>
              <a:gd name="connsiteY11-418" fmla="*/ 492105 h 493591"/>
              <a:gd name="connsiteX12-419" fmla="*/ 32832 w 560550"/>
              <a:gd name="connsiteY12-420" fmla="*/ 492314 h 493591"/>
              <a:gd name="connsiteX13-421" fmla="*/ 3210 w 560550"/>
              <a:gd name="connsiteY13-422" fmla="*/ 479408 h 493591"/>
              <a:gd name="connsiteX14-423" fmla="*/ 2740 w 560550"/>
              <a:gd name="connsiteY14-424" fmla="*/ 478849 h 493591"/>
              <a:gd name="connsiteX15-425" fmla="*/ 6844 w 560550"/>
              <a:gd name="connsiteY15-426" fmla="*/ 447301 h 493591"/>
              <a:gd name="connsiteX16-427" fmla="*/ 23102 w 560550"/>
              <a:gd name="connsiteY16-428" fmla="*/ 420834 h 493591"/>
              <a:gd name="connsiteX17-429" fmla="*/ 149231 w 560550"/>
              <a:gd name="connsiteY17-430" fmla="*/ 228009 h 493591"/>
              <a:gd name="connsiteX18-431" fmla="*/ 251731 w 560550"/>
              <a:gd name="connsiteY18-432" fmla="*/ 26070 h 493591"/>
              <a:gd name="connsiteX19-433" fmla="*/ 255383 w 560550"/>
              <a:gd name="connsiteY19-434" fmla="*/ 19328 h 493591"/>
              <a:gd name="connsiteX20-435" fmla="*/ 281371 w 560550"/>
              <a:gd name="connsiteY20-436" fmla="*/ 127 h 493591"/>
              <a:gd name="connsiteX21-437" fmla="*/ 282090 w 560550"/>
              <a:gd name="connsiteY21-438" fmla="*/ 0 h 493591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  <a:cxn ang="0">
                <a:pos x="connsiteX10-21" y="connsiteY10-22"/>
              </a:cxn>
              <a:cxn ang="0">
                <a:pos x="connsiteX11-23" y="connsiteY11-24"/>
              </a:cxn>
              <a:cxn ang="0">
                <a:pos x="connsiteX12-25" y="connsiteY12-26"/>
              </a:cxn>
              <a:cxn ang="0">
                <a:pos x="connsiteX13-27" y="connsiteY13-28"/>
              </a:cxn>
              <a:cxn ang="0">
                <a:pos x="connsiteX14-29" y="connsiteY14-30"/>
              </a:cxn>
              <a:cxn ang="0">
                <a:pos x="connsiteX15-31" y="connsiteY15-32"/>
              </a:cxn>
              <a:cxn ang="0">
                <a:pos x="connsiteX16-33" y="connsiteY16-34"/>
              </a:cxn>
              <a:cxn ang="0">
                <a:pos x="connsiteX17-35" y="connsiteY17-36"/>
              </a:cxn>
              <a:cxn ang="0">
                <a:pos x="connsiteX18-37" y="connsiteY18-38"/>
              </a:cxn>
              <a:cxn ang="0">
                <a:pos x="connsiteX19-39" y="connsiteY19-40"/>
              </a:cxn>
              <a:cxn ang="0">
                <a:pos x="connsiteX20-41" y="connsiteY20-42"/>
              </a:cxn>
              <a:cxn ang="0">
                <a:pos x="connsiteX21-43" y="connsiteY21-44"/>
              </a:cxn>
            </a:cxnLst>
            <a:rect l="l" t="t" r="r" b="b"/>
            <a:pathLst>
              <a:path w="560550" h="493591">
                <a:moveTo>
                  <a:pt x="282090" y="0"/>
                </a:moveTo>
                <a:cubicBezTo>
                  <a:pt x="291235" y="0"/>
                  <a:pt x="300381" y="6443"/>
                  <a:pt x="307359" y="19328"/>
                </a:cubicBezTo>
                <a:lnTo>
                  <a:pt x="322151" y="46641"/>
                </a:lnTo>
                <a:cubicBezTo>
                  <a:pt x="341937" y="85466"/>
                  <a:pt x="388148" y="186382"/>
                  <a:pt x="426075" y="252279"/>
                </a:cubicBezTo>
                <a:cubicBezTo>
                  <a:pt x="464002" y="318176"/>
                  <a:pt x="528438" y="409309"/>
                  <a:pt x="549713" y="442022"/>
                </a:cubicBezTo>
                <a:lnTo>
                  <a:pt x="553726" y="448555"/>
                </a:lnTo>
                <a:cubicBezTo>
                  <a:pt x="561598" y="461368"/>
                  <a:pt x="562451" y="472766"/>
                  <a:pt x="557360" y="480662"/>
                </a:cubicBezTo>
                <a:cubicBezTo>
                  <a:pt x="557347" y="480929"/>
                  <a:pt x="557231" y="481140"/>
                  <a:pt x="557111" y="481348"/>
                </a:cubicBezTo>
                <a:cubicBezTo>
                  <a:pt x="552538" y="489268"/>
                  <a:pt x="542386" y="493968"/>
                  <a:pt x="527738" y="493568"/>
                </a:cubicBezTo>
                <a:lnTo>
                  <a:pt x="496688" y="492722"/>
                </a:lnTo>
                <a:cubicBezTo>
                  <a:pt x="453170" y="490445"/>
                  <a:pt x="342661" y="480006"/>
                  <a:pt x="266629" y="479903"/>
                </a:cubicBezTo>
                <a:cubicBezTo>
                  <a:pt x="190597" y="479800"/>
                  <a:pt x="79463" y="490037"/>
                  <a:pt x="40497" y="492105"/>
                </a:cubicBezTo>
                <a:lnTo>
                  <a:pt x="32832" y="492314"/>
                </a:lnTo>
                <a:cubicBezTo>
                  <a:pt x="17800" y="492724"/>
                  <a:pt x="7502" y="487764"/>
                  <a:pt x="3210" y="479408"/>
                </a:cubicBezTo>
                <a:cubicBezTo>
                  <a:pt x="2985" y="479262"/>
                  <a:pt x="2860" y="479056"/>
                  <a:pt x="2740" y="478849"/>
                </a:cubicBezTo>
                <a:cubicBezTo>
                  <a:pt x="-1833" y="470928"/>
                  <a:pt x="-826" y="459787"/>
                  <a:pt x="6844" y="447301"/>
                </a:cubicBezTo>
                <a:lnTo>
                  <a:pt x="23102" y="420834"/>
                </a:lnTo>
                <a:cubicBezTo>
                  <a:pt x="46833" y="384285"/>
                  <a:pt x="111126" y="293803"/>
                  <a:pt x="149231" y="228009"/>
                </a:cubicBezTo>
                <a:cubicBezTo>
                  <a:pt x="187336" y="162215"/>
                  <a:pt x="234039" y="60850"/>
                  <a:pt x="251731" y="26070"/>
                </a:cubicBezTo>
                <a:lnTo>
                  <a:pt x="255383" y="19328"/>
                </a:lnTo>
                <a:cubicBezTo>
                  <a:pt x="262543" y="6104"/>
                  <a:pt x="271988" y="-334"/>
                  <a:pt x="281371" y="127"/>
                </a:cubicBezTo>
                <a:cubicBezTo>
                  <a:pt x="281609" y="5"/>
                  <a:pt x="281850" y="0"/>
                  <a:pt x="282090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endParaRPr lang="zh-CN" altLang="en-US" strike="noStrike" noProof="1">
              <a:solidFill>
                <a:srgbClr val="FFFFFF"/>
              </a:solidFill>
              <a:cs typeface="Arial" panose="020B0604020202020204" pitchFamily="34" charset="0"/>
            </a:endParaRPr>
          </a:p>
        </p:txBody>
      </p:sp>
      <p:sp>
        <p:nvSpPr>
          <p:cNvPr id="10" name="KSO_Shape"/>
          <p:cNvSpPr/>
          <p:nvPr/>
        </p:nvSpPr>
        <p:spPr>
          <a:xfrm rot="10154805">
            <a:off x="8661400" y="2400300"/>
            <a:ext cx="314325" cy="276225"/>
          </a:xfrm>
          <a:custGeom>
            <a:avLst/>
            <a:gdLst>
              <a:gd name="connsiteX0" fmla="*/ 282090 w 560550"/>
              <a:gd name="connsiteY0" fmla="*/ 0 h 493591"/>
              <a:gd name="connsiteX1" fmla="*/ 307359 w 560550"/>
              <a:gd name="connsiteY1" fmla="*/ 19328 h 493591"/>
              <a:gd name="connsiteX2" fmla="*/ 322151 w 560550"/>
              <a:gd name="connsiteY2" fmla="*/ 46641 h 493591"/>
              <a:gd name="connsiteX3" fmla="*/ 422483 w 560550"/>
              <a:gd name="connsiteY3" fmla="*/ 244308 h 493591"/>
              <a:gd name="connsiteX4" fmla="*/ 421839 w 560550"/>
              <a:gd name="connsiteY4" fmla="*/ 243943 h 493591"/>
              <a:gd name="connsiteX5" fmla="*/ 426075 w 560550"/>
              <a:gd name="connsiteY5" fmla="*/ 252279 h 493591"/>
              <a:gd name="connsiteX6" fmla="*/ 549713 w 560550"/>
              <a:gd name="connsiteY6" fmla="*/ 442022 h 493591"/>
              <a:gd name="connsiteX7" fmla="*/ 553726 w 560550"/>
              <a:gd name="connsiteY7" fmla="*/ 448555 h 493591"/>
              <a:gd name="connsiteX8" fmla="*/ 557360 w 560550"/>
              <a:gd name="connsiteY8" fmla="*/ 480662 h 493591"/>
              <a:gd name="connsiteX9" fmla="*/ 557111 w 560550"/>
              <a:gd name="connsiteY9" fmla="*/ 481348 h 493591"/>
              <a:gd name="connsiteX10" fmla="*/ 527738 w 560550"/>
              <a:gd name="connsiteY10" fmla="*/ 493568 h 493591"/>
              <a:gd name="connsiteX11" fmla="*/ 496688 w 560550"/>
              <a:gd name="connsiteY11" fmla="*/ 492722 h 493591"/>
              <a:gd name="connsiteX12" fmla="*/ 275338 w 560550"/>
              <a:gd name="connsiteY12" fmla="*/ 480778 h 493591"/>
              <a:gd name="connsiteX13" fmla="*/ 275975 w 560550"/>
              <a:gd name="connsiteY13" fmla="*/ 480403 h 493591"/>
              <a:gd name="connsiteX14" fmla="*/ 266629 w 560550"/>
              <a:gd name="connsiteY14" fmla="*/ 479903 h 493591"/>
              <a:gd name="connsiteX15" fmla="*/ 40497 w 560550"/>
              <a:gd name="connsiteY15" fmla="*/ 492105 h 493591"/>
              <a:gd name="connsiteX16" fmla="*/ 32832 w 560550"/>
              <a:gd name="connsiteY16" fmla="*/ 492314 h 493591"/>
              <a:gd name="connsiteX17" fmla="*/ 3210 w 560550"/>
              <a:gd name="connsiteY17" fmla="*/ 479408 h 493591"/>
              <a:gd name="connsiteX18" fmla="*/ 2740 w 560550"/>
              <a:gd name="connsiteY18" fmla="*/ 478849 h 493591"/>
              <a:gd name="connsiteX19" fmla="*/ 6844 w 560550"/>
              <a:gd name="connsiteY19" fmla="*/ 447301 h 493591"/>
              <a:gd name="connsiteX20" fmla="*/ 23102 w 560550"/>
              <a:gd name="connsiteY20" fmla="*/ 420834 h 493591"/>
              <a:gd name="connsiteX21" fmla="*/ 144121 w 560550"/>
              <a:gd name="connsiteY21" fmla="*/ 235111 h 493591"/>
              <a:gd name="connsiteX22" fmla="*/ 144127 w 560550"/>
              <a:gd name="connsiteY22" fmla="*/ 235851 h 493591"/>
              <a:gd name="connsiteX23" fmla="*/ 149231 w 560550"/>
              <a:gd name="connsiteY23" fmla="*/ 228009 h 493591"/>
              <a:gd name="connsiteX24" fmla="*/ 251731 w 560550"/>
              <a:gd name="connsiteY24" fmla="*/ 26070 h 493591"/>
              <a:gd name="connsiteX25" fmla="*/ 255383 w 560550"/>
              <a:gd name="connsiteY25" fmla="*/ 19328 h 493591"/>
              <a:gd name="connsiteX26" fmla="*/ 281371 w 560550"/>
              <a:gd name="connsiteY26" fmla="*/ 127 h 493591"/>
              <a:gd name="connsiteX27" fmla="*/ 282090 w 560550"/>
              <a:gd name="connsiteY27" fmla="*/ 0 h 493591"/>
              <a:gd name="connsiteX0-1" fmla="*/ 282090 w 560550"/>
              <a:gd name="connsiteY0-2" fmla="*/ 0 h 493591"/>
              <a:gd name="connsiteX1-3" fmla="*/ 307359 w 560550"/>
              <a:gd name="connsiteY1-4" fmla="*/ 19328 h 493591"/>
              <a:gd name="connsiteX2-5" fmla="*/ 322151 w 560550"/>
              <a:gd name="connsiteY2-6" fmla="*/ 46641 h 493591"/>
              <a:gd name="connsiteX3-7" fmla="*/ 422483 w 560550"/>
              <a:gd name="connsiteY3-8" fmla="*/ 244308 h 493591"/>
              <a:gd name="connsiteX4-9" fmla="*/ 426075 w 560550"/>
              <a:gd name="connsiteY4-10" fmla="*/ 252279 h 493591"/>
              <a:gd name="connsiteX5-11" fmla="*/ 549713 w 560550"/>
              <a:gd name="connsiteY5-12" fmla="*/ 442022 h 493591"/>
              <a:gd name="connsiteX6-13" fmla="*/ 553726 w 560550"/>
              <a:gd name="connsiteY6-14" fmla="*/ 448555 h 493591"/>
              <a:gd name="connsiteX7-15" fmla="*/ 557360 w 560550"/>
              <a:gd name="connsiteY7-16" fmla="*/ 480662 h 493591"/>
              <a:gd name="connsiteX8-17" fmla="*/ 557111 w 560550"/>
              <a:gd name="connsiteY8-18" fmla="*/ 481348 h 493591"/>
              <a:gd name="connsiteX9-19" fmla="*/ 527738 w 560550"/>
              <a:gd name="connsiteY9-20" fmla="*/ 493568 h 493591"/>
              <a:gd name="connsiteX10-21" fmla="*/ 496688 w 560550"/>
              <a:gd name="connsiteY10-22" fmla="*/ 492722 h 493591"/>
              <a:gd name="connsiteX11-23" fmla="*/ 275338 w 560550"/>
              <a:gd name="connsiteY11-24" fmla="*/ 480778 h 493591"/>
              <a:gd name="connsiteX12-25" fmla="*/ 275975 w 560550"/>
              <a:gd name="connsiteY12-26" fmla="*/ 480403 h 493591"/>
              <a:gd name="connsiteX13-27" fmla="*/ 266629 w 560550"/>
              <a:gd name="connsiteY13-28" fmla="*/ 479903 h 493591"/>
              <a:gd name="connsiteX14-29" fmla="*/ 40497 w 560550"/>
              <a:gd name="connsiteY14-30" fmla="*/ 492105 h 493591"/>
              <a:gd name="connsiteX15-31" fmla="*/ 32832 w 560550"/>
              <a:gd name="connsiteY15-32" fmla="*/ 492314 h 493591"/>
              <a:gd name="connsiteX16-33" fmla="*/ 3210 w 560550"/>
              <a:gd name="connsiteY16-34" fmla="*/ 479408 h 493591"/>
              <a:gd name="connsiteX17-35" fmla="*/ 2740 w 560550"/>
              <a:gd name="connsiteY17-36" fmla="*/ 478849 h 493591"/>
              <a:gd name="connsiteX18-37" fmla="*/ 6844 w 560550"/>
              <a:gd name="connsiteY18-38" fmla="*/ 447301 h 493591"/>
              <a:gd name="connsiteX19-39" fmla="*/ 23102 w 560550"/>
              <a:gd name="connsiteY19-40" fmla="*/ 420834 h 493591"/>
              <a:gd name="connsiteX20-41" fmla="*/ 144121 w 560550"/>
              <a:gd name="connsiteY20-42" fmla="*/ 235111 h 493591"/>
              <a:gd name="connsiteX21-43" fmla="*/ 144127 w 560550"/>
              <a:gd name="connsiteY21-44" fmla="*/ 235851 h 493591"/>
              <a:gd name="connsiteX22-45" fmla="*/ 149231 w 560550"/>
              <a:gd name="connsiteY22-46" fmla="*/ 228009 h 493591"/>
              <a:gd name="connsiteX23-47" fmla="*/ 251731 w 560550"/>
              <a:gd name="connsiteY23-48" fmla="*/ 26070 h 493591"/>
              <a:gd name="connsiteX24-49" fmla="*/ 255383 w 560550"/>
              <a:gd name="connsiteY24-50" fmla="*/ 19328 h 493591"/>
              <a:gd name="connsiteX25-51" fmla="*/ 281371 w 560550"/>
              <a:gd name="connsiteY25-52" fmla="*/ 127 h 493591"/>
              <a:gd name="connsiteX26-53" fmla="*/ 282090 w 560550"/>
              <a:gd name="connsiteY26-54" fmla="*/ 0 h 493591"/>
              <a:gd name="connsiteX0-55" fmla="*/ 282090 w 560550"/>
              <a:gd name="connsiteY0-56" fmla="*/ 0 h 493591"/>
              <a:gd name="connsiteX1-57" fmla="*/ 307359 w 560550"/>
              <a:gd name="connsiteY1-58" fmla="*/ 19328 h 493591"/>
              <a:gd name="connsiteX2-59" fmla="*/ 322151 w 560550"/>
              <a:gd name="connsiteY2-60" fmla="*/ 46641 h 493591"/>
              <a:gd name="connsiteX3-61" fmla="*/ 426075 w 560550"/>
              <a:gd name="connsiteY3-62" fmla="*/ 252279 h 493591"/>
              <a:gd name="connsiteX4-63" fmla="*/ 549713 w 560550"/>
              <a:gd name="connsiteY4-64" fmla="*/ 442022 h 493591"/>
              <a:gd name="connsiteX5-65" fmla="*/ 553726 w 560550"/>
              <a:gd name="connsiteY5-66" fmla="*/ 448555 h 493591"/>
              <a:gd name="connsiteX6-67" fmla="*/ 557360 w 560550"/>
              <a:gd name="connsiteY6-68" fmla="*/ 480662 h 493591"/>
              <a:gd name="connsiteX7-69" fmla="*/ 557111 w 560550"/>
              <a:gd name="connsiteY7-70" fmla="*/ 481348 h 493591"/>
              <a:gd name="connsiteX8-71" fmla="*/ 527738 w 560550"/>
              <a:gd name="connsiteY8-72" fmla="*/ 493568 h 493591"/>
              <a:gd name="connsiteX9-73" fmla="*/ 496688 w 560550"/>
              <a:gd name="connsiteY9-74" fmla="*/ 492722 h 493591"/>
              <a:gd name="connsiteX10-75" fmla="*/ 275338 w 560550"/>
              <a:gd name="connsiteY10-76" fmla="*/ 480778 h 493591"/>
              <a:gd name="connsiteX11-77" fmla="*/ 275975 w 560550"/>
              <a:gd name="connsiteY11-78" fmla="*/ 480403 h 493591"/>
              <a:gd name="connsiteX12-79" fmla="*/ 266629 w 560550"/>
              <a:gd name="connsiteY12-80" fmla="*/ 479903 h 493591"/>
              <a:gd name="connsiteX13-81" fmla="*/ 40497 w 560550"/>
              <a:gd name="connsiteY13-82" fmla="*/ 492105 h 493591"/>
              <a:gd name="connsiteX14-83" fmla="*/ 32832 w 560550"/>
              <a:gd name="connsiteY14-84" fmla="*/ 492314 h 493591"/>
              <a:gd name="connsiteX15-85" fmla="*/ 3210 w 560550"/>
              <a:gd name="connsiteY15-86" fmla="*/ 479408 h 493591"/>
              <a:gd name="connsiteX16-87" fmla="*/ 2740 w 560550"/>
              <a:gd name="connsiteY16-88" fmla="*/ 478849 h 493591"/>
              <a:gd name="connsiteX17-89" fmla="*/ 6844 w 560550"/>
              <a:gd name="connsiteY17-90" fmla="*/ 447301 h 493591"/>
              <a:gd name="connsiteX18-91" fmla="*/ 23102 w 560550"/>
              <a:gd name="connsiteY18-92" fmla="*/ 420834 h 493591"/>
              <a:gd name="connsiteX19-93" fmla="*/ 144121 w 560550"/>
              <a:gd name="connsiteY19-94" fmla="*/ 235111 h 493591"/>
              <a:gd name="connsiteX20-95" fmla="*/ 144127 w 560550"/>
              <a:gd name="connsiteY20-96" fmla="*/ 235851 h 493591"/>
              <a:gd name="connsiteX21-97" fmla="*/ 149231 w 560550"/>
              <a:gd name="connsiteY21-98" fmla="*/ 228009 h 493591"/>
              <a:gd name="connsiteX22-99" fmla="*/ 251731 w 560550"/>
              <a:gd name="connsiteY22-100" fmla="*/ 26070 h 493591"/>
              <a:gd name="connsiteX23-101" fmla="*/ 255383 w 560550"/>
              <a:gd name="connsiteY23-102" fmla="*/ 19328 h 493591"/>
              <a:gd name="connsiteX24-103" fmla="*/ 281371 w 560550"/>
              <a:gd name="connsiteY24-104" fmla="*/ 127 h 493591"/>
              <a:gd name="connsiteX25-105" fmla="*/ 282090 w 560550"/>
              <a:gd name="connsiteY25-106" fmla="*/ 0 h 493591"/>
              <a:gd name="connsiteX0-107" fmla="*/ 282090 w 560550"/>
              <a:gd name="connsiteY0-108" fmla="*/ 0 h 493591"/>
              <a:gd name="connsiteX1-109" fmla="*/ 307359 w 560550"/>
              <a:gd name="connsiteY1-110" fmla="*/ 19328 h 493591"/>
              <a:gd name="connsiteX2-111" fmla="*/ 322151 w 560550"/>
              <a:gd name="connsiteY2-112" fmla="*/ 46641 h 493591"/>
              <a:gd name="connsiteX3-113" fmla="*/ 426075 w 560550"/>
              <a:gd name="connsiteY3-114" fmla="*/ 252279 h 493591"/>
              <a:gd name="connsiteX4-115" fmla="*/ 549713 w 560550"/>
              <a:gd name="connsiteY4-116" fmla="*/ 442022 h 493591"/>
              <a:gd name="connsiteX5-117" fmla="*/ 553726 w 560550"/>
              <a:gd name="connsiteY5-118" fmla="*/ 448555 h 493591"/>
              <a:gd name="connsiteX6-119" fmla="*/ 557360 w 560550"/>
              <a:gd name="connsiteY6-120" fmla="*/ 480662 h 493591"/>
              <a:gd name="connsiteX7-121" fmla="*/ 557111 w 560550"/>
              <a:gd name="connsiteY7-122" fmla="*/ 481348 h 493591"/>
              <a:gd name="connsiteX8-123" fmla="*/ 527738 w 560550"/>
              <a:gd name="connsiteY8-124" fmla="*/ 493568 h 493591"/>
              <a:gd name="connsiteX9-125" fmla="*/ 496688 w 560550"/>
              <a:gd name="connsiteY9-126" fmla="*/ 492722 h 493591"/>
              <a:gd name="connsiteX10-127" fmla="*/ 275338 w 560550"/>
              <a:gd name="connsiteY10-128" fmla="*/ 480778 h 493591"/>
              <a:gd name="connsiteX11-129" fmla="*/ 275975 w 560550"/>
              <a:gd name="connsiteY11-130" fmla="*/ 480403 h 493591"/>
              <a:gd name="connsiteX12-131" fmla="*/ 266629 w 560550"/>
              <a:gd name="connsiteY12-132" fmla="*/ 479903 h 493591"/>
              <a:gd name="connsiteX13-133" fmla="*/ 40497 w 560550"/>
              <a:gd name="connsiteY13-134" fmla="*/ 492105 h 493591"/>
              <a:gd name="connsiteX14-135" fmla="*/ 32832 w 560550"/>
              <a:gd name="connsiteY14-136" fmla="*/ 492314 h 493591"/>
              <a:gd name="connsiteX15-137" fmla="*/ 3210 w 560550"/>
              <a:gd name="connsiteY15-138" fmla="*/ 479408 h 493591"/>
              <a:gd name="connsiteX16-139" fmla="*/ 2740 w 560550"/>
              <a:gd name="connsiteY16-140" fmla="*/ 478849 h 493591"/>
              <a:gd name="connsiteX17-141" fmla="*/ 6844 w 560550"/>
              <a:gd name="connsiteY17-142" fmla="*/ 447301 h 493591"/>
              <a:gd name="connsiteX18-143" fmla="*/ 23102 w 560550"/>
              <a:gd name="connsiteY18-144" fmla="*/ 420834 h 493591"/>
              <a:gd name="connsiteX19-145" fmla="*/ 144121 w 560550"/>
              <a:gd name="connsiteY19-146" fmla="*/ 235111 h 493591"/>
              <a:gd name="connsiteX20-147" fmla="*/ 144127 w 560550"/>
              <a:gd name="connsiteY20-148" fmla="*/ 235851 h 493591"/>
              <a:gd name="connsiteX21-149" fmla="*/ 149231 w 560550"/>
              <a:gd name="connsiteY21-150" fmla="*/ 228009 h 493591"/>
              <a:gd name="connsiteX22-151" fmla="*/ 251731 w 560550"/>
              <a:gd name="connsiteY22-152" fmla="*/ 26070 h 493591"/>
              <a:gd name="connsiteX23-153" fmla="*/ 255383 w 560550"/>
              <a:gd name="connsiteY23-154" fmla="*/ 19328 h 493591"/>
              <a:gd name="connsiteX24-155" fmla="*/ 281371 w 560550"/>
              <a:gd name="connsiteY24-156" fmla="*/ 127 h 493591"/>
              <a:gd name="connsiteX25-157" fmla="*/ 282090 w 560550"/>
              <a:gd name="connsiteY25-158" fmla="*/ 0 h 493591"/>
              <a:gd name="connsiteX0-159" fmla="*/ 282090 w 560550"/>
              <a:gd name="connsiteY0-160" fmla="*/ 0 h 493591"/>
              <a:gd name="connsiteX1-161" fmla="*/ 307359 w 560550"/>
              <a:gd name="connsiteY1-162" fmla="*/ 19328 h 493591"/>
              <a:gd name="connsiteX2-163" fmla="*/ 322151 w 560550"/>
              <a:gd name="connsiteY2-164" fmla="*/ 46641 h 493591"/>
              <a:gd name="connsiteX3-165" fmla="*/ 426075 w 560550"/>
              <a:gd name="connsiteY3-166" fmla="*/ 252279 h 493591"/>
              <a:gd name="connsiteX4-167" fmla="*/ 549713 w 560550"/>
              <a:gd name="connsiteY4-168" fmla="*/ 442022 h 493591"/>
              <a:gd name="connsiteX5-169" fmla="*/ 553726 w 560550"/>
              <a:gd name="connsiteY5-170" fmla="*/ 448555 h 493591"/>
              <a:gd name="connsiteX6-171" fmla="*/ 557360 w 560550"/>
              <a:gd name="connsiteY6-172" fmla="*/ 480662 h 493591"/>
              <a:gd name="connsiteX7-173" fmla="*/ 557111 w 560550"/>
              <a:gd name="connsiteY7-174" fmla="*/ 481348 h 493591"/>
              <a:gd name="connsiteX8-175" fmla="*/ 527738 w 560550"/>
              <a:gd name="connsiteY8-176" fmla="*/ 493568 h 493591"/>
              <a:gd name="connsiteX9-177" fmla="*/ 496688 w 560550"/>
              <a:gd name="connsiteY9-178" fmla="*/ 492722 h 493591"/>
              <a:gd name="connsiteX10-179" fmla="*/ 275338 w 560550"/>
              <a:gd name="connsiteY10-180" fmla="*/ 480778 h 493591"/>
              <a:gd name="connsiteX11-181" fmla="*/ 275975 w 560550"/>
              <a:gd name="connsiteY11-182" fmla="*/ 480403 h 493591"/>
              <a:gd name="connsiteX12-183" fmla="*/ 266629 w 560550"/>
              <a:gd name="connsiteY12-184" fmla="*/ 479903 h 493591"/>
              <a:gd name="connsiteX13-185" fmla="*/ 40497 w 560550"/>
              <a:gd name="connsiteY13-186" fmla="*/ 492105 h 493591"/>
              <a:gd name="connsiteX14-187" fmla="*/ 32832 w 560550"/>
              <a:gd name="connsiteY14-188" fmla="*/ 492314 h 493591"/>
              <a:gd name="connsiteX15-189" fmla="*/ 3210 w 560550"/>
              <a:gd name="connsiteY15-190" fmla="*/ 479408 h 493591"/>
              <a:gd name="connsiteX16-191" fmla="*/ 2740 w 560550"/>
              <a:gd name="connsiteY16-192" fmla="*/ 478849 h 493591"/>
              <a:gd name="connsiteX17-193" fmla="*/ 6844 w 560550"/>
              <a:gd name="connsiteY17-194" fmla="*/ 447301 h 493591"/>
              <a:gd name="connsiteX18-195" fmla="*/ 23102 w 560550"/>
              <a:gd name="connsiteY18-196" fmla="*/ 420834 h 493591"/>
              <a:gd name="connsiteX19-197" fmla="*/ 144121 w 560550"/>
              <a:gd name="connsiteY19-198" fmla="*/ 235111 h 493591"/>
              <a:gd name="connsiteX20-199" fmla="*/ 149231 w 560550"/>
              <a:gd name="connsiteY20-200" fmla="*/ 228009 h 493591"/>
              <a:gd name="connsiteX21-201" fmla="*/ 251731 w 560550"/>
              <a:gd name="connsiteY21-202" fmla="*/ 26070 h 493591"/>
              <a:gd name="connsiteX22-203" fmla="*/ 255383 w 560550"/>
              <a:gd name="connsiteY22-204" fmla="*/ 19328 h 493591"/>
              <a:gd name="connsiteX23-205" fmla="*/ 281371 w 560550"/>
              <a:gd name="connsiteY23-206" fmla="*/ 127 h 493591"/>
              <a:gd name="connsiteX24-207" fmla="*/ 282090 w 560550"/>
              <a:gd name="connsiteY24-208" fmla="*/ 0 h 493591"/>
              <a:gd name="connsiteX0-209" fmla="*/ 282090 w 560550"/>
              <a:gd name="connsiteY0-210" fmla="*/ 0 h 493591"/>
              <a:gd name="connsiteX1-211" fmla="*/ 307359 w 560550"/>
              <a:gd name="connsiteY1-212" fmla="*/ 19328 h 493591"/>
              <a:gd name="connsiteX2-213" fmla="*/ 322151 w 560550"/>
              <a:gd name="connsiteY2-214" fmla="*/ 46641 h 493591"/>
              <a:gd name="connsiteX3-215" fmla="*/ 426075 w 560550"/>
              <a:gd name="connsiteY3-216" fmla="*/ 252279 h 493591"/>
              <a:gd name="connsiteX4-217" fmla="*/ 549713 w 560550"/>
              <a:gd name="connsiteY4-218" fmla="*/ 442022 h 493591"/>
              <a:gd name="connsiteX5-219" fmla="*/ 553726 w 560550"/>
              <a:gd name="connsiteY5-220" fmla="*/ 448555 h 493591"/>
              <a:gd name="connsiteX6-221" fmla="*/ 557360 w 560550"/>
              <a:gd name="connsiteY6-222" fmla="*/ 480662 h 493591"/>
              <a:gd name="connsiteX7-223" fmla="*/ 557111 w 560550"/>
              <a:gd name="connsiteY7-224" fmla="*/ 481348 h 493591"/>
              <a:gd name="connsiteX8-225" fmla="*/ 527738 w 560550"/>
              <a:gd name="connsiteY8-226" fmla="*/ 493568 h 493591"/>
              <a:gd name="connsiteX9-227" fmla="*/ 496688 w 560550"/>
              <a:gd name="connsiteY9-228" fmla="*/ 492722 h 493591"/>
              <a:gd name="connsiteX10-229" fmla="*/ 275338 w 560550"/>
              <a:gd name="connsiteY10-230" fmla="*/ 480778 h 493591"/>
              <a:gd name="connsiteX11-231" fmla="*/ 275975 w 560550"/>
              <a:gd name="connsiteY11-232" fmla="*/ 480403 h 493591"/>
              <a:gd name="connsiteX12-233" fmla="*/ 266629 w 560550"/>
              <a:gd name="connsiteY12-234" fmla="*/ 479903 h 493591"/>
              <a:gd name="connsiteX13-235" fmla="*/ 40497 w 560550"/>
              <a:gd name="connsiteY13-236" fmla="*/ 492105 h 493591"/>
              <a:gd name="connsiteX14-237" fmla="*/ 32832 w 560550"/>
              <a:gd name="connsiteY14-238" fmla="*/ 492314 h 493591"/>
              <a:gd name="connsiteX15-239" fmla="*/ 3210 w 560550"/>
              <a:gd name="connsiteY15-240" fmla="*/ 479408 h 493591"/>
              <a:gd name="connsiteX16-241" fmla="*/ 2740 w 560550"/>
              <a:gd name="connsiteY16-242" fmla="*/ 478849 h 493591"/>
              <a:gd name="connsiteX17-243" fmla="*/ 6844 w 560550"/>
              <a:gd name="connsiteY17-244" fmla="*/ 447301 h 493591"/>
              <a:gd name="connsiteX18-245" fmla="*/ 23102 w 560550"/>
              <a:gd name="connsiteY18-246" fmla="*/ 420834 h 493591"/>
              <a:gd name="connsiteX19-247" fmla="*/ 149231 w 560550"/>
              <a:gd name="connsiteY19-248" fmla="*/ 228009 h 493591"/>
              <a:gd name="connsiteX20-249" fmla="*/ 251731 w 560550"/>
              <a:gd name="connsiteY20-250" fmla="*/ 26070 h 493591"/>
              <a:gd name="connsiteX21-251" fmla="*/ 255383 w 560550"/>
              <a:gd name="connsiteY21-252" fmla="*/ 19328 h 493591"/>
              <a:gd name="connsiteX22-253" fmla="*/ 281371 w 560550"/>
              <a:gd name="connsiteY22-254" fmla="*/ 127 h 493591"/>
              <a:gd name="connsiteX23-255" fmla="*/ 282090 w 560550"/>
              <a:gd name="connsiteY23-256" fmla="*/ 0 h 493591"/>
              <a:gd name="connsiteX0-257" fmla="*/ 282090 w 560550"/>
              <a:gd name="connsiteY0-258" fmla="*/ 0 h 493591"/>
              <a:gd name="connsiteX1-259" fmla="*/ 307359 w 560550"/>
              <a:gd name="connsiteY1-260" fmla="*/ 19328 h 493591"/>
              <a:gd name="connsiteX2-261" fmla="*/ 322151 w 560550"/>
              <a:gd name="connsiteY2-262" fmla="*/ 46641 h 493591"/>
              <a:gd name="connsiteX3-263" fmla="*/ 426075 w 560550"/>
              <a:gd name="connsiteY3-264" fmla="*/ 252279 h 493591"/>
              <a:gd name="connsiteX4-265" fmla="*/ 549713 w 560550"/>
              <a:gd name="connsiteY4-266" fmla="*/ 442022 h 493591"/>
              <a:gd name="connsiteX5-267" fmla="*/ 553726 w 560550"/>
              <a:gd name="connsiteY5-268" fmla="*/ 448555 h 493591"/>
              <a:gd name="connsiteX6-269" fmla="*/ 557360 w 560550"/>
              <a:gd name="connsiteY6-270" fmla="*/ 480662 h 493591"/>
              <a:gd name="connsiteX7-271" fmla="*/ 557111 w 560550"/>
              <a:gd name="connsiteY7-272" fmla="*/ 481348 h 493591"/>
              <a:gd name="connsiteX8-273" fmla="*/ 527738 w 560550"/>
              <a:gd name="connsiteY8-274" fmla="*/ 493568 h 493591"/>
              <a:gd name="connsiteX9-275" fmla="*/ 496688 w 560550"/>
              <a:gd name="connsiteY9-276" fmla="*/ 492722 h 493591"/>
              <a:gd name="connsiteX10-277" fmla="*/ 275338 w 560550"/>
              <a:gd name="connsiteY10-278" fmla="*/ 480778 h 493591"/>
              <a:gd name="connsiteX11-279" fmla="*/ 275975 w 560550"/>
              <a:gd name="connsiteY11-280" fmla="*/ 480403 h 493591"/>
              <a:gd name="connsiteX12-281" fmla="*/ 266629 w 560550"/>
              <a:gd name="connsiteY12-282" fmla="*/ 479903 h 493591"/>
              <a:gd name="connsiteX13-283" fmla="*/ 40497 w 560550"/>
              <a:gd name="connsiteY13-284" fmla="*/ 492105 h 493591"/>
              <a:gd name="connsiteX14-285" fmla="*/ 32832 w 560550"/>
              <a:gd name="connsiteY14-286" fmla="*/ 492314 h 493591"/>
              <a:gd name="connsiteX15-287" fmla="*/ 3210 w 560550"/>
              <a:gd name="connsiteY15-288" fmla="*/ 479408 h 493591"/>
              <a:gd name="connsiteX16-289" fmla="*/ 2740 w 560550"/>
              <a:gd name="connsiteY16-290" fmla="*/ 478849 h 493591"/>
              <a:gd name="connsiteX17-291" fmla="*/ 6844 w 560550"/>
              <a:gd name="connsiteY17-292" fmla="*/ 447301 h 493591"/>
              <a:gd name="connsiteX18-293" fmla="*/ 23102 w 560550"/>
              <a:gd name="connsiteY18-294" fmla="*/ 420834 h 493591"/>
              <a:gd name="connsiteX19-295" fmla="*/ 149231 w 560550"/>
              <a:gd name="connsiteY19-296" fmla="*/ 228009 h 493591"/>
              <a:gd name="connsiteX20-297" fmla="*/ 251731 w 560550"/>
              <a:gd name="connsiteY20-298" fmla="*/ 26070 h 493591"/>
              <a:gd name="connsiteX21-299" fmla="*/ 255383 w 560550"/>
              <a:gd name="connsiteY21-300" fmla="*/ 19328 h 493591"/>
              <a:gd name="connsiteX22-301" fmla="*/ 281371 w 560550"/>
              <a:gd name="connsiteY22-302" fmla="*/ 127 h 493591"/>
              <a:gd name="connsiteX23-303" fmla="*/ 282090 w 560550"/>
              <a:gd name="connsiteY23-304" fmla="*/ 0 h 493591"/>
              <a:gd name="connsiteX0-305" fmla="*/ 282090 w 560550"/>
              <a:gd name="connsiteY0-306" fmla="*/ 0 h 493591"/>
              <a:gd name="connsiteX1-307" fmla="*/ 307359 w 560550"/>
              <a:gd name="connsiteY1-308" fmla="*/ 19328 h 493591"/>
              <a:gd name="connsiteX2-309" fmla="*/ 322151 w 560550"/>
              <a:gd name="connsiteY2-310" fmla="*/ 46641 h 493591"/>
              <a:gd name="connsiteX3-311" fmla="*/ 426075 w 560550"/>
              <a:gd name="connsiteY3-312" fmla="*/ 252279 h 493591"/>
              <a:gd name="connsiteX4-313" fmla="*/ 549713 w 560550"/>
              <a:gd name="connsiteY4-314" fmla="*/ 442022 h 493591"/>
              <a:gd name="connsiteX5-315" fmla="*/ 553726 w 560550"/>
              <a:gd name="connsiteY5-316" fmla="*/ 448555 h 493591"/>
              <a:gd name="connsiteX6-317" fmla="*/ 557360 w 560550"/>
              <a:gd name="connsiteY6-318" fmla="*/ 480662 h 493591"/>
              <a:gd name="connsiteX7-319" fmla="*/ 557111 w 560550"/>
              <a:gd name="connsiteY7-320" fmla="*/ 481348 h 493591"/>
              <a:gd name="connsiteX8-321" fmla="*/ 527738 w 560550"/>
              <a:gd name="connsiteY8-322" fmla="*/ 493568 h 493591"/>
              <a:gd name="connsiteX9-323" fmla="*/ 496688 w 560550"/>
              <a:gd name="connsiteY9-324" fmla="*/ 492722 h 493591"/>
              <a:gd name="connsiteX10-325" fmla="*/ 275338 w 560550"/>
              <a:gd name="connsiteY10-326" fmla="*/ 480778 h 493591"/>
              <a:gd name="connsiteX11-327" fmla="*/ 266629 w 560550"/>
              <a:gd name="connsiteY11-328" fmla="*/ 479903 h 493591"/>
              <a:gd name="connsiteX12-329" fmla="*/ 40497 w 560550"/>
              <a:gd name="connsiteY12-330" fmla="*/ 492105 h 493591"/>
              <a:gd name="connsiteX13-331" fmla="*/ 32832 w 560550"/>
              <a:gd name="connsiteY13-332" fmla="*/ 492314 h 493591"/>
              <a:gd name="connsiteX14-333" fmla="*/ 3210 w 560550"/>
              <a:gd name="connsiteY14-334" fmla="*/ 479408 h 493591"/>
              <a:gd name="connsiteX15-335" fmla="*/ 2740 w 560550"/>
              <a:gd name="connsiteY15-336" fmla="*/ 478849 h 493591"/>
              <a:gd name="connsiteX16-337" fmla="*/ 6844 w 560550"/>
              <a:gd name="connsiteY16-338" fmla="*/ 447301 h 493591"/>
              <a:gd name="connsiteX17-339" fmla="*/ 23102 w 560550"/>
              <a:gd name="connsiteY17-340" fmla="*/ 420834 h 493591"/>
              <a:gd name="connsiteX18-341" fmla="*/ 149231 w 560550"/>
              <a:gd name="connsiteY18-342" fmla="*/ 228009 h 493591"/>
              <a:gd name="connsiteX19-343" fmla="*/ 251731 w 560550"/>
              <a:gd name="connsiteY19-344" fmla="*/ 26070 h 493591"/>
              <a:gd name="connsiteX20-345" fmla="*/ 255383 w 560550"/>
              <a:gd name="connsiteY20-346" fmla="*/ 19328 h 493591"/>
              <a:gd name="connsiteX21-347" fmla="*/ 281371 w 560550"/>
              <a:gd name="connsiteY21-348" fmla="*/ 127 h 493591"/>
              <a:gd name="connsiteX22-349" fmla="*/ 282090 w 560550"/>
              <a:gd name="connsiteY22-350" fmla="*/ 0 h 493591"/>
              <a:gd name="connsiteX0-351" fmla="*/ 282090 w 560550"/>
              <a:gd name="connsiteY0-352" fmla="*/ 0 h 493591"/>
              <a:gd name="connsiteX1-353" fmla="*/ 307359 w 560550"/>
              <a:gd name="connsiteY1-354" fmla="*/ 19328 h 493591"/>
              <a:gd name="connsiteX2-355" fmla="*/ 322151 w 560550"/>
              <a:gd name="connsiteY2-356" fmla="*/ 46641 h 493591"/>
              <a:gd name="connsiteX3-357" fmla="*/ 426075 w 560550"/>
              <a:gd name="connsiteY3-358" fmla="*/ 252279 h 493591"/>
              <a:gd name="connsiteX4-359" fmla="*/ 549713 w 560550"/>
              <a:gd name="connsiteY4-360" fmla="*/ 442022 h 493591"/>
              <a:gd name="connsiteX5-361" fmla="*/ 553726 w 560550"/>
              <a:gd name="connsiteY5-362" fmla="*/ 448555 h 493591"/>
              <a:gd name="connsiteX6-363" fmla="*/ 557360 w 560550"/>
              <a:gd name="connsiteY6-364" fmla="*/ 480662 h 493591"/>
              <a:gd name="connsiteX7-365" fmla="*/ 557111 w 560550"/>
              <a:gd name="connsiteY7-366" fmla="*/ 481348 h 493591"/>
              <a:gd name="connsiteX8-367" fmla="*/ 527738 w 560550"/>
              <a:gd name="connsiteY8-368" fmla="*/ 493568 h 493591"/>
              <a:gd name="connsiteX9-369" fmla="*/ 496688 w 560550"/>
              <a:gd name="connsiteY9-370" fmla="*/ 492722 h 493591"/>
              <a:gd name="connsiteX10-371" fmla="*/ 266629 w 560550"/>
              <a:gd name="connsiteY10-372" fmla="*/ 479903 h 493591"/>
              <a:gd name="connsiteX11-373" fmla="*/ 40497 w 560550"/>
              <a:gd name="connsiteY11-374" fmla="*/ 492105 h 493591"/>
              <a:gd name="connsiteX12-375" fmla="*/ 32832 w 560550"/>
              <a:gd name="connsiteY12-376" fmla="*/ 492314 h 493591"/>
              <a:gd name="connsiteX13-377" fmla="*/ 3210 w 560550"/>
              <a:gd name="connsiteY13-378" fmla="*/ 479408 h 493591"/>
              <a:gd name="connsiteX14-379" fmla="*/ 2740 w 560550"/>
              <a:gd name="connsiteY14-380" fmla="*/ 478849 h 493591"/>
              <a:gd name="connsiteX15-381" fmla="*/ 6844 w 560550"/>
              <a:gd name="connsiteY15-382" fmla="*/ 447301 h 493591"/>
              <a:gd name="connsiteX16-383" fmla="*/ 23102 w 560550"/>
              <a:gd name="connsiteY16-384" fmla="*/ 420834 h 493591"/>
              <a:gd name="connsiteX17-385" fmla="*/ 149231 w 560550"/>
              <a:gd name="connsiteY17-386" fmla="*/ 228009 h 493591"/>
              <a:gd name="connsiteX18-387" fmla="*/ 251731 w 560550"/>
              <a:gd name="connsiteY18-388" fmla="*/ 26070 h 493591"/>
              <a:gd name="connsiteX19-389" fmla="*/ 255383 w 560550"/>
              <a:gd name="connsiteY19-390" fmla="*/ 19328 h 493591"/>
              <a:gd name="connsiteX20-391" fmla="*/ 281371 w 560550"/>
              <a:gd name="connsiteY20-392" fmla="*/ 127 h 493591"/>
              <a:gd name="connsiteX21-393" fmla="*/ 282090 w 560550"/>
              <a:gd name="connsiteY21-394" fmla="*/ 0 h 493591"/>
              <a:gd name="connsiteX0-395" fmla="*/ 282090 w 560550"/>
              <a:gd name="connsiteY0-396" fmla="*/ 0 h 493591"/>
              <a:gd name="connsiteX1-397" fmla="*/ 307359 w 560550"/>
              <a:gd name="connsiteY1-398" fmla="*/ 19328 h 493591"/>
              <a:gd name="connsiteX2-399" fmla="*/ 322151 w 560550"/>
              <a:gd name="connsiteY2-400" fmla="*/ 46641 h 493591"/>
              <a:gd name="connsiteX3-401" fmla="*/ 426075 w 560550"/>
              <a:gd name="connsiteY3-402" fmla="*/ 252279 h 493591"/>
              <a:gd name="connsiteX4-403" fmla="*/ 549713 w 560550"/>
              <a:gd name="connsiteY4-404" fmla="*/ 442022 h 493591"/>
              <a:gd name="connsiteX5-405" fmla="*/ 553726 w 560550"/>
              <a:gd name="connsiteY5-406" fmla="*/ 448555 h 493591"/>
              <a:gd name="connsiteX6-407" fmla="*/ 557360 w 560550"/>
              <a:gd name="connsiteY6-408" fmla="*/ 480662 h 493591"/>
              <a:gd name="connsiteX7-409" fmla="*/ 557111 w 560550"/>
              <a:gd name="connsiteY7-410" fmla="*/ 481348 h 493591"/>
              <a:gd name="connsiteX8-411" fmla="*/ 527738 w 560550"/>
              <a:gd name="connsiteY8-412" fmla="*/ 493568 h 493591"/>
              <a:gd name="connsiteX9-413" fmla="*/ 496688 w 560550"/>
              <a:gd name="connsiteY9-414" fmla="*/ 492722 h 493591"/>
              <a:gd name="connsiteX10-415" fmla="*/ 266629 w 560550"/>
              <a:gd name="connsiteY10-416" fmla="*/ 479903 h 493591"/>
              <a:gd name="connsiteX11-417" fmla="*/ 40497 w 560550"/>
              <a:gd name="connsiteY11-418" fmla="*/ 492105 h 493591"/>
              <a:gd name="connsiteX12-419" fmla="*/ 32832 w 560550"/>
              <a:gd name="connsiteY12-420" fmla="*/ 492314 h 493591"/>
              <a:gd name="connsiteX13-421" fmla="*/ 3210 w 560550"/>
              <a:gd name="connsiteY13-422" fmla="*/ 479408 h 493591"/>
              <a:gd name="connsiteX14-423" fmla="*/ 2740 w 560550"/>
              <a:gd name="connsiteY14-424" fmla="*/ 478849 h 493591"/>
              <a:gd name="connsiteX15-425" fmla="*/ 6844 w 560550"/>
              <a:gd name="connsiteY15-426" fmla="*/ 447301 h 493591"/>
              <a:gd name="connsiteX16-427" fmla="*/ 23102 w 560550"/>
              <a:gd name="connsiteY16-428" fmla="*/ 420834 h 493591"/>
              <a:gd name="connsiteX17-429" fmla="*/ 149231 w 560550"/>
              <a:gd name="connsiteY17-430" fmla="*/ 228009 h 493591"/>
              <a:gd name="connsiteX18-431" fmla="*/ 251731 w 560550"/>
              <a:gd name="connsiteY18-432" fmla="*/ 26070 h 493591"/>
              <a:gd name="connsiteX19-433" fmla="*/ 255383 w 560550"/>
              <a:gd name="connsiteY19-434" fmla="*/ 19328 h 493591"/>
              <a:gd name="connsiteX20-435" fmla="*/ 281371 w 560550"/>
              <a:gd name="connsiteY20-436" fmla="*/ 127 h 493591"/>
              <a:gd name="connsiteX21-437" fmla="*/ 282090 w 560550"/>
              <a:gd name="connsiteY21-438" fmla="*/ 0 h 493591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  <a:cxn ang="0">
                <a:pos x="connsiteX10-21" y="connsiteY10-22"/>
              </a:cxn>
              <a:cxn ang="0">
                <a:pos x="connsiteX11-23" y="connsiteY11-24"/>
              </a:cxn>
              <a:cxn ang="0">
                <a:pos x="connsiteX12-25" y="connsiteY12-26"/>
              </a:cxn>
              <a:cxn ang="0">
                <a:pos x="connsiteX13-27" y="connsiteY13-28"/>
              </a:cxn>
              <a:cxn ang="0">
                <a:pos x="connsiteX14-29" y="connsiteY14-30"/>
              </a:cxn>
              <a:cxn ang="0">
                <a:pos x="connsiteX15-31" y="connsiteY15-32"/>
              </a:cxn>
              <a:cxn ang="0">
                <a:pos x="connsiteX16-33" y="connsiteY16-34"/>
              </a:cxn>
              <a:cxn ang="0">
                <a:pos x="connsiteX17-35" y="connsiteY17-36"/>
              </a:cxn>
              <a:cxn ang="0">
                <a:pos x="connsiteX18-37" y="connsiteY18-38"/>
              </a:cxn>
              <a:cxn ang="0">
                <a:pos x="connsiteX19-39" y="connsiteY19-40"/>
              </a:cxn>
              <a:cxn ang="0">
                <a:pos x="connsiteX20-41" y="connsiteY20-42"/>
              </a:cxn>
              <a:cxn ang="0">
                <a:pos x="connsiteX21-43" y="connsiteY21-44"/>
              </a:cxn>
            </a:cxnLst>
            <a:rect l="l" t="t" r="r" b="b"/>
            <a:pathLst>
              <a:path w="560550" h="493591">
                <a:moveTo>
                  <a:pt x="282090" y="0"/>
                </a:moveTo>
                <a:cubicBezTo>
                  <a:pt x="291235" y="0"/>
                  <a:pt x="300381" y="6443"/>
                  <a:pt x="307359" y="19328"/>
                </a:cubicBezTo>
                <a:lnTo>
                  <a:pt x="322151" y="46641"/>
                </a:lnTo>
                <a:cubicBezTo>
                  <a:pt x="341937" y="85466"/>
                  <a:pt x="388148" y="186382"/>
                  <a:pt x="426075" y="252279"/>
                </a:cubicBezTo>
                <a:cubicBezTo>
                  <a:pt x="464002" y="318176"/>
                  <a:pt x="528438" y="409309"/>
                  <a:pt x="549713" y="442022"/>
                </a:cubicBezTo>
                <a:lnTo>
                  <a:pt x="553726" y="448555"/>
                </a:lnTo>
                <a:cubicBezTo>
                  <a:pt x="561598" y="461368"/>
                  <a:pt x="562451" y="472766"/>
                  <a:pt x="557360" y="480662"/>
                </a:cubicBezTo>
                <a:cubicBezTo>
                  <a:pt x="557347" y="480929"/>
                  <a:pt x="557231" y="481140"/>
                  <a:pt x="557111" y="481348"/>
                </a:cubicBezTo>
                <a:cubicBezTo>
                  <a:pt x="552538" y="489268"/>
                  <a:pt x="542386" y="493968"/>
                  <a:pt x="527738" y="493568"/>
                </a:cubicBezTo>
                <a:lnTo>
                  <a:pt x="496688" y="492722"/>
                </a:lnTo>
                <a:cubicBezTo>
                  <a:pt x="453170" y="490445"/>
                  <a:pt x="342661" y="480006"/>
                  <a:pt x="266629" y="479903"/>
                </a:cubicBezTo>
                <a:cubicBezTo>
                  <a:pt x="190597" y="479800"/>
                  <a:pt x="79463" y="490037"/>
                  <a:pt x="40497" y="492105"/>
                </a:cubicBezTo>
                <a:lnTo>
                  <a:pt x="32832" y="492314"/>
                </a:lnTo>
                <a:cubicBezTo>
                  <a:pt x="17800" y="492724"/>
                  <a:pt x="7502" y="487764"/>
                  <a:pt x="3210" y="479408"/>
                </a:cubicBezTo>
                <a:cubicBezTo>
                  <a:pt x="2985" y="479262"/>
                  <a:pt x="2860" y="479056"/>
                  <a:pt x="2740" y="478849"/>
                </a:cubicBezTo>
                <a:cubicBezTo>
                  <a:pt x="-1833" y="470928"/>
                  <a:pt x="-826" y="459787"/>
                  <a:pt x="6844" y="447301"/>
                </a:cubicBezTo>
                <a:lnTo>
                  <a:pt x="23102" y="420834"/>
                </a:lnTo>
                <a:cubicBezTo>
                  <a:pt x="46833" y="384285"/>
                  <a:pt x="111126" y="293803"/>
                  <a:pt x="149231" y="228009"/>
                </a:cubicBezTo>
                <a:cubicBezTo>
                  <a:pt x="187336" y="162215"/>
                  <a:pt x="234039" y="60850"/>
                  <a:pt x="251731" y="26070"/>
                </a:cubicBezTo>
                <a:lnTo>
                  <a:pt x="255383" y="19328"/>
                </a:lnTo>
                <a:cubicBezTo>
                  <a:pt x="262543" y="6104"/>
                  <a:pt x="271988" y="-334"/>
                  <a:pt x="281371" y="127"/>
                </a:cubicBezTo>
                <a:cubicBezTo>
                  <a:pt x="281609" y="5"/>
                  <a:pt x="281850" y="0"/>
                  <a:pt x="282090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endParaRPr lang="zh-CN" altLang="en-US" strike="noStrike" noProof="1">
              <a:solidFill>
                <a:srgbClr val="FFFFFF"/>
              </a:solidFill>
              <a:cs typeface="Arial" panose="020B0604020202020204" pitchFamily="34" charset="0"/>
            </a:endParaRPr>
          </a:p>
        </p:txBody>
      </p:sp>
      <p:sp>
        <p:nvSpPr>
          <p:cNvPr id="11" name="KSO_Shape"/>
          <p:cNvSpPr/>
          <p:nvPr/>
        </p:nvSpPr>
        <p:spPr>
          <a:xfrm rot="13326744">
            <a:off x="1309688" y="4641850"/>
            <a:ext cx="628650" cy="554038"/>
          </a:xfrm>
          <a:custGeom>
            <a:avLst/>
            <a:gdLst>
              <a:gd name="connsiteX0" fmla="*/ 282090 w 560550"/>
              <a:gd name="connsiteY0" fmla="*/ 0 h 493591"/>
              <a:gd name="connsiteX1" fmla="*/ 307359 w 560550"/>
              <a:gd name="connsiteY1" fmla="*/ 19328 h 493591"/>
              <a:gd name="connsiteX2" fmla="*/ 322151 w 560550"/>
              <a:gd name="connsiteY2" fmla="*/ 46641 h 493591"/>
              <a:gd name="connsiteX3" fmla="*/ 422483 w 560550"/>
              <a:gd name="connsiteY3" fmla="*/ 244308 h 493591"/>
              <a:gd name="connsiteX4" fmla="*/ 421839 w 560550"/>
              <a:gd name="connsiteY4" fmla="*/ 243943 h 493591"/>
              <a:gd name="connsiteX5" fmla="*/ 426075 w 560550"/>
              <a:gd name="connsiteY5" fmla="*/ 252279 h 493591"/>
              <a:gd name="connsiteX6" fmla="*/ 549713 w 560550"/>
              <a:gd name="connsiteY6" fmla="*/ 442022 h 493591"/>
              <a:gd name="connsiteX7" fmla="*/ 553726 w 560550"/>
              <a:gd name="connsiteY7" fmla="*/ 448555 h 493591"/>
              <a:gd name="connsiteX8" fmla="*/ 557360 w 560550"/>
              <a:gd name="connsiteY8" fmla="*/ 480662 h 493591"/>
              <a:gd name="connsiteX9" fmla="*/ 557111 w 560550"/>
              <a:gd name="connsiteY9" fmla="*/ 481348 h 493591"/>
              <a:gd name="connsiteX10" fmla="*/ 527738 w 560550"/>
              <a:gd name="connsiteY10" fmla="*/ 493568 h 493591"/>
              <a:gd name="connsiteX11" fmla="*/ 496688 w 560550"/>
              <a:gd name="connsiteY11" fmla="*/ 492722 h 493591"/>
              <a:gd name="connsiteX12" fmla="*/ 275338 w 560550"/>
              <a:gd name="connsiteY12" fmla="*/ 480778 h 493591"/>
              <a:gd name="connsiteX13" fmla="*/ 275975 w 560550"/>
              <a:gd name="connsiteY13" fmla="*/ 480403 h 493591"/>
              <a:gd name="connsiteX14" fmla="*/ 266629 w 560550"/>
              <a:gd name="connsiteY14" fmla="*/ 479903 h 493591"/>
              <a:gd name="connsiteX15" fmla="*/ 40497 w 560550"/>
              <a:gd name="connsiteY15" fmla="*/ 492105 h 493591"/>
              <a:gd name="connsiteX16" fmla="*/ 32832 w 560550"/>
              <a:gd name="connsiteY16" fmla="*/ 492314 h 493591"/>
              <a:gd name="connsiteX17" fmla="*/ 3210 w 560550"/>
              <a:gd name="connsiteY17" fmla="*/ 479408 h 493591"/>
              <a:gd name="connsiteX18" fmla="*/ 2740 w 560550"/>
              <a:gd name="connsiteY18" fmla="*/ 478849 h 493591"/>
              <a:gd name="connsiteX19" fmla="*/ 6844 w 560550"/>
              <a:gd name="connsiteY19" fmla="*/ 447301 h 493591"/>
              <a:gd name="connsiteX20" fmla="*/ 23102 w 560550"/>
              <a:gd name="connsiteY20" fmla="*/ 420834 h 493591"/>
              <a:gd name="connsiteX21" fmla="*/ 144121 w 560550"/>
              <a:gd name="connsiteY21" fmla="*/ 235111 h 493591"/>
              <a:gd name="connsiteX22" fmla="*/ 144127 w 560550"/>
              <a:gd name="connsiteY22" fmla="*/ 235851 h 493591"/>
              <a:gd name="connsiteX23" fmla="*/ 149231 w 560550"/>
              <a:gd name="connsiteY23" fmla="*/ 228009 h 493591"/>
              <a:gd name="connsiteX24" fmla="*/ 251731 w 560550"/>
              <a:gd name="connsiteY24" fmla="*/ 26070 h 493591"/>
              <a:gd name="connsiteX25" fmla="*/ 255383 w 560550"/>
              <a:gd name="connsiteY25" fmla="*/ 19328 h 493591"/>
              <a:gd name="connsiteX26" fmla="*/ 281371 w 560550"/>
              <a:gd name="connsiteY26" fmla="*/ 127 h 493591"/>
              <a:gd name="connsiteX27" fmla="*/ 282090 w 560550"/>
              <a:gd name="connsiteY27" fmla="*/ 0 h 493591"/>
              <a:gd name="connsiteX0-1" fmla="*/ 282090 w 560550"/>
              <a:gd name="connsiteY0-2" fmla="*/ 0 h 493591"/>
              <a:gd name="connsiteX1-3" fmla="*/ 307359 w 560550"/>
              <a:gd name="connsiteY1-4" fmla="*/ 19328 h 493591"/>
              <a:gd name="connsiteX2-5" fmla="*/ 322151 w 560550"/>
              <a:gd name="connsiteY2-6" fmla="*/ 46641 h 493591"/>
              <a:gd name="connsiteX3-7" fmla="*/ 422483 w 560550"/>
              <a:gd name="connsiteY3-8" fmla="*/ 244308 h 493591"/>
              <a:gd name="connsiteX4-9" fmla="*/ 426075 w 560550"/>
              <a:gd name="connsiteY4-10" fmla="*/ 252279 h 493591"/>
              <a:gd name="connsiteX5-11" fmla="*/ 549713 w 560550"/>
              <a:gd name="connsiteY5-12" fmla="*/ 442022 h 493591"/>
              <a:gd name="connsiteX6-13" fmla="*/ 553726 w 560550"/>
              <a:gd name="connsiteY6-14" fmla="*/ 448555 h 493591"/>
              <a:gd name="connsiteX7-15" fmla="*/ 557360 w 560550"/>
              <a:gd name="connsiteY7-16" fmla="*/ 480662 h 493591"/>
              <a:gd name="connsiteX8-17" fmla="*/ 557111 w 560550"/>
              <a:gd name="connsiteY8-18" fmla="*/ 481348 h 493591"/>
              <a:gd name="connsiteX9-19" fmla="*/ 527738 w 560550"/>
              <a:gd name="connsiteY9-20" fmla="*/ 493568 h 493591"/>
              <a:gd name="connsiteX10-21" fmla="*/ 496688 w 560550"/>
              <a:gd name="connsiteY10-22" fmla="*/ 492722 h 493591"/>
              <a:gd name="connsiteX11-23" fmla="*/ 275338 w 560550"/>
              <a:gd name="connsiteY11-24" fmla="*/ 480778 h 493591"/>
              <a:gd name="connsiteX12-25" fmla="*/ 275975 w 560550"/>
              <a:gd name="connsiteY12-26" fmla="*/ 480403 h 493591"/>
              <a:gd name="connsiteX13-27" fmla="*/ 266629 w 560550"/>
              <a:gd name="connsiteY13-28" fmla="*/ 479903 h 493591"/>
              <a:gd name="connsiteX14-29" fmla="*/ 40497 w 560550"/>
              <a:gd name="connsiteY14-30" fmla="*/ 492105 h 493591"/>
              <a:gd name="connsiteX15-31" fmla="*/ 32832 w 560550"/>
              <a:gd name="connsiteY15-32" fmla="*/ 492314 h 493591"/>
              <a:gd name="connsiteX16-33" fmla="*/ 3210 w 560550"/>
              <a:gd name="connsiteY16-34" fmla="*/ 479408 h 493591"/>
              <a:gd name="connsiteX17-35" fmla="*/ 2740 w 560550"/>
              <a:gd name="connsiteY17-36" fmla="*/ 478849 h 493591"/>
              <a:gd name="connsiteX18-37" fmla="*/ 6844 w 560550"/>
              <a:gd name="connsiteY18-38" fmla="*/ 447301 h 493591"/>
              <a:gd name="connsiteX19-39" fmla="*/ 23102 w 560550"/>
              <a:gd name="connsiteY19-40" fmla="*/ 420834 h 493591"/>
              <a:gd name="connsiteX20-41" fmla="*/ 144121 w 560550"/>
              <a:gd name="connsiteY20-42" fmla="*/ 235111 h 493591"/>
              <a:gd name="connsiteX21-43" fmla="*/ 144127 w 560550"/>
              <a:gd name="connsiteY21-44" fmla="*/ 235851 h 493591"/>
              <a:gd name="connsiteX22-45" fmla="*/ 149231 w 560550"/>
              <a:gd name="connsiteY22-46" fmla="*/ 228009 h 493591"/>
              <a:gd name="connsiteX23-47" fmla="*/ 251731 w 560550"/>
              <a:gd name="connsiteY23-48" fmla="*/ 26070 h 493591"/>
              <a:gd name="connsiteX24-49" fmla="*/ 255383 w 560550"/>
              <a:gd name="connsiteY24-50" fmla="*/ 19328 h 493591"/>
              <a:gd name="connsiteX25-51" fmla="*/ 281371 w 560550"/>
              <a:gd name="connsiteY25-52" fmla="*/ 127 h 493591"/>
              <a:gd name="connsiteX26-53" fmla="*/ 282090 w 560550"/>
              <a:gd name="connsiteY26-54" fmla="*/ 0 h 493591"/>
              <a:gd name="connsiteX0-55" fmla="*/ 282090 w 560550"/>
              <a:gd name="connsiteY0-56" fmla="*/ 0 h 493591"/>
              <a:gd name="connsiteX1-57" fmla="*/ 307359 w 560550"/>
              <a:gd name="connsiteY1-58" fmla="*/ 19328 h 493591"/>
              <a:gd name="connsiteX2-59" fmla="*/ 322151 w 560550"/>
              <a:gd name="connsiteY2-60" fmla="*/ 46641 h 493591"/>
              <a:gd name="connsiteX3-61" fmla="*/ 426075 w 560550"/>
              <a:gd name="connsiteY3-62" fmla="*/ 252279 h 493591"/>
              <a:gd name="connsiteX4-63" fmla="*/ 549713 w 560550"/>
              <a:gd name="connsiteY4-64" fmla="*/ 442022 h 493591"/>
              <a:gd name="connsiteX5-65" fmla="*/ 553726 w 560550"/>
              <a:gd name="connsiteY5-66" fmla="*/ 448555 h 493591"/>
              <a:gd name="connsiteX6-67" fmla="*/ 557360 w 560550"/>
              <a:gd name="connsiteY6-68" fmla="*/ 480662 h 493591"/>
              <a:gd name="connsiteX7-69" fmla="*/ 557111 w 560550"/>
              <a:gd name="connsiteY7-70" fmla="*/ 481348 h 493591"/>
              <a:gd name="connsiteX8-71" fmla="*/ 527738 w 560550"/>
              <a:gd name="connsiteY8-72" fmla="*/ 493568 h 493591"/>
              <a:gd name="connsiteX9-73" fmla="*/ 496688 w 560550"/>
              <a:gd name="connsiteY9-74" fmla="*/ 492722 h 493591"/>
              <a:gd name="connsiteX10-75" fmla="*/ 275338 w 560550"/>
              <a:gd name="connsiteY10-76" fmla="*/ 480778 h 493591"/>
              <a:gd name="connsiteX11-77" fmla="*/ 275975 w 560550"/>
              <a:gd name="connsiteY11-78" fmla="*/ 480403 h 493591"/>
              <a:gd name="connsiteX12-79" fmla="*/ 266629 w 560550"/>
              <a:gd name="connsiteY12-80" fmla="*/ 479903 h 493591"/>
              <a:gd name="connsiteX13-81" fmla="*/ 40497 w 560550"/>
              <a:gd name="connsiteY13-82" fmla="*/ 492105 h 493591"/>
              <a:gd name="connsiteX14-83" fmla="*/ 32832 w 560550"/>
              <a:gd name="connsiteY14-84" fmla="*/ 492314 h 493591"/>
              <a:gd name="connsiteX15-85" fmla="*/ 3210 w 560550"/>
              <a:gd name="connsiteY15-86" fmla="*/ 479408 h 493591"/>
              <a:gd name="connsiteX16-87" fmla="*/ 2740 w 560550"/>
              <a:gd name="connsiteY16-88" fmla="*/ 478849 h 493591"/>
              <a:gd name="connsiteX17-89" fmla="*/ 6844 w 560550"/>
              <a:gd name="connsiteY17-90" fmla="*/ 447301 h 493591"/>
              <a:gd name="connsiteX18-91" fmla="*/ 23102 w 560550"/>
              <a:gd name="connsiteY18-92" fmla="*/ 420834 h 493591"/>
              <a:gd name="connsiteX19-93" fmla="*/ 144121 w 560550"/>
              <a:gd name="connsiteY19-94" fmla="*/ 235111 h 493591"/>
              <a:gd name="connsiteX20-95" fmla="*/ 144127 w 560550"/>
              <a:gd name="connsiteY20-96" fmla="*/ 235851 h 493591"/>
              <a:gd name="connsiteX21-97" fmla="*/ 149231 w 560550"/>
              <a:gd name="connsiteY21-98" fmla="*/ 228009 h 493591"/>
              <a:gd name="connsiteX22-99" fmla="*/ 251731 w 560550"/>
              <a:gd name="connsiteY22-100" fmla="*/ 26070 h 493591"/>
              <a:gd name="connsiteX23-101" fmla="*/ 255383 w 560550"/>
              <a:gd name="connsiteY23-102" fmla="*/ 19328 h 493591"/>
              <a:gd name="connsiteX24-103" fmla="*/ 281371 w 560550"/>
              <a:gd name="connsiteY24-104" fmla="*/ 127 h 493591"/>
              <a:gd name="connsiteX25-105" fmla="*/ 282090 w 560550"/>
              <a:gd name="connsiteY25-106" fmla="*/ 0 h 493591"/>
              <a:gd name="connsiteX0-107" fmla="*/ 282090 w 560550"/>
              <a:gd name="connsiteY0-108" fmla="*/ 0 h 493591"/>
              <a:gd name="connsiteX1-109" fmla="*/ 307359 w 560550"/>
              <a:gd name="connsiteY1-110" fmla="*/ 19328 h 493591"/>
              <a:gd name="connsiteX2-111" fmla="*/ 322151 w 560550"/>
              <a:gd name="connsiteY2-112" fmla="*/ 46641 h 493591"/>
              <a:gd name="connsiteX3-113" fmla="*/ 426075 w 560550"/>
              <a:gd name="connsiteY3-114" fmla="*/ 252279 h 493591"/>
              <a:gd name="connsiteX4-115" fmla="*/ 549713 w 560550"/>
              <a:gd name="connsiteY4-116" fmla="*/ 442022 h 493591"/>
              <a:gd name="connsiteX5-117" fmla="*/ 553726 w 560550"/>
              <a:gd name="connsiteY5-118" fmla="*/ 448555 h 493591"/>
              <a:gd name="connsiteX6-119" fmla="*/ 557360 w 560550"/>
              <a:gd name="connsiteY6-120" fmla="*/ 480662 h 493591"/>
              <a:gd name="connsiteX7-121" fmla="*/ 557111 w 560550"/>
              <a:gd name="connsiteY7-122" fmla="*/ 481348 h 493591"/>
              <a:gd name="connsiteX8-123" fmla="*/ 527738 w 560550"/>
              <a:gd name="connsiteY8-124" fmla="*/ 493568 h 493591"/>
              <a:gd name="connsiteX9-125" fmla="*/ 496688 w 560550"/>
              <a:gd name="connsiteY9-126" fmla="*/ 492722 h 493591"/>
              <a:gd name="connsiteX10-127" fmla="*/ 275338 w 560550"/>
              <a:gd name="connsiteY10-128" fmla="*/ 480778 h 493591"/>
              <a:gd name="connsiteX11-129" fmla="*/ 275975 w 560550"/>
              <a:gd name="connsiteY11-130" fmla="*/ 480403 h 493591"/>
              <a:gd name="connsiteX12-131" fmla="*/ 266629 w 560550"/>
              <a:gd name="connsiteY12-132" fmla="*/ 479903 h 493591"/>
              <a:gd name="connsiteX13-133" fmla="*/ 40497 w 560550"/>
              <a:gd name="connsiteY13-134" fmla="*/ 492105 h 493591"/>
              <a:gd name="connsiteX14-135" fmla="*/ 32832 w 560550"/>
              <a:gd name="connsiteY14-136" fmla="*/ 492314 h 493591"/>
              <a:gd name="connsiteX15-137" fmla="*/ 3210 w 560550"/>
              <a:gd name="connsiteY15-138" fmla="*/ 479408 h 493591"/>
              <a:gd name="connsiteX16-139" fmla="*/ 2740 w 560550"/>
              <a:gd name="connsiteY16-140" fmla="*/ 478849 h 493591"/>
              <a:gd name="connsiteX17-141" fmla="*/ 6844 w 560550"/>
              <a:gd name="connsiteY17-142" fmla="*/ 447301 h 493591"/>
              <a:gd name="connsiteX18-143" fmla="*/ 23102 w 560550"/>
              <a:gd name="connsiteY18-144" fmla="*/ 420834 h 493591"/>
              <a:gd name="connsiteX19-145" fmla="*/ 144121 w 560550"/>
              <a:gd name="connsiteY19-146" fmla="*/ 235111 h 493591"/>
              <a:gd name="connsiteX20-147" fmla="*/ 144127 w 560550"/>
              <a:gd name="connsiteY20-148" fmla="*/ 235851 h 493591"/>
              <a:gd name="connsiteX21-149" fmla="*/ 149231 w 560550"/>
              <a:gd name="connsiteY21-150" fmla="*/ 228009 h 493591"/>
              <a:gd name="connsiteX22-151" fmla="*/ 251731 w 560550"/>
              <a:gd name="connsiteY22-152" fmla="*/ 26070 h 493591"/>
              <a:gd name="connsiteX23-153" fmla="*/ 255383 w 560550"/>
              <a:gd name="connsiteY23-154" fmla="*/ 19328 h 493591"/>
              <a:gd name="connsiteX24-155" fmla="*/ 281371 w 560550"/>
              <a:gd name="connsiteY24-156" fmla="*/ 127 h 493591"/>
              <a:gd name="connsiteX25-157" fmla="*/ 282090 w 560550"/>
              <a:gd name="connsiteY25-158" fmla="*/ 0 h 493591"/>
              <a:gd name="connsiteX0-159" fmla="*/ 282090 w 560550"/>
              <a:gd name="connsiteY0-160" fmla="*/ 0 h 493591"/>
              <a:gd name="connsiteX1-161" fmla="*/ 307359 w 560550"/>
              <a:gd name="connsiteY1-162" fmla="*/ 19328 h 493591"/>
              <a:gd name="connsiteX2-163" fmla="*/ 322151 w 560550"/>
              <a:gd name="connsiteY2-164" fmla="*/ 46641 h 493591"/>
              <a:gd name="connsiteX3-165" fmla="*/ 426075 w 560550"/>
              <a:gd name="connsiteY3-166" fmla="*/ 252279 h 493591"/>
              <a:gd name="connsiteX4-167" fmla="*/ 549713 w 560550"/>
              <a:gd name="connsiteY4-168" fmla="*/ 442022 h 493591"/>
              <a:gd name="connsiteX5-169" fmla="*/ 553726 w 560550"/>
              <a:gd name="connsiteY5-170" fmla="*/ 448555 h 493591"/>
              <a:gd name="connsiteX6-171" fmla="*/ 557360 w 560550"/>
              <a:gd name="connsiteY6-172" fmla="*/ 480662 h 493591"/>
              <a:gd name="connsiteX7-173" fmla="*/ 557111 w 560550"/>
              <a:gd name="connsiteY7-174" fmla="*/ 481348 h 493591"/>
              <a:gd name="connsiteX8-175" fmla="*/ 527738 w 560550"/>
              <a:gd name="connsiteY8-176" fmla="*/ 493568 h 493591"/>
              <a:gd name="connsiteX9-177" fmla="*/ 496688 w 560550"/>
              <a:gd name="connsiteY9-178" fmla="*/ 492722 h 493591"/>
              <a:gd name="connsiteX10-179" fmla="*/ 275338 w 560550"/>
              <a:gd name="connsiteY10-180" fmla="*/ 480778 h 493591"/>
              <a:gd name="connsiteX11-181" fmla="*/ 275975 w 560550"/>
              <a:gd name="connsiteY11-182" fmla="*/ 480403 h 493591"/>
              <a:gd name="connsiteX12-183" fmla="*/ 266629 w 560550"/>
              <a:gd name="connsiteY12-184" fmla="*/ 479903 h 493591"/>
              <a:gd name="connsiteX13-185" fmla="*/ 40497 w 560550"/>
              <a:gd name="connsiteY13-186" fmla="*/ 492105 h 493591"/>
              <a:gd name="connsiteX14-187" fmla="*/ 32832 w 560550"/>
              <a:gd name="connsiteY14-188" fmla="*/ 492314 h 493591"/>
              <a:gd name="connsiteX15-189" fmla="*/ 3210 w 560550"/>
              <a:gd name="connsiteY15-190" fmla="*/ 479408 h 493591"/>
              <a:gd name="connsiteX16-191" fmla="*/ 2740 w 560550"/>
              <a:gd name="connsiteY16-192" fmla="*/ 478849 h 493591"/>
              <a:gd name="connsiteX17-193" fmla="*/ 6844 w 560550"/>
              <a:gd name="connsiteY17-194" fmla="*/ 447301 h 493591"/>
              <a:gd name="connsiteX18-195" fmla="*/ 23102 w 560550"/>
              <a:gd name="connsiteY18-196" fmla="*/ 420834 h 493591"/>
              <a:gd name="connsiteX19-197" fmla="*/ 144121 w 560550"/>
              <a:gd name="connsiteY19-198" fmla="*/ 235111 h 493591"/>
              <a:gd name="connsiteX20-199" fmla="*/ 149231 w 560550"/>
              <a:gd name="connsiteY20-200" fmla="*/ 228009 h 493591"/>
              <a:gd name="connsiteX21-201" fmla="*/ 251731 w 560550"/>
              <a:gd name="connsiteY21-202" fmla="*/ 26070 h 493591"/>
              <a:gd name="connsiteX22-203" fmla="*/ 255383 w 560550"/>
              <a:gd name="connsiteY22-204" fmla="*/ 19328 h 493591"/>
              <a:gd name="connsiteX23-205" fmla="*/ 281371 w 560550"/>
              <a:gd name="connsiteY23-206" fmla="*/ 127 h 493591"/>
              <a:gd name="connsiteX24-207" fmla="*/ 282090 w 560550"/>
              <a:gd name="connsiteY24-208" fmla="*/ 0 h 493591"/>
              <a:gd name="connsiteX0-209" fmla="*/ 282090 w 560550"/>
              <a:gd name="connsiteY0-210" fmla="*/ 0 h 493591"/>
              <a:gd name="connsiteX1-211" fmla="*/ 307359 w 560550"/>
              <a:gd name="connsiteY1-212" fmla="*/ 19328 h 493591"/>
              <a:gd name="connsiteX2-213" fmla="*/ 322151 w 560550"/>
              <a:gd name="connsiteY2-214" fmla="*/ 46641 h 493591"/>
              <a:gd name="connsiteX3-215" fmla="*/ 426075 w 560550"/>
              <a:gd name="connsiteY3-216" fmla="*/ 252279 h 493591"/>
              <a:gd name="connsiteX4-217" fmla="*/ 549713 w 560550"/>
              <a:gd name="connsiteY4-218" fmla="*/ 442022 h 493591"/>
              <a:gd name="connsiteX5-219" fmla="*/ 553726 w 560550"/>
              <a:gd name="connsiteY5-220" fmla="*/ 448555 h 493591"/>
              <a:gd name="connsiteX6-221" fmla="*/ 557360 w 560550"/>
              <a:gd name="connsiteY6-222" fmla="*/ 480662 h 493591"/>
              <a:gd name="connsiteX7-223" fmla="*/ 557111 w 560550"/>
              <a:gd name="connsiteY7-224" fmla="*/ 481348 h 493591"/>
              <a:gd name="connsiteX8-225" fmla="*/ 527738 w 560550"/>
              <a:gd name="connsiteY8-226" fmla="*/ 493568 h 493591"/>
              <a:gd name="connsiteX9-227" fmla="*/ 496688 w 560550"/>
              <a:gd name="connsiteY9-228" fmla="*/ 492722 h 493591"/>
              <a:gd name="connsiteX10-229" fmla="*/ 275338 w 560550"/>
              <a:gd name="connsiteY10-230" fmla="*/ 480778 h 493591"/>
              <a:gd name="connsiteX11-231" fmla="*/ 275975 w 560550"/>
              <a:gd name="connsiteY11-232" fmla="*/ 480403 h 493591"/>
              <a:gd name="connsiteX12-233" fmla="*/ 266629 w 560550"/>
              <a:gd name="connsiteY12-234" fmla="*/ 479903 h 493591"/>
              <a:gd name="connsiteX13-235" fmla="*/ 40497 w 560550"/>
              <a:gd name="connsiteY13-236" fmla="*/ 492105 h 493591"/>
              <a:gd name="connsiteX14-237" fmla="*/ 32832 w 560550"/>
              <a:gd name="connsiteY14-238" fmla="*/ 492314 h 493591"/>
              <a:gd name="connsiteX15-239" fmla="*/ 3210 w 560550"/>
              <a:gd name="connsiteY15-240" fmla="*/ 479408 h 493591"/>
              <a:gd name="connsiteX16-241" fmla="*/ 2740 w 560550"/>
              <a:gd name="connsiteY16-242" fmla="*/ 478849 h 493591"/>
              <a:gd name="connsiteX17-243" fmla="*/ 6844 w 560550"/>
              <a:gd name="connsiteY17-244" fmla="*/ 447301 h 493591"/>
              <a:gd name="connsiteX18-245" fmla="*/ 23102 w 560550"/>
              <a:gd name="connsiteY18-246" fmla="*/ 420834 h 493591"/>
              <a:gd name="connsiteX19-247" fmla="*/ 149231 w 560550"/>
              <a:gd name="connsiteY19-248" fmla="*/ 228009 h 493591"/>
              <a:gd name="connsiteX20-249" fmla="*/ 251731 w 560550"/>
              <a:gd name="connsiteY20-250" fmla="*/ 26070 h 493591"/>
              <a:gd name="connsiteX21-251" fmla="*/ 255383 w 560550"/>
              <a:gd name="connsiteY21-252" fmla="*/ 19328 h 493591"/>
              <a:gd name="connsiteX22-253" fmla="*/ 281371 w 560550"/>
              <a:gd name="connsiteY22-254" fmla="*/ 127 h 493591"/>
              <a:gd name="connsiteX23-255" fmla="*/ 282090 w 560550"/>
              <a:gd name="connsiteY23-256" fmla="*/ 0 h 493591"/>
              <a:gd name="connsiteX0-257" fmla="*/ 282090 w 560550"/>
              <a:gd name="connsiteY0-258" fmla="*/ 0 h 493591"/>
              <a:gd name="connsiteX1-259" fmla="*/ 307359 w 560550"/>
              <a:gd name="connsiteY1-260" fmla="*/ 19328 h 493591"/>
              <a:gd name="connsiteX2-261" fmla="*/ 322151 w 560550"/>
              <a:gd name="connsiteY2-262" fmla="*/ 46641 h 493591"/>
              <a:gd name="connsiteX3-263" fmla="*/ 426075 w 560550"/>
              <a:gd name="connsiteY3-264" fmla="*/ 252279 h 493591"/>
              <a:gd name="connsiteX4-265" fmla="*/ 549713 w 560550"/>
              <a:gd name="connsiteY4-266" fmla="*/ 442022 h 493591"/>
              <a:gd name="connsiteX5-267" fmla="*/ 553726 w 560550"/>
              <a:gd name="connsiteY5-268" fmla="*/ 448555 h 493591"/>
              <a:gd name="connsiteX6-269" fmla="*/ 557360 w 560550"/>
              <a:gd name="connsiteY6-270" fmla="*/ 480662 h 493591"/>
              <a:gd name="connsiteX7-271" fmla="*/ 557111 w 560550"/>
              <a:gd name="connsiteY7-272" fmla="*/ 481348 h 493591"/>
              <a:gd name="connsiteX8-273" fmla="*/ 527738 w 560550"/>
              <a:gd name="connsiteY8-274" fmla="*/ 493568 h 493591"/>
              <a:gd name="connsiteX9-275" fmla="*/ 496688 w 560550"/>
              <a:gd name="connsiteY9-276" fmla="*/ 492722 h 493591"/>
              <a:gd name="connsiteX10-277" fmla="*/ 275338 w 560550"/>
              <a:gd name="connsiteY10-278" fmla="*/ 480778 h 493591"/>
              <a:gd name="connsiteX11-279" fmla="*/ 275975 w 560550"/>
              <a:gd name="connsiteY11-280" fmla="*/ 480403 h 493591"/>
              <a:gd name="connsiteX12-281" fmla="*/ 266629 w 560550"/>
              <a:gd name="connsiteY12-282" fmla="*/ 479903 h 493591"/>
              <a:gd name="connsiteX13-283" fmla="*/ 40497 w 560550"/>
              <a:gd name="connsiteY13-284" fmla="*/ 492105 h 493591"/>
              <a:gd name="connsiteX14-285" fmla="*/ 32832 w 560550"/>
              <a:gd name="connsiteY14-286" fmla="*/ 492314 h 493591"/>
              <a:gd name="connsiteX15-287" fmla="*/ 3210 w 560550"/>
              <a:gd name="connsiteY15-288" fmla="*/ 479408 h 493591"/>
              <a:gd name="connsiteX16-289" fmla="*/ 2740 w 560550"/>
              <a:gd name="connsiteY16-290" fmla="*/ 478849 h 493591"/>
              <a:gd name="connsiteX17-291" fmla="*/ 6844 w 560550"/>
              <a:gd name="connsiteY17-292" fmla="*/ 447301 h 493591"/>
              <a:gd name="connsiteX18-293" fmla="*/ 23102 w 560550"/>
              <a:gd name="connsiteY18-294" fmla="*/ 420834 h 493591"/>
              <a:gd name="connsiteX19-295" fmla="*/ 149231 w 560550"/>
              <a:gd name="connsiteY19-296" fmla="*/ 228009 h 493591"/>
              <a:gd name="connsiteX20-297" fmla="*/ 251731 w 560550"/>
              <a:gd name="connsiteY20-298" fmla="*/ 26070 h 493591"/>
              <a:gd name="connsiteX21-299" fmla="*/ 255383 w 560550"/>
              <a:gd name="connsiteY21-300" fmla="*/ 19328 h 493591"/>
              <a:gd name="connsiteX22-301" fmla="*/ 281371 w 560550"/>
              <a:gd name="connsiteY22-302" fmla="*/ 127 h 493591"/>
              <a:gd name="connsiteX23-303" fmla="*/ 282090 w 560550"/>
              <a:gd name="connsiteY23-304" fmla="*/ 0 h 493591"/>
              <a:gd name="connsiteX0-305" fmla="*/ 282090 w 560550"/>
              <a:gd name="connsiteY0-306" fmla="*/ 0 h 493591"/>
              <a:gd name="connsiteX1-307" fmla="*/ 307359 w 560550"/>
              <a:gd name="connsiteY1-308" fmla="*/ 19328 h 493591"/>
              <a:gd name="connsiteX2-309" fmla="*/ 322151 w 560550"/>
              <a:gd name="connsiteY2-310" fmla="*/ 46641 h 493591"/>
              <a:gd name="connsiteX3-311" fmla="*/ 426075 w 560550"/>
              <a:gd name="connsiteY3-312" fmla="*/ 252279 h 493591"/>
              <a:gd name="connsiteX4-313" fmla="*/ 549713 w 560550"/>
              <a:gd name="connsiteY4-314" fmla="*/ 442022 h 493591"/>
              <a:gd name="connsiteX5-315" fmla="*/ 553726 w 560550"/>
              <a:gd name="connsiteY5-316" fmla="*/ 448555 h 493591"/>
              <a:gd name="connsiteX6-317" fmla="*/ 557360 w 560550"/>
              <a:gd name="connsiteY6-318" fmla="*/ 480662 h 493591"/>
              <a:gd name="connsiteX7-319" fmla="*/ 557111 w 560550"/>
              <a:gd name="connsiteY7-320" fmla="*/ 481348 h 493591"/>
              <a:gd name="connsiteX8-321" fmla="*/ 527738 w 560550"/>
              <a:gd name="connsiteY8-322" fmla="*/ 493568 h 493591"/>
              <a:gd name="connsiteX9-323" fmla="*/ 496688 w 560550"/>
              <a:gd name="connsiteY9-324" fmla="*/ 492722 h 493591"/>
              <a:gd name="connsiteX10-325" fmla="*/ 275338 w 560550"/>
              <a:gd name="connsiteY10-326" fmla="*/ 480778 h 493591"/>
              <a:gd name="connsiteX11-327" fmla="*/ 266629 w 560550"/>
              <a:gd name="connsiteY11-328" fmla="*/ 479903 h 493591"/>
              <a:gd name="connsiteX12-329" fmla="*/ 40497 w 560550"/>
              <a:gd name="connsiteY12-330" fmla="*/ 492105 h 493591"/>
              <a:gd name="connsiteX13-331" fmla="*/ 32832 w 560550"/>
              <a:gd name="connsiteY13-332" fmla="*/ 492314 h 493591"/>
              <a:gd name="connsiteX14-333" fmla="*/ 3210 w 560550"/>
              <a:gd name="connsiteY14-334" fmla="*/ 479408 h 493591"/>
              <a:gd name="connsiteX15-335" fmla="*/ 2740 w 560550"/>
              <a:gd name="connsiteY15-336" fmla="*/ 478849 h 493591"/>
              <a:gd name="connsiteX16-337" fmla="*/ 6844 w 560550"/>
              <a:gd name="connsiteY16-338" fmla="*/ 447301 h 493591"/>
              <a:gd name="connsiteX17-339" fmla="*/ 23102 w 560550"/>
              <a:gd name="connsiteY17-340" fmla="*/ 420834 h 493591"/>
              <a:gd name="connsiteX18-341" fmla="*/ 149231 w 560550"/>
              <a:gd name="connsiteY18-342" fmla="*/ 228009 h 493591"/>
              <a:gd name="connsiteX19-343" fmla="*/ 251731 w 560550"/>
              <a:gd name="connsiteY19-344" fmla="*/ 26070 h 493591"/>
              <a:gd name="connsiteX20-345" fmla="*/ 255383 w 560550"/>
              <a:gd name="connsiteY20-346" fmla="*/ 19328 h 493591"/>
              <a:gd name="connsiteX21-347" fmla="*/ 281371 w 560550"/>
              <a:gd name="connsiteY21-348" fmla="*/ 127 h 493591"/>
              <a:gd name="connsiteX22-349" fmla="*/ 282090 w 560550"/>
              <a:gd name="connsiteY22-350" fmla="*/ 0 h 493591"/>
              <a:gd name="connsiteX0-351" fmla="*/ 282090 w 560550"/>
              <a:gd name="connsiteY0-352" fmla="*/ 0 h 493591"/>
              <a:gd name="connsiteX1-353" fmla="*/ 307359 w 560550"/>
              <a:gd name="connsiteY1-354" fmla="*/ 19328 h 493591"/>
              <a:gd name="connsiteX2-355" fmla="*/ 322151 w 560550"/>
              <a:gd name="connsiteY2-356" fmla="*/ 46641 h 493591"/>
              <a:gd name="connsiteX3-357" fmla="*/ 426075 w 560550"/>
              <a:gd name="connsiteY3-358" fmla="*/ 252279 h 493591"/>
              <a:gd name="connsiteX4-359" fmla="*/ 549713 w 560550"/>
              <a:gd name="connsiteY4-360" fmla="*/ 442022 h 493591"/>
              <a:gd name="connsiteX5-361" fmla="*/ 553726 w 560550"/>
              <a:gd name="connsiteY5-362" fmla="*/ 448555 h 493591"/>
              <a:gd name="connsiteX6-363" fmla="*/ 557360 w 560550"/>
              <a:gd name="connsiteY6-364" fmla="*/ 480662 h 493591"/>
              <a:gd name="connsiteX7-365" fmla="*/ 557111 w 560550"/>
              <a:gd name="connsiteY7-366" fmla="*/ 481348 h 493591"/>
              <a:gd name="connsiteX8-367" fmla="*/ 527738 w 560550"/>
              <a:gd name="connsiteY8-368" fmla="*/ 493568 h 493591"/>
              <a:gd name="connsiteX9-369" fmla="*/ 496688 w 560550"/>
              <a:gd name="connsiteY9-370" fmla="*/ 492722 h 493591"/>
              <a:gd name="connsiteX10-371" fmla="*/ 266629 w 560550"/>
              <a:gd name="connsiteY10-372" fmla="*/ 479903 h 493591"/>
              <a:gd name="connsiteX11-373" fmla="*/ 40497 w 560550"/>
              <a:gd name="connsiteY11-374" fmla="*/ 492105 h 493591"/>
              <a:gd name="connsiteX12-375" fmla="*/ 32832 w 560550"/>
              <a:gd name="connsiteY12-376" fmla="*/ 492314 h 493591"/>
              <a:gd name="connsiteX13-377" fmla="*/ 3210 w 560550"/>
              <a:gd name="connsiteY13-378" fmla="*/ 479408 h 493591"/>
              <a:gd name="connsiteX14-379" fmla="*/ 2740 w 560550"/>
              <a:gd name="connsiteY14-380" fmla="*/ 478849 h 493591"/>
              <a:gd name="connsiteX15-381" fmla="*/ 6844 w 560550"/>
              <a:gd name="connsiteY15-382" fmla="*/ 447301 h 493591"/>
              <a:gd name="connsiteX16-383" fmla="*/ 23102 w 560550"/>
              <a:gd name="connsiteY16-384" fmla="*/ 420834 h 493591"/>
              <a:gd name="connsiteX17-385" fmla="*/ 149231 w 560550"/>
              <a:gd name="connsiteY17-386" fmla="*/ 228009 h 493591"/>
              <a:gd name="connsiteX18-387" fmla="*/ 251731 w 560550"/>
              <a:gd name="connsiteY18-388" fmla="*/ 26070 h 493591"/>
              <a:gd name="connsiteX19-389" fmla="*/ 255383 w 560550"/>
              <a:gd name="connsiteY19-390" fmla="*/ 19328 h 493591"/>
              <a:gd name="connsiteX20-391" fmla="*/ 281371 w 560550"/>
              <a:gd name="connsiteY20-392" fmla="*/ 127 h 493591"/>
              <a:gd name="connsiteX21-393" fmla="*/ 282090 w 560550"/>
              <a:gd name="connsiteY21-394" fmla="*/ 0 h 493591"/>
              <a:gd name="connsiteX0-395" fmla="*/ 282090 w 560550"/>
              <a:gd name="connsiteY0-396" fmla="*/ 0 h 493591"/>
              <a:gd name="connsiteX1-397" fmla="*/ 307359 w 560550"/>
              <a:gd name="connsiteY1-398" fmla="*/ 19328 h 493591"/>
              <a:gd name="connsiteX2-399" fmla="*/ 322151 w 560550"/>
              <a:gd name="connsiteY2-400" fmla="*/ 46641 h 493591"/>
              <a:gd name="connsiteX3-401" fmla="*/ 426075 w 560550"/>
              <a:gd name="connsiteY3-402" fmla="*/ 252279 h 493591"/>
              <a:gd name="connsiteX4-403" fmla="*/ 549713 w 560550"/>
              <a:gd name="connsiteY4-404" fmla="*/ 442022 h 493591"/>
              <a:gd name="connsiteX5-405" fmla="*/ 553726 w 560550"/>
              <a:gd name="connsiteY5-406" fmla="*/ 448555 h 493591"/>
              <a:gd name="connsiteX6-407" fmla="*/ 557360 w 560550"/>
              <a:gd name="connsiteY6-408" fmla="*/ 480662 h 493591"/>
              <a:gd name="connsiteX7-409" fmla="*/ 557111 w 560550"/>
              <a:gd name="connsiteY7-410" fmla="*/ 481348 h 493591"/>
              <a:gd name="connsiteX8-411" fmla="*/ 527738 w 560550"/>
              <a:gd name="connsiteY8-412" fmla="*/ 493568 h 493591"/>
              <a:gd name="connsiteX9-413" fmla="*/ 496688 w 560550"/>
              <a:gd name="connsiteY9-414" fmla="*/ 492722 h 493591"/>
              <a:gd name="connsiteX10-415" fmla="*/ 266629 w 560550"/>
              <a:gd name="connsiteY10-416" fmla="*/ 479903 h 493591"/>
              <a:gd name="connsiteX11-417" fmla="*/ 40497 w 560550"/>
              <a:gd name="connsiteY11-418" fmla="*/ 492105 h 493591"/>
              <a:gd name="connsiteX12-419" fmla="*/ 32832 w 560550"/>
              <a:gd name="connsiteY12-420" fmla="*/ 492314 h 493591"/>
              <a:gd name="connsiteX13-421" fmla="*/ 3210 w 560550"/>
              <a:gd name="connsiteY13-422" fmla="*/ 479408 h 493591"/>
              <a:gd name="connsiteX14-423" fmla="*/ 2740 w 560550"/>
              <a:gd name="connsiteY14-424" fmla="*/ 478849 h 493591"/>
              <a:gd name="connsiteX15-425" fmla="*/ 6844 w 560550"/>
              <a:gd name="connsiteY15-426" fmla="*/ 447301 h 493591"/>
              <a:gd name="connsiteX16-427" fmla="*/ 23102 w 560550"/>
              <a:gd name="connsiteY16-428" fmla="*/ 420834 h 493591"/>
              <a:gd name="connsiteX17-429" fmla="*/ 149231 w 560550"/>
              <a:gd name="connsiteY17-430" fmla="*/ 228009 h 493591"/>
              <a:gd name="connsiteX18-431" fmla="*/ 251731 w 560550"/>
              <a:gd name="connsiteY18-432" fmla="*/ 26070 h 493591"/>
              <a:gd name="connsiteX19-433" fmla="*/ 255383 w 560550"/>
              <a:gd name="connsiteY19-434" fmla="*/ 19328 h 493591"/>
              <a:gd name="connsiteX20-435" fmla="*/ 281371 w 560550"/>
              <a:gd name="connsiteY20-436" fmla="*/ 127 h 493591"/>
              <a:gd name="connsiteX21-437" fmla="*/ 282090 w 560550"/>
              <a:gd name="connsiteY21-438" fmla="*/ 0 h 493591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  <a:cxn ang="0">
                <a:pos x="connsiteX10-21" y="connsiteY10-22"/>
              </a:cxn>
              <a:cxn ang="0">
                <a:pos x="connsiteX11-23" y="connsiteY11-24"/>
              </a:cxn>
              <a:cxn ang="0">
                <a:pos x="connsiteX12-25" y="connsiteY12-26"/>
              </a:cxn>
              <a:cxn ang="0">
                <a:pos x="connsiteX13-27" y="connsiteY13-28"/>
              </a:cxn>
              <a:cxn ang="0">
                <a:pos x="connsiteX14-29" y="connsiteY14-30"/>
              </a:cxn>
              <a:cxn ang="0">
                <a:pos x="connsiteX15-31" y="connsiteY15-32"/>
              </a:cxn>
              <a:cxn ang="0">
                <a:pos x="connsiteX16-33" y="connsiteY16-34"/>
              </a:cxn>
              <a:cxn ang="0">
                <a:pos x="connsiteX17-35" y="connsiteY17-36"/>
              </a:cxn>
              <a:cxn ang="0">
                <a:pos x="connsiteX18-37" y="connsiteY18-38"/>
              </a:cxn>
              <a:cxn ang="0">
                <a:pos x="connsiteX19-39" y="connsiteY19-40"/>
              </a:cxn>
              <a:cxn ang="0">
                <a:pos x="connsiteX20-41" y="connsiteY20-42"/>
              </a:cxn>
              <a:cxn ang="0">
                <a:pos x="connsiteX21-43" y="connsiteY21-44"/>
              </a:cxn>
            </a:cxnLst>
            <a:rect l="l" t="t" r="r" b="b"/>
            <a:pathLst>
              <a:path w="560550" h="493591">
                <a:moveTo>
                  <a:pt x="282090" y="0"/>
                </a:moveTo>
                <a:cubicBezTo>
                  <a:pt x="291235" y="0"/>
                  <a:pt x="300381" y="6443"/>
                  <a:pt x="307359" y="19328"/>
                </a:cubicBezTo>
                <a:lnTo>
                  <a:pt x="322151" y="46641"/>
                </a:lnTo>
                <a:cubicBezTo>
                  <a:pt x="341937" y="85466"/>
                  <a:pt x="388148" y="186382"/>
                  <a:pt x="426075" y="252279"/>
                </a:cubicBezTo>
                <a:cubicBezTo>
                  <a:pt x="464002" y="318176"/>
                  <a:pt x="528438" y="409309"/>
                  <a:pt x="549713" y="442022"/>
                </a:cubicBezTo>
                <a:lnTo>
                  <a:pt x="553726" y="448555"/>
                </a:lnTo>
                <a:cubicBezTo>
                  <a:pt x="561598" y="461368"/>
                  <a:pt x="562451" y="472766"/>
                  <a:pt x="557360" y="480662"/>
                </a:cubicBezTo>
                <a:cubicBezTo>
                  <a:pt x="557347" y="480929"/>
                  <a:pt x="557231" y="481140"/>
                  <a:pt x="557111" y="481348"/>
                </a:cubicBezTo>
                <a:cubicBezTo>
                  <a:pt x="552538" y="489268"/>
                  <a:pt x="542386" y="493968"/>
                  <a:pt x="527738" y="493568"/>
                </a:cubicBezTo>
                <a:lnTo>
                  <a:pt x="496688" y="492722"/>
                </a:lnTo>
                <a:cubicBezTo>
                  <a:pt x="453170" y="490445"/>
                  <a:pt x="342661" y="480006"/>
                  <a:pt x="266629" y="479903"/>
                </a:cubicBezTo>
                <a:cubicBezTo>
                  <a:pt x="190597" y="479800"/>
                  <a:pt x="79463" y="490037"/>
                  <a:pt x="40497" y="492105"/>
                </a:cubicBezTo>
                <a:lnTo>
                  <a:pt x="32832" y="492314"/>
                </a:lnTo>
                <a:cubicBezTo>
                  <a:pt x="17800" y="492724"/>
                  <a:pt x="7502" y="487764"/>
                  <a:pt x="3210" y="479408"/>
                </a:cubicBezTo>
                <a:cubicBezTo>
                  <a:pt x="2985" y="479262"/>
                  <a:pt x="2860" y="479056"/>
                  <a:pt x="2740" y="478849"/>
                </a:cubicBezTo>
                <a:cubicBezTo>
                  <a:pt x="-1833" y="470928"/>
                  <a:pt x="-826" y="459787"/>
                  <a:pt x="6844" y="447301"/>
                </a:cubicBezTo>
                <a:lnTo>
                  <a:pt x="23102" y="420834"/>
                </a:lnTo>
                <a:cubicBezTo>
                  <a:pt x="46833" y="384285"/>
                  <a:pt x="111126" y="293803"/>
                  <a:pt x="149231" y="228009"/>
                </a:cubicBezTo>
                <a:cubicBezTo>
                  <a:pt x="187336" y="162215"/>
                  <a:pt x="234039" y="60850"/>
                  <a:pt x="251731" y="26070"/>
                </a:cubicBezTo>
                <a:lnTo>
                  <a:pt x="255383" y="19328"/>
                </a:lnTo>
                <a:cubicBezTo>
                  <a:pt x="262543" y="6104"/>
                  <a:pt x="271988" y="-334"/>
                  <a:pt x="281371" y="127"/>
                </a:cubicBezTo>
                <a:cubicBezTo>
                  <a:pt x="281609" y="5"/>
                  <a:pt x="281850" y="0"/>
                  <a:pt x="282090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endParaRPr lang="zh-CN" altLang="en-US" strike="noStrike" noProof="1">
              <a:solidFill>
                <a:srgbClr val="FFFFFF"/>
              </a:solidFill>
              <a:cs typeface="Arial" panose="020B0604020202020204" pitchFamily="34" charset="0"/>
            </a:endParaRPr>
          </a:p>
        </p:txBody>
      </p:sp>
      <p:sp>
        <p:nvSpPr>
          <p:cNvPr id="12" name="KSO_Shape"/>
          <p:cNvSpPr/>
          <p:nvPr/>
        </p:nvSpPr>
        <p:spPr>
          <a:xfrm rot="6300000">
            <a:off x="5813425" y="893763"/>
            <a:ext cx="563563" cy="496888"/>
          </a:xfrm>
          <a:custGeom>
            <a:avLst/>
            <a:gdLst>
              <a:gd name="connsiteX0" fmla="*/ 282090 w 560550"/>
              <a:gd name="connsiteY0" fmla="*/ 0 h 493591"/>
              <a:gd name="connsiteX1" fmla="*/ 307359 w 560550"/>
              <a:gd name="connsiteY1" fmla="*/ 19328 h 493591"/>
              <a:gd name="connsiteX2" fmla="*/ 322151 w 560550"/>
              <a:gd name="connsiteY2" fmla="*/ 46641 h 493591"/>
              <a:gd name="connsiteX3" fmla="*/ 422483 w 560550"/>
              <a:gd name="connsiteY3" fmla="*/ 244308 h 493591"/>
              <a:gd name="connsiteX4" fmla="*/ 421839 w 560550"/>
              <a:gd name="connsiteY4" fmla="*/ 243943 h 493591"/>
              <a:gd name="connsiteX5" fmla="*/ 426075 w 560550"/>
              <a:gd name="connsiteY5" fmla="*/ 252279 h 493591"/>
              <a:gd name="connsiteX6" fmla="*/ 549713 w 560550"/>
              <a:gd name="connsiteY6" fmla="*/ 442022 h 493591"/>
              <a:gd name="connsiteX7" fmla="*/ 553726 w 560550"/>
              <a:gd name="connsiteY7" fmla="*/ 448555 h 493591"/>
              <a:gd name="connsiteX8" fmla="*/ 557360 w 560550"/>
              <a:gd name="connsiteY8" fmla="*/ 480662 h 493591"/>
              <a:gd name="connsiteX9" fmla="*/ 557111 w 560550"/>
              <a:gd name="connsiteY9" fmla="*/ 481348 h 493591"/>
              <a:gd name="connsiteX10" fmla="*/ 527738 w 560550"/>
              <a:gd name="connsiteY10" fmla="*/ 493568 h 493591"/>
              <a:gd name="connsiteX11" fmla="*/ 496688 w 560550"/>
              <a:gd name="connsiteY11" fmla="*/ 492722 h 493591"/>
              <a:gd name="connsiteX12" fmla="*/ 275338 w 560550"/>
              <a:gd name="connsiteY12" fmla="*/ 480778 h 493591"/>
              <a:gd name="connsiteX13" fmla="*/ 275975 w 560550"/>
              <a:gd name="connsiteY13" fmla="*/ 480403 h 493591"/>
              <a:gd name="connsiteX14" fmla="*/ 266629 w 560550"/>
              <a:gd name="connsiteY14" fmla="*/ 479903 h 493591"/>
              <a:gd name="connsiteX15" fmla="*/ 40497 w 560550"/>
              <a:gd name="connsiteY15" fmla="*/ 492105 h 493591"/>
              <a:gd name="connsiteX16" fmla="*/ 32832 w 560550"/>
              <a:gd name="connsiteY16" fmla="*/ 492314 h 493591"/>
              <a:gd name="connsiteX17" fmla="*/ 3210 w 560550"/>
              <a:gd name="connsiteY17" fmla="*/ 479408 h 493591"/>
              <a:gd name="connsiteX18" fmla="*/ 2740 w 560550"/>
              <a:gd name="connsiteY18" fmla="*/ 478849 h 493591"/>
              <a:gd name="connsiteX19" fmla="*/ 6844 w 560550"/>
              <a:gd name="connsiteY19" fmla="*/ 447301 h 493591"/>
              <a:gd name="connsiteX20" fmla="*/ 23102 w 560550"/>
              <a:gd name="connsiteY20" fmla="*/ 420834 h 493591"/>
              <a:gd name="connsiteX21" fmla="*/ 144121 w 560550"/>
              <a:gd name="connsiteY21" fmla="*/ 235111 h 493591"/>
              <a:gd name="connsiteX22" fmla="*/ 144127 w 560550"/>
              <a:gd name="connsiteY22" fmla="*/ 235851 h 493591"/>
              <a:gd name="connsiteX23" fmla="*/ 149231 w 560550"/>
              <a:gd name="connsiteY23" fmla="*/ 228009 h 493591"/>
              <a:gd name="connsiteX24" fmla="*/ 251731 w 560550"/>
              <a:gd name="connsiteY24" fmla="*/ 26070 h 493591"/>
              <a:gd name="connsiteX25" fmla="*/ 255383 w 560550"/>
              <a:gd name="connsiteY25" fmla="*/ 19328 h 493591"/>
              <a:gd name="connsiteX26" fmla="*/ 281371 w 560550"/>
              <a:gd name="connsiteY26" fmla="*/ 127 h 493591"/>
              <a:gd name="connsiteX27" fmla="*/ 282090 w 560550"/>
              <a:gd name="connsiteY27" fmla="*/ 0 h 493591"/>
              <a:gd name="connsiteX0-1" fmla="*/ 282090 w 560550"/>
              <a:gd name="connsiteY0-2" fmla="*/ 0 h 493591"/>
              <a:gd name="connsiteX1-3" fmla="*/ 307359 w 560550"/>
              <a:gd name="connsiteY1-4" fmla="*/ 19328 h 493591"/>
              <a:gd name="connsiteX2-5" fmla="*/ 322151 w 560550"/>
              <a:gd name="connsiteY2-6" fmla="*/ 46641 h 493591"/>
              <a:gd name="connsiteX3-7" fmla="*/ 422483 w 560550"/>
              <a:gd name="connsiteY3-8" fmla="*/ 244308 h 493591"/>
              <a:gd name="connsiteX4-9" fmla="*/ 426075 w 560550"/>
              <a:gd name="connsiteY4-10" fmla="*/ 252279 h 493591"/>
              <a:gd name="connsiteX5-11" fmla="*/ 549713 w 560550"/>
              <a:gd name="connsiteY5-12" fmla="*/ 442022 h 493591"/>
              <a:gd name="connsiteX6-13" fmla="*/ 553726 w 560550"/>
              <a:gd name="connsiteY6-14" fmla="*/ 448555 h 493591"/>
              <a:gd name="connsiteX7-15" fmla="*/ 557360 w 560550"/>
              <a:gd name="connsiteY7-16" fmla="*/ 480662 h 493591"/>
              <a:gd name="connsiteX8-17" fmla="*/ 557111 w 560550"/>
              <a:gd name="connsiteY8-18" fmla="*/ 481348 h 493591"/>
              <a:gd name="connsiteX9-19" fmla="*/ 527738 w 560550"/>
              <a:gd name="connsiteY9-20" fmla="*/ 493568 h 493591"/>
              <a:gd name="connsiteX10-21" fmla="*/ 496688 w 560550"/>
              <a:gd name="connsiteY10-22" fmla="*/ 492722 h 493591"/>
              <a:gd name="connsiteX11-23" fmla="*/ 275338 w 560550"/>
              <a:gd name="connsiteY11-24" fmla="*/ 480778 h 493591"/>
              <a:gd name="connsiteX12-25" fmla="*/ 275975 w 560550"/>
              <a:gd name="connsiteY12-26" fmla="*/ 480403 h 493591"/>
              <a:gd name="connsiteX13-27" fmla="*/ 266629 w 560550"/>
              <a:gd name="connsiteY13-28" fmla="*/ 479903 h 493591"/>
              <a:gd name="connsiteX14-29" fmla="*/ 40497 w 560550"/>
              <a:gd name="connsiteY14-30" fmla="*/ 492105 h 493591"/>
              <a:gd name="connsiteX15-31" fmla="*/ 32832 w 560550"/>
              <a:gd name="connsiteY15-32" fmla="*/ 492314 h 493591"/>
              <a:gd name="connsiteX16-33" fmla="*/ 3210 w 560550"/>
              <a:gd name="connsiteY16-34" fmla="*/ 479408 h 493591"/>
              <a:gd name="connsiteX17-35" fmla="*/ 2740 w 560550"/>
              <a:gd name="connsiteY17-36" fmla="*/ 478849 h 493591"/>
              <a:gd name="connsiteX18-37" fmla="*/ 6844 w 560550"/>
              <a:gd name="connsiteY18-38" fmla="*/ 447301 h 493591"/>
              <a:gd name="connsiteX19-39" fmla="*/ 23102 w 560550"/>
              <a:gd name="connsiteY19-40" fmla="*/ 420834 h 493591"/>
              <a:gd name="connsiteX20-41" fmla="*/ 144121 w 560550"/>
              <a:gd name="connsiteY20-42" fmla="*/ 235111 h 493591"/>
              <a:gd name="connsiteX21-43" fmla="*/ 144127 w 560550"/>
              <a:gd name="connsiteY21-44" fmla="*/ 235851 h 493591"/>
              <a:gd name="connsiteX22-45" fmla="*/ 149231 w 560550"/>
              <a:gd name="connsiteY22-46" fmla="*/ 228009 h 493591"/>
              <a:gd name="connsiteX23-47" fmla="*/ 251731 w 560550"/>
              <a:gd name="connsiteY23-48" fmla="*/ 26070 h 493591"/>
              <a:gd name="connsiteX24-49" fmla="*/ 255383 w 560550"/>
              <a:gd name="connsiteY24-50" fmla="*/ 19328 h 493591"/>
              <a:gd name="connsiteX25-51" fmla="*/ 281371 w 560550"/>
              <a:gd name="connsiteY25-52" fmla="*/ 127 h 493591"/>
              <a:gd name="connsiteX26-53" fmla="*/ 282090 w 560550"/>
              <a:gd name="connsiteY26-54" fmla="*/ 0 h 493591"/>
              <a:gd name="connsiteX0-55" fmla="*/ 282090 w 560550"/>
              <a:gd name="connsiteY0-56" fmla="*/ 0 h 493591"/>
              <a:gd name="connsiteX1-57" fmla="*/ 307359 w 560550"/>
              <a:gd name="connsiteY1-58" fmla="*/ 19328 h 493591"/>
              <a:gd name="connsiteX2-59" fmla="*/ 322151 w 560550"/>
              <a:gd name="connsiteY2-60" fmla="*/ 46641 h 493591"/>
              <a:gd name="connsiteX3-61" fmla="*/ 426075 w 560550"/>
              <a:gd name="connsiteY3-62" fmla="*/ 252279 h 493591"/>
              <a:gd name="connsiteX4-63" fmla="*/ 549713 w 560550"/>
              <a:gd name="connsiteY4-64" fmla="*/ 442022 h 493591"/>
              <a:gd name="connsiteX5-65" fmla="*/ 553726 w 560550"/>
              <a:gd name="connsiteY5-66" fmla="*/ 448555 h 493591"/>
              <a:gd name="connsiteX6-67" fmla="*/ 557360 w 560550"/>
              <a:gd name="connsiteY6-68" fmla="*/ 480662 h 493591"/>
              <a:gd name="connsiteX7-69" fmla="*/ 557111 w 560550"/>
              <a:gd name="connsiteY7-70" fmla="*/ 481348 h 493591"/>
              <a:gd name="connsiteX8-71" fmla="*/ 527738 w 560550"/>
              <a:gd name="connsiteY8-72" fmla="*/ 493568 h 493591"/>
              <a:gd name="connsiteX9-73" fmla="*/ 496688 w 560550"/>
              <a:gd name="connsiteY9-74" fmla="*/ 492722 h 493591"/>
              <a:gd name="connsiteX10-75" fmla="*/ 275338 w 560550"/>
              <a:gd name="connsiteY10-76" fmla="*/ 480778 h 493591"/>
              <a:gd name="connsiteX11-77" fmla="*/ 275975 w 560550"/>
              <a:gd name="connsiteY11-78" fmla="*/ 480403 h 493591"/>
              <a:gd name="connsiteX12-79" fmla="*/ 266629 w 560550"/>
              <a:gd name="connsiteY12-80" fmla="*/ 479903 h 493591"/>
              <a:gd name="connsiteX13-81" fmla="*/ 40497 w 560550"/>
              <a:gd name="connsiteY13-82" fmla="*/ 492105 h 493591"/>
              <a:gd name="connsiteX14-83" fmla="*/ 32832 w 560550"/>
              <a:gd name="connsiteY14-84" fmla="*/ 492314 h 493591"/>
              <a:gd name="connsiteX15-85" fmla="*/ 3210 w 560550"/>
              <a:gd name="connsiteY15-86" fmla="*/ 479408 h 493591"/>
              <a:gd name="connsiteX16-87" fmla="*/ 2740 w 560550"/>
              <a:gd name="connsiteY16-88" fmla="*/ 478849 h 493591"/>
              <a:gd name="connsiteX17-89" fmla="*/ 6844 w 560550"/>
              <a:gd name="connsiteY17-90" fmla="*/ 447301 h 493591"/>
              <a:gd name="connsiteX18-91" fmla="*/ 23102 w 560550"/>
              <a:gd name="connsiteY18-92" fmla="*/ 420834 h 493591"/>
              <a:gd name="connsiteX19-93" fmla="*/ 144121 w 560550"/>
              <a:gd name="connsiteY19-94" fmla="*/ 235111 h 493591"/>
              <a:gd name="connsiteX20-95" fmla="*/ 144127 w 560550"/>
              <a:gd name="connsiteY20-96" fmla="*/ 235851 h 493591"/>
              <a:gd name="connsiteX21-97" fmla="*/ 149231 w 560550"/>
              <a:gd name="connsiteY21-98" fmla="*/ 228009 h 493591"/>
              <a:gd name="connsiteX22-99" fmla="*/ 251731 w 560550"/>
              <a:gd name="connsiteY22-100" fmla="*/ 26070 h 493591"/>
              <a:gd name="connsiteX23-101" fmla="*/ 255383 w 560550"/>
              <a:gd name="connsiteY23-102" fmla="*/ 19328 h 493591"/>
              <a:gd name="connsiteX24-103" fmla="*/ 281371 w 560550"/>
              <a:gd name="connsiteY24-104" fmla="*/ 127 h 493591"/>
              <a:gd name="connsiteX25-105" fmla="*/ 282090 w 560550"/>
              <a:gd name="connsiteY25-106" fmla="*/ 0 h 493591"/>
              <a:gd name="connsiteX0-107" fmla="*/ 282090 w 560550"/>
              <a:gd name="connsiteY0-108" fmla="*/ 0 h 493591"/>
              <a:gd name="connsiteX1-109" fmla="*/ 307359 w 560550"/>
              <a:gd name="connsiteY1-110" fmla="*/ 19328 h 493591"/>
              <a:gd name="connsiteX2-111" fmla="*/ 322151 w 560550"/>
              <a:gd name="connsiteY2-112" fmla="*/ 46641 h 493591"/>
              <a:gd name="connsiteX3-113" fmla="*/ 426075 w 560550"/>
              <a:gd name="connsiteY3-114" fmla="*/ 252279 h 493591"/>
              <a:gd name="connsiteX4-115" fmla="*/ 549713 w 560550"/>
              <a:gd name="connsiteY4-116" fmla="*/ 442022 h 493591"/>
              <a:gd name="connsiteX5-117" fmla="*/ 553726 w 560550"/>
              <a:gd name="connsiteY5-118" fmla="*/ 448555 h 493591"/>
              <a:gd name="connsiteX6-119" fmla="*/ 557360 w 560550"/>
              <a:gd name="connsiteY6-120" fmla="*/ 480662 h 493591"/>
              <a:gd name="connsiteX7-121" fmla="*/ 557111 w 560550"/>
              <a:gd name="connsiteY7-122" fmla="*/ 481348 h 493591"/>
              <a:gd name="connsiteX8-123" fmla="*/ 527738 w 560550"/>
              <a:gd name="connsiteY8-124" fmla="*/ 493568 h 493591"/>
              <a:gd name="connsiteX9-125" fmla="*/ 496688 w 560550"/>
              <a:gd name="connsiteY9-126" fmla="*/ 492722 h 493591"/>
              <a:gd name="connsiteX10-127" fmla="*/ 275338 w 560550"/>
              <a:gd name="connsiteY10-128" fmla="*/ 480778 h 493591"/>
              <a:gd name="connsiteX11-129" fmla="*/ 275975 w 560550"/>
              <a:gd name="connsiteY11-130" fmla="*/ 480403 h 493591"/>
              <a:gd name="connsiteX12-131" fmla="*/ 266629 w 560550"/>
              <a:gd name="connsiteY12-132" fmla="*/ 479903 h 493591"/>
              <a:gd name="connsiteX13-133" fmla="*/ 40497 w 560550"/>
              <a:gd name="connsiteY13-134" fmla="*/ 492105 h 493591"/>
              <a:gd name="connsiteX14-135" fmla="*/ 32832 w 560550"/>
              <a:gd name="connsiteY14-136" fmla="*/ 492314 h 493591"/>
              <a:gd name="connsiteX15-137" fmla="*/ 3210 w 560550"/>
              <a:gd name="connsiteY15-138" fmla="*/ 479408 h 493591"/>
              <a:gd name="connsiteX16-139" fmla="*/ 2740 w 560550"/>
              <a:gd name="connsiteY16-140" fmla="*/ 478849 h 493591"/>
              <a:gd name="connsiteX17-141" fmla="*/ 6844 w 560550"/>
              <a:gd name="connsiteY17-142" fmla="*/ 447301 h 493591"/>
              <a:gd name="connsiteX18-143" fmla="*/ 23102 w 560550"/>
              <a:gd name="connsiteY18-144" fmla="*/ 420834 h 493591"/>
              <a:gd name="connsiteX19-145" fmla="*/ 144121 w 560550"/>
              <a:gd name="connsiteY19-146" fmla="*/ 235111 h 493591"/>
              <a:gd name="connsiteX20-147" fmla="*/ 144127 w 560550"/>
              <a:gd name="connsiteY20-148" fmla="*/ 235851 h 493591"/>
              <a:gd name="connsiteX21-149" fmla="*/ 149231 w 560550"/>
              <a:gd name="connsiteY21-150" fmla="*/ 228009 h 493591"/>
              <a:gd name="connsiteX22-151" fmla="*/ 251731 w 560550"/>
              <a:gd name="connsiteY22-152" fmla="*/ 26070 h 493591"/>
              <a:gd name="connsiteX23-153" fmla="*/ 255383 w 560550"/>
              <a:gd name="connsiteY23-154" fmla="*/ 19328 h 493591"/>
              <a:gd name="connsiteX24-155" fmla="*/ 281371 w 560550"/>
              <a:gd name="connsiteY24-156" fmla="*/ 127 h 493591"/>
              <a:gd name="connsiteX25-157" fmla="*/ 282090 w 560550"/>
              <a:gd name="connsiteY25-158" fmla="*/ 0 h 493591"/>
              <a:gd name="connsiteX0-159" fmla="*/ 282090 w 560550"/>
              <a:gd name="connsiteY0-160" fmla="*/ 0 h 493591"/>
              <a:gd name="connsiteX1-161" fmla="*/ 307359 w 560550"/>
              <a:gd name="connsiteY1-162" fmla="*/ 19328 h 493591"/>
              <a:gd name="connsiteX2-163" fmla="*/ 322151 w 560550"/>
              <a:gd name="connsiteY2-164" fmla="*/ 46641 h 493591"/>
              <a:gd name="connsiteX3-165" fmla="*/ 426075 w 560550"/>
              <a:gd name="connsiteY3-166" fmla="*/ 252279 h 493591"/>
              <a:gd name="connsiteX4-167" fmla="*/ 549713 w 560550"/>
              <a:gd name="connsiteY4-168" fmla="*/ 442022 h 493591"/>
              <a:gd name="connsiteX5-169" fmla="*/ 553726 w 560550"/>
              <a:gd name="connsiteY5-170" fmla="*/ 448555 h 493591"/>
              <a:gd name="connsiteX6-171" fmla="*/ 557360 w 560550"/>
              <a:gd name="connsiteY6-172" fmla="*/ 480662 h 493591"/>
              <a:gd name="connsiteX7-173" fmla="*/ 557111 w 560550"/>
              <a:gd name="connsiteY7-174" fmla="*/ 481348 h 493591"/>
              <a:gd name="connsiteX8-175" fmla="*/ 527738 w 560550"/>
              <a:gd name="connsiteY8-176" fmla="*/ 493568 h 493591"/>
              <a:gd name="connsiteX9-177" fmla="*/ 496688 w 560550"/>
              <a:gd name="connsiteY9-178" fmla="*/ 492722 h 493591"/>
              <a:gd name="connsiteX10-179" fmla="*/ 275338 w 560550"/>
              <a:gd name="connsiteY10-180" fmla="*/ 480778 h 493591"/>
              <a:gd name="connsiteX11-181" fmla="*/ 275975 w 560550"/>
              <a:gd name="connsiteY11-182" fmla="*/ 480403 h 493591"/>
              <a:gd name="connsiteX12-183" fmla="*/ 266629 w 560550"/>
              <a:gd name="connsiteY12-184" fmla="*/ 479903 h 493591"/>
              <a:gd name="connsiteX13-185" fmla="*/ 40497 w 560550"/>
              <a:gd name="connsiteY13-186" fmla="*/ 492105 h 493591"/>
              <a:gd name="connsiteX14-187" fmla="*/ 32832 w 560550"/>
              <a:gd name="connsiteY14-188" fmla="*/ 492314 h 493591"/>
              <a:gd name="connsiteX15-189" fmla="*/ 3210 w 560550"/>
              <a:gd name="connsiteY15-190" fmla="*/ 479408 h 493591"/>
              <a:gd name="connsiteX16-191" fmla="*/ 2740 w 560550"/>
              <a:gd name="connsiteY16-192" fmla="*/ 478849 h 493591"/>
              <a:gd name="connsiteX17-193" fmla="*/ 6844 w 560550"/>
              <a:gd name="connsiteY17-194" fmla="*/ 447301 h 493591"/>
              <a:gd name="connsiteX18-195" fmla="*/ 23102 w 560550"/>
              <a:gd name="connsiteY18-196" fmla="*/ 420834 h 493591"/>
              <a:gd name="connsiteX19-197" fmla="*/ 144121 w 560550"/>
              <a:gd name="connsiteY19-198" fmla="*/ 235111 h 493591"/>
              <a:gd name="connsiteX20-199" fmla="*/ 149231 w 560550"/>
              <a:gd name="connsiteY20-200" fmla="*/ 228009 h 493591"/>
              <a:gd name="connsiteX21-201" fmla="*/ 251731 w 560550"/>
              <a:gd name="connsiteY21-202" fmla="*/ 26070 h 493591"/>
              <a:gd name="connsiteX22-203" fmla="*/ 255383 w 560550"/>
              <a:gd name="connsiteY22-204" fmla="*/ 19328 h 493591"/>
              <a:gd name="connsiteX23-205" fmla="*/ 281371 w 560550"/>
              <a:gd name="connsiteY23-206" fmla="*/ 127 h 493591"/>
              <a:gd name="connsiteX24-207" fmla="*/ 282090 w 560550"/>
              <a:gd name="connsiteY24-208" fmla="*/ 0 h 493591"/>
              <a:gd name="connsiteX0-209" fmla="*/ 282090 w 560550"/>
              <a:gd name="connsiteY0-210" fmla="*/ 0 h 493591"/>
              <a:gd name="connsiteX1-211" fmla="*/ 307359 w 560550"/>
              <a:gd name="connsiteY1-212" fmla="*/ 19328 h 493591"/>
              <a:gd name="connsiteX2-213" fmla="*/ 322151 w 560550"/>
              <a:gd name="connsiteY2-214" fmla="*/ 46641 h 493591"/>
              <a:gd name="connsiteX3-215" fmla="*/ 426075 w 560550"/>
              <a:gd name="connsiteY3-216" fmla="*/ 252279 h 493591"/>
              <a:gd name="connsiteX4-217" fmla="*/ 549713 w 560550"/>
              <a:gd name="connsiteY4-218" fmla="*/ 442022 h 493591"/>
              <a:gd name="connsiteX5-219" fmla="*/ 553726 w 560550"/>
              <a:gd name="connsiteY5-220" fmla="*/ 448555 h 493591"/>
              <a:gd name="connsiteX6-221" fmla="*/ 557360 w 560550"/>
              <a:gd name="connsiteY6-222" fmla="*/ 480662 h 493591"/>
              <a:gd name="connsiteX7-223" fmla="*/ 557111 w 560550"/>
              <a:gd name="connsiteY7-224" fmla="*/ 481348 h 493591"/>
              <a:gd name="connsiteX8-225" fmla="*/ 527738 w 560550"/>
              <a:gd name="connsiteY8-226" fmla="*/ 493568 h 493591"/>
              <a:gd name="connsiteX9-227" fmla="*/ 496688 w 560550"/>
              <a:gd name="connsiteY9-228" fmla="*/ 492722 h 493591"/>
              <a:gd name="connsiteX10-229" fmla="*/ 275338 w 560550"/>
              <a:gd name="connsiteY10-230" fmla="*/ 480778 h 493591"/>
              <a:gd name="connsiteX11-231" fmla="*/ 275975 w 560550"/>
              <a:gd name="connsiteY11-232" fmla="*/ 480403 h 493591"/>
              <a:gd name="connsiteX12-233" fmla="*/ 266629 w 560550"/>
              <a:gd name="connsiteY12-234" fmla="*/ 479903 h 493591"/>
              <a:gd name="connsiteX13-235" fmla="*/ 40497 w 560550"/>
              <a:gd name="connsiteY13-236" fmla="*/ 492105 h 493591"/>
              <a:gd name="connsiteX14-237" fmla="*/ 32832 w 560550"/>
              <a:gd name="connsiteY14-238" fmla="*/ 492314 h 493591"/>
              <a:gd name="connsiteX15-239" fmla="*/ 3210 w 560550"/>
              <a:gd name="connsiteY15-240" fmla="*/ 479408 h 493591"/>
              <a:gd name="connsiteX16-241" fmla="*/ 2740 w 560550"/>
              <a:gd name="connsiteY16-242" fmla="*/ 478849 h 493591"/>
              <a:gd name="connsiteX17-243" fmla="*/ 6844 w 560550"/>
              <a:gd name="connsiteY17-244" fmla="*/ 447301 h 493591"/>
              <a:gd name="connsiteX18-245" fmla="*/ 23102 w 560550"/>
              <a:gd name="connsiteY18-246" fmla="*/ 420834 h 493591"/>
              <a:gd name="connsiteX19-247" fmla="*/ 149231 w 560550"/>
              <a:gd name="connsiteY19-248" fmla="*/ 228009 h 493591"/>
              <a:gd name="connsiteX20-249" fmla="*/ 251731 w 560550"/>
              <a:gd name="connsiteY20-250" fmla="*/ 26070 h 493591"/>
              <a:gd name="connsiteX21-251" fmla="*/ 255383 w 560550"/>
              <a:gd name="connsiteY21-252" fmla="*/ 19328 h 493591"/>
              <a:gd name="connsiteX22-253" fmla="*/ 281371 w 560550"/>
              <a:gd name="connsiteY22-254" fmla="*/ 127 h 493591"/>
              <a:gd name="connsiteX23-255" fmla="*/ 282090 w 560550"/>
              <a:gd name="connsiteY23-256" fmla="*/ 0 h 493591"/>
              <a:gd name="connsiteX0-257" fmla="*/ 282090 w 560550"/>
              <a:gd name="connsiteY0-258" fmla="*/ 0 h 493591"/>
              <a:gd name="connsiteX1-259" fmla="*/ 307359 w 560550"/>
              <a:gd name="connsiteY1-260" fmla="*/ 19328 h 493591"/>
              <a:gd name="connsiteX2-261" fmla="*/ 322151 w 560550"/>
              <a:gd name="connsiteY2-262" fmla="*/ 46641 h 493591"/>
              <a:gd name="connsiteX3-263" fmla="*/ 426075 w 560550"/>
              <a:gd name="connsiteY3-264" fmla="*/ 252279 h 493591"/>
              <a:gd name="connsiteX4-265" fmla="*/ 549713 w 560550"/>
              <a:gd name="connsiteY4-266" fmla="*/ 442022 h 493591"/>
              <a:gd name="connsiteX5-267" fmla="*/ 553726 w 560550"/>
              <a:gd name="connsiteY5-268" fmla="*/ 448555 h 493591"/>
              <a:gd name="connsiteX6-269" fmla="*/ 557360 w 560550"/>
              <a:gd name="connsiteY6-270" fmla="*/ 480662 h 493591"/>
              <a:gd name="connsiteX7-271" fmla="*/ 557111 w 560550"/>
              <a:gd name="connsiteY7-272" fmla="*/ 481348 h 493591"/>
              <a:gd name="connsiteX8-273" fmla="*/ 527738 w 560550"/>
              <a:gd name="connsiteY8-274" fmla="*/ 493568 h 493591"/>
              <a:gd name="connsiteX9-275" fmla="*/ 496688 w 560550"/>
              <a:gd name="connsiteY9-276" fmla="*/ 492722 h 493591"/>
              <a:gd name="connsiteX10-277" fmla="*/ 275338 w 560550"/>
              <a:gd name="connsiteY10-278" fmla="*/ 480778 h 493591"/>
              <a:gd name="connsiteX11-279" fmla="*/ 275975 w 560550"/>
              <a:gd name="connsiteY11-280" fmla="*/ 480403 h 493591"/>
              <a:gd name="connsiteX12-281" fmla="*/ 266629 w 560550"/>
              <a:gd name="connsiteY12-282" fmla="*/ 479903 h 493591"/>
              <a:gd name="connsiteX13-283" fmla="*/ 40497 w 560550"/>
              <a:gd name="connsiteY13-284" fmla="*/ 492105 h 493591"/>
              <a:gd name="connsiteX14-285" fmla="*/ 32832 w 560550"/>
              <a:gd name="connsiteY14-286" fmla="*/ 492314 h 493591"/>
              <a:gd name="connsiteX15-287" fmla="*/ 3210 w 560550"/>
              <a:gd name="connsiteY15-288" fmla="*/ 479408 h 493591"/>
              <a:gd name="connsiteX16-289" fmla="*/ 2740 w 560550"/>
              <a:gd name="connsiteY16-290" fmla="*/ 478849 h 493591"/>
              <a:gd name="connsiteX17-291" fmla="*/ 6844 w 560550"/>
              <a:gd name="connsiteY17-292" fmla="*/ 447301 h 493591"/>
              <a:gd name="connsiteX18-293" fmla="*/ 23102 w 560550"/>
              <a:gd name="connsiteY18-294" fmla="*/ 420834 h 493591"/>
              <a:gd name="connsiteX19-295" fmla="*/ 149231 w 560550"/>
              <a:gd name="connsiteY19-296" fmla="*/ 228009 h 493591"/>
              <a:gd name="connsiteX20-297" fmla="*/ 251731 w 560550"/>
              <a:gd name="connsiteY20-298" fmla="*/ 26070 h 493591"/>
              <a:gd name="connsiteX21-299" fmla="*/ 255383 w 560550"/>
              <a:gd name="connsiteY21-300" fmla="*/ 19328 h 493591"/>
              <a:gd name="connsiteX22-301" fmla="*/ 281371 w 560550"/>
              <a:gd name="connsiteY22-302" fmla="*/ 127 h 493591"/>
              <a:gd name="connsiteX23-303" fmla="*/ 282090 w 560550"/>
              <a:gd name="connsiteY23-304" fmla="*/ 0 h 493591"/>
              <a:gd name="connsiteX0-305" fmla="*/ 282090 w 560550"/>
              <a:gd name="connsiteY0-306" fmla="*/ 0 h 493591"/>
              <a:gd name="connsiteX1-307" fmla="*/ 307359 w 560550"/>
              <a:gd name="connsiteY1-308" fmla="*/ 19328 h 493591"/>
              <a:gd name="connsiteX2-309" fmla="*/ 322151 w 560550"/>
              <a:gd name="connsiteY2-310" fmla="*/ 46641 h 493591"/>
              <a:gd name="connsiteX3-311" fmla="*/ 426075 w 560550"/>
              <a:gd name="connsiteY3-312" fmla="*/ 252279 h 493591"/>
              <a:gd name="connsiteX4-313" fmla="*/ 549713 w 560550"/>
              <a:gd name="connsiteY4-314" fmla="*/ 442022 h 493591"/>
              <a:gd name="connsiteX5-315" fmla="*/ 553726 w 560550"/>
              <a:gd name="connsiteY5-316" fmla="*/ 448555 h 493591"/>
              <a:gd name="connsiteX6-317" fmla="*/ 557360 w 560550"/>
              <a:gd name="connsiteY6-318" fmla="*/ 480662 h 493591"/>
              <a:gd name="connsiteX7-319" fmla="*/ 557111 w 560550"/>
              <a:gd name="connsiteY7-320" fmla="*/ 481348 h 493591"/>
              <a:gd name="connsiteX8-321" fmla="*/ 527738 w 560550"/>
              <a:gd name="connsiteY8-322" fmla="*/ 493568 h 493591"/>
              <a:gd name="connsiteX9-323" fmla="*/ 496688 w 560550"/>
              <a:gd name="connsiteY9-324" fmla="*/ 492722 h 493591"/>
              <a:gd name="connsiteX10-325" fmla="*/ 275338 w 560550"/>
              <a:gd name="connsiteY10-326" fmla="*/ 480778 h 493591"/>
              <a:gd name="connsiteX11-327" fmla="*/ 266629 w 560550"/>
              <a:gd name="connsiteY11-328" fmla="*/ 479903 h 493591"/>
              <a:gd name="connsiteX12-329" fmla="*/ 40497 w 560550"/>
              <a:gd name="connsiteY12-330" fmla="*/ 492105 h 493591"/>
              <a:gd name="connsiteX13-331" fmla="*/ 32832 w 560550"/>
              <a:gd name="connsiteY13-332" fmla="*/ 492314 h 493591"/>
              <a:gd name="connsiteX14-333" fmla="*/ 3210 w 560550"/>
              <a:gd name="connsiteY14-334" fmla="*/ 479408 h 493591"/>
              <a:gd name="connsiteX15-335" fmla="*/ 2740 w 560550"/>
              <a:gd name="connsiteY15-336" fmla="*/ 478849 h 493591"/>
              <a:gd name="connsiteX16-337" fmla="*/ 6844 w 560550"/>
              <a:gd name="connsiteY16-338" fmla="*/ 447301 h 493591"/>
              <a:gd name="connsiteX17-339" fmla="*/ 23102 w 560550"/>
              <a:gd name="connsiteY17-340" fmla="*/ 420834 h 493591"/>
              <a:gd name="connsiteX18-341" fmla="*/ 149231 w 560550"/>
              <a:gd name="connsiteY18-342" fmla="*/ 228009 h 493591"/>
              <a:gd name="connsiteX19-343" fmla="*/ 251731 w 560550"/>
              <a:gd name="connsiteY19-344" fmla="*/ 26070 h 493591"/>
              <a:gd name="connsiteX20-345" fmla="*/ 255383 w 560550"/>
              <a:gd name="connsiteY20-346" fmla="*/ 19328 h 493591"/>
              <a:gd name="connsiteX21-347" fmla="*/ 281371 w 560550"/>
              <a:gd name="connsiteY21-348" fmla="*/ 127 h 493591"/>
              <a:gd name="connsiteX22-349" fmla="*/ 282090 w 560550"/>
              <a:gd name="connsiteY22-350" fmla="*/ 0 h 493591"/>
              <a:gd name="connsiteX0-351" fmla="*/ 282090 w 560550"/>
              <a:gd name="connsiteY0-352" fmla="*/ 0 h 493591"/>
              <a:gd name="connsiteX1-353" fmla="*/ 307359 w 560550"/>
              <a:gd name="connsiteY1-354" fmla="*/ 19328 h 493591"/>
              <a:gd name="connsiteX2-355" fmla="*/ 322151 w 560550"/>
              <a:gd name="connsiteY2-356" fmla="*/ 46641 h 493591"/>
              <a:gd name="connsiteX3-357" fmla="*/ 426075 w 560550"/>
              <a:gd name="connsiteY3-358" fmla="*/ 252279 h 493591"/>
              <a:gd name="connsiteX4-359" fmla="*/ 549713 w 560550"/>
              <a:gd name="connsiteY4-360" fmla="*/ 442022 h 493591"/>
              <a:gd name="connsiteX5-361" fmla="*/ 553726 w 560550"/>
              <a:gd name="connsiteY5-362" fmla="*/ 448555 h 493591"/>
              <a:gd name="connsiteX6-363" fmla="*/ 557360 w 560550"/>
              <a:gd name="connsiteY6-364" fmla="*/ 480662 h 493591"/>
              <a:gd name="connsiteX7-365" fmla="*/ 557111 w 560550"/>
              <a:gd name="connsiteY7-366" fmla="*/ 481348 h 493591"/>
              <a:gd name="connsiteX8-367" fmla="*/ 527738 w 560550"/>
              <a:gd name="connsiteY8-368" fmla="*/ 493568 h 493591"/>
              <a:gd name="connsiteX9-369" fmla="*/ 496688 w 560550"/>
              <a:gd name="connsiteY9-370" fmla="*/ 492722 h 493591"/>
              <a:gd name="connsiteX10-371" fmla="*/ 266629 w 560550"/>
              <a:gd name="connsiteY10-372" fmla="*/ 479903 h 493591"/>
              <a:gd name="connsiteX11-373" fmla="*/ 40497 w 560550"/>
              <a:gd name="connsiteY11-374" fmla="*/ 492105 h 493591"/>
              <a:gd name="connsiteX12-375" fmla="*/ 32832 w 560550"/>
              <a:gd name="connsiteY12-376" fmla="*/ 492314 h 493591"/>
              <a:gd name="connsiteX13-377" fmla="*/ 3210 w 560550"/>
              <a:gd name="connsiteY13-378" fmla="*/ 479408 h 493591"/>
              <a:gd name="connsiteX14-379" fmla="*/ 2740 w 560550"/>
              <a:gd name="connsiteY14-380" fmla="*/ 478849 h 493591"/>
              <a:gd name="connsiteX15-381" fmla="*/ 6844 w 560550"/>
              <a:gd name="connsiteY15-382" fmla="*/ 447301 h 493591"/>
              <a:gd name="connsiteX16-383" fmla="*/ 23102 w 560550"/>
              <a:gd name="connsiteY16-384" fmla="*/ 420834 h 493591"/>
              <a:gd name="connsiteX17-385" fmla="*/ 149231 w 560550"/>
              <a:gd name="connsiteY17-386" fmla="*/ 228009 h 493591"/>
              <a:gd name="connsiteX18-387" fmla="*/ 251731 w 560550"/>
              <a:gd name="connsiteY18-388" fmla="*/ 26070 h 493591"/>
              <a:gd name="connsiteX19-389" fmla="*/ 255383 w 560550"/>
              <a:gd name="connsiteY19-390" fmla="*/ 19328 h 493591"/>
              <a:gd name="connsiteX20-391" fmla="*/ 281371 w 560550"/>
              <a:gd name="connsiteY20-392" fmla="*/ 127 h 493591"/>
              <a:gd name="connsiteX21-393" fmla="*/ 282090 w 560550"/>
              <a:gd name="connsiteY21-394" fmla="*/ 0 h 493591"/>
              <a:gd name="connsiteX0-395" fmla="*/ 282090 w 560550"/>
              <a:gd name="connsiteY0-396" fmla="*/ 0 h 493591"/>
              <a:gd name="connsiteX1-397" fmla="*/ 307359 w 560550"/>
              <a:gd name="connsiteY1-398" fmla="*/ 19328 h 493591"/>
              <a:gd name="connsiteX2-399" fmla="*/ 322151 w 560550"/>
              <a:gd name="connsiteY2-400" fmla="*/ 46641 h 493591"/>
              <a:gd name="connsiteX3-401" fmla="*/ 426075 w 560550"/>
              <a:gd name="connsiteY3-402" fmla="*/ 252279 h 493591"/>
              <a:gd name="connsiteX4-403" fmla="*/ 549713 w 560550"/>
              <a:gd name="connsiteY4-404" fmla="*/ 442022 h 493591"/>
              <a:gd name="connsiteX5-405" fmla="*/ 553726 w 560550"/>
              <a:gd name="connsiteY5-406" fmla="*/ 448555 h 493591"/>
              <a:gd name="connsiteX6-407" fmla="*/ 557360 w 560550"/>
              <a:gd name="connsiteY6-408" fmla="*/ 480662 h 493591"/>
              <a:gd name="connsiteX7-409" fmla="*/ 557111 w 560550"/>
              <a:gd name="connsiteY7-410" fmla="*/ 481348 h 493591"/>
              <a:gd name="connsiteX8-411" fmla="*/ 527738 w 560550"/>
              <a:gd name="connsiteY8-412" fmla="*/ 493568 h 493591"/>
              <a:gd name="connsiteX9-413" fmla="*/ 496688 w 560550"/>
              <a:gd name="connsiteY9-414" fmla="*/ 492722 h 493591"/>
              <a:gd name="connsiteX10-415" fmla="*/ 266629 w 560550"/>
              <a:gd name="connsiteY10-416" fmla="*/ 479903 h 493591"/>
              <a:gd name="connsiteX11-417" fmla="*/ 40497 w 560550"/>
              <a:gd name="connsiteY11-418" fmla="*/ 492105 h 493591"/>
              <a:gd name="connsiteX12-419" fmla="*/ 32832 w 560550"/>
              <a:gd name="connsiteY12-420" fmla="*/ 492314 h 493591"/>
              <a:gd name="connsiteX13-421" fmla="*/ 3210 w 560550"/>
              <a:gd name="connsiteY13-422" fmla="*/ 479408 h 493591"/>
              <a:gd name="connsiteX14-423" fmla="*/ 2740 w 560550"/>
              <a:gd name="connsiteY14-424" fmla="*/ 478849 h 493591"/>
              <a:gd name="connsiteX15-425" fmla="*/ 6844 w 560550"/>
              <a:gd name="connsiteY15-426" fmla="*/ 447301 h 493591"/>
              <a:gd name="connsiteX16-427" fmla="*/ 23102 w 560550"/>
              <a:gd name="connsiteY16-428" fmla="*/ 420834 h 493591"/>
              <a:gd name="connsiteX17-429" fmla="*/ 149231 w 560550"/>
              <a:gd name="connsiteY17-430" fmla="*/ 228009 h 493591"/>
              <a:gd name="connsiteX18-431" fmla="*/ 251731 w 560550"/>
              <a:gd name="connsiteY18-432" fmla="*/ 26070 h 493591"/>
              <a:gd name="connsiteX19-433" fmla="*/ 255383 w 560550"/>
              <a:gd name="connsiteY19-434" fmla="*/ 19328 h 493591"/>
              <a:gd name="connsiteX20-435" fmla="*/ 281371 w 560550"/>
              <a:gd name="connsiteY20-436" fmla="*/ 127 h 493591"/>
              <a:gd name="connsiteX21-437" fmla="*/ 282090 w 560550"/>
              <a:gd name="connsiteY21-438" fmla="*/ 0 h 493591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  <a:cxn ang="0">
                <a:pos x="connsiteX10-21" y="connsiteY10-22"/>
              </a:cxn>
              <a:cxn ang="0">
                <a:pos x="connsiteX11-23" y="connsiteY11-24"/>
              </a:cxn>
              <a:cxn ang="0">
                <a:pos x="connsiteX12-25" y="connsiteY12-26"/>
              </a:cxn>
              <a:cxn ang="0">
                <a:pos x="connsiteX13-27" y="connsiteY13-28"/>
              </a:cxn>
              <a:cxn ang="0">
                <a:pos x="connsiteX14-29" y="connsiteY14-30"/>
              </a:cxn>
              <a:cxn ang="0">
                <a:pos x="connsiteX15-31" y="connsiteY15-32"/>
              </a:cxn>
              <a:cxn ang="0">
                <a:pos x="connsiteX16-33" y="connsiteY16-34"/>
              </a:cxn>
              <a:cxn ang="0">
                <a:pos x="connsiteX17-35" y="connsiteY17-36"/>
              </a:cxn>
              <a:cxn ang="0">
                <a:pos x="connsiteX18-37" y="connsiteY18-38"/>
              </a:cxn>
              <a:cxn ang="0">
                <a:pos x="connsiteX19-39" y="connsiteY19-40"/>
              </a:cxn>
              <a:cxn ang="0">
                <a:pos x="connsiteX20-41" y="connsiteY20-42"/>
              </a:cxn>
              <a:cxn ang="0">
                <a:pos x="connsiteX21-43" y="connsiteY21-44"/>
              </a:cxn>
            </a:cxnLst>
            <a:rect l="l" t="t" r="r" b="b"/>
            <a:pathLst>
              <a:path w="560550" h="493591">
                <a:moveTo>
                  <a:pt x="282090" y="0"/>
                </a:moveTo>
                <a:cubicBezTo>
                  <a:pt x="291235" y="0"/>
                  <a:pt x="300381" y="6443"/>
                  <a:pt x="307359" y="19328"/>
                </a:cubicBezTo>
                <a:lnTo>
                  <a:pt x="322151" y="46641"/>
                </a:lnTo>
                <a:cubicBezTo>
                  <a:pt x="341937" y="85466"/>
                  <a:pt x="388148" y="186382"/>
                  <a:pt x="426075" y="252279"/>
                </a:cubicBezTo>
                <a:cubicBezTo>
                  <a:pt x="464002" y="318176"/>
                  <a:pt x="528438" y="409309"/>
                  <a:pt x="549713" y="442022"/>
                </a:cubicBezTo>
                <a:lnTo>
                  <a:pt x="553726" y="448555"/>
                </a:lnTo>
                <a:cubicBezTo>
                  <a:pt x="561598" y="461368"/>
                  <a:pt x="562451" y="472766"/>
                  <a:pt x="557360" y="480662"/>
                </a:cubicBezTo>
                <a:cubicBezTo>
                  <a:pt x="557347" y="480929"/>
                  <a:pt x="557231" y="481140"/>
                  <a:pt x="557111" y="481348"/>
                </a:cubicBezTo>
                <a:cubicBezTo>
                  <a:pt x="552538" y="489268"/>
                  <a:pt x="542386" y="493968"/>
                  <a:pt x="527738" y="493568"/>
                </a:cubicBezTo>
                <a:lnTo>
                  <a:pt x="496688" y="492722"/>
                </a:lnTo>
                <a:cubicBezTo>
                  <a:pt x="453170" y="490445"/>
                  <a:pt x="342661" y="480006"/>
                  <a:pt x="266629" y="479903"/>
                </a:cubicBezTo>
                <a:cubicBezTo>
                  <a:pt x="190597" y="479800"/>
                  <a:pt x="79463" y="490037"/>
                  <a:pt x="40497" y="492105"/>
                </a:cubicBezTo>
                <a:lnTo>
                  <a:pt x="32832" y="492314"/>
                </a:lnTo>
                <a:cubicBezTo>
                  <a:pt x="17800" y="492724"/>
                  <a:pt x="7502" y="487764"/>
                  <a:pt x="3210" y="479408"/>
                </a:cubicBezTo>
                <a:cubicBezTo>
                  <a:pt x="2985" y="479262"/>
                  <a:pt x="2860" y="479056"/>
                  <a:pt x="2740" y="478849"/>
                </a:cubicBezTo>
                <a:cubicBezTo>
                  <a:pt x="-1833" y="470928"/>
                  <a:pt x="-826" y="459787"/>
                  <a:pt x="6844" y="447301"/>
                </a:cubicBezTo>
                <a:lnTo>
                  <a:pt x="23102" y="420834"/>
                </a:lnTo>
                <a:cubicBezTo>
                  <a:pt x="46833" y="384285"/>
                  <a:pt x="111126" y="293803"/>
                  <a:pt x="149231" y="228009"/>
                </a:cubicBezTo>
                <a:cubicBezTo>
                  <a:pt x="187336" y="162215"/>
                  <a:pt x="234039" y="60850"/>
                  <a:pt x="251731" y="26070"/>
                </a:cubicBezTo>
                <a:lnTo>
                  <a:pt x="255383" y="19328"/>
                </a:lnTo>
                <a:cubicBezTo>
                  <a:pt x="262543" y="6104"/>
                  <a:pt x="271988" y="-334"/>
                  <a:pt x="281371" y="127"/>
                </a:cubicBezTo>
                <a:cubicBezTo>
                  <a:pt x="281609" y="5"/>
                  <a:pt x="281850" y="0"/>
                  <a:pt x="282090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endParaRPr lang="zh-CN" altLang="en-US" strike="noStrike" noProof="1">
              <a:solidFill>
                <a:srgbClr val="FFFFFF"/>
              </a:solidFill>
              <a:cs typeface="Arial" panose="020B0604020202020204" pitchFamily="34" charset="0"/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447925" y="2592718"/>
            <a:ext cx="7296150" cy="1442383"/>
          </a:xfrm>
        </p:spPr>
        <p:txBody>
          <a:bodyPr>
            <a:normAutofit/>
          </a:bodyPr>
          <a:lstStyle>
            <a:lvl1pPr algn="ctr">
              <a:defRPr sz="8000" b="1">
                <a:solidFill>
                  <a:schemeClr val="accent5"/>
                </a:solidFill>
              </a:defRPr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1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/>
            </a:lvl1pPr>
          </a:lstStyle>
          <a:p>
            <a:pPr fontAlgn="auto"/>
            <a:fld id="{760FBDFE-C587-4B4C-A407-44438C67B59E}" type="datetimeFigureOut">
              <a:rPr lang="zh-CN" altLang="en-US" strike="noStrike" noProof="1" smtClean="0">
                <a:latin typeface="+mn-lt"/>
                <a:ea typeface="+mn-ea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1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/>
            </a:lvl1pPr>
          </a:lstStyle>
          <a:p>
            <a:pPr fontAlgn="auto"/>
            <a:endParaRPr lang="zh-CN" altLang="en-US" strike="noStrike" noProof="1"/>
          </a:p>
        </p:txBody>
      </p:sp>
      <p:sp>
        <p:nvSpPr>
          <p:cNvPr id="1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smtClean="0"/>
            </a:lvl1pPr>
          </a:lstStyle>
          <a:p>
            <a:pPr fontAlgn="auto"/>
            <a:fld id="{49AE70B2-8BF9-45C0-BB95-33D1B9D3A854}" type="slidenum">
              <a:rPr lang="zh-CN" altLang="en-US" strike="noStrike" noProof="1" smtClean="0">
                <a:latin typeface="+mn-lt"/>
                <a:ea typeface="+mn-ea"/>
                <a:cs typeface="+mn-cs"/>
              </a:rPr>
            </a:fld>
            <a:endParaRPr lang="zh-CN" altLang="en-US" strike="noStrike" noProof="1"/>
          </a:p>
        </p:txBody>
      </p:sp>
    </p:spTree>
  </p:cSld>
  <p:clrMapOvr>
    <a:masterClrMapping/>
  </p:clrMapOvr>
  <p:hf sldNum="0"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任意多边形: 形状 45"/>
          <p:cNvSpPr/>
          <p:nvPr>
            <p:custDataLst>
              <p:tags r:id="rId2"/>
            </p:custDataLst>
          </p:nvPr>
        </p:nvSpPr>
        <p:spPr>
          <a:xfrm>
            <a:off x="0" y="-6350"/>
            <a:ext cx="1173163" cy="1162050"/>
          </a:xfrm>
          <a:custGeom>
            <a:avLst/>
            <a:gdLst>
              <a:gd name="connsiteX0" fmla="*/ 0 w 1172915"/>
              <a:gd name="connsiteY0" fmla="*/ 0 h 1162285"/>
              <a:gd name="connsiteX1" fmla="*/ 1172915 w 1172915"/>
              <a:gd name="connsiteY1" fmla="*/ 0 h 1162285"/>
              <a:gd name="connsiteX2" fmla="*/ 1167422 w 1172915"/>
              <a:gd name="connsiteY2" fmla="*/ 108787 h 1162285"/>
              <a:gd name="connsiteX3" fmla="*/ 0 w 1172915"/>
              <a:gd name="connsiteY3" fmla="*/ 1162285 h 11622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72915" h="1162285">
                <a:moveTo>
                  <a:pt x="0" y="0"/>
                </a:moveTo>
                <a:lnTo>
                  <a:pt x="1172915" y="0"/>
                </a:lnTo>
                <a:lnTo>
                  <a:pt x="1167422" y="108787"/>
                </a:lnTo>
                <a:cubicBezTo>
                  <a:pt x="1107328" y="700521"/>
                  <a:pt x="607589" y="1162285"/>
                  <a:pt x="0" y="1162285"/>
                </a:cubicBezTo>
                <a:close/>
              </a:path>
            </a:pathLst>
          </a:custGeom>
          <a:solidFill>
            <a:srgbClr val="F7F7F7"/>
          </a:solidFill>
          <a:ln>
            <a:noFill/>
          </a:ln>
          <a:effectLst>
            <a:outerShdw blurRad="330200" dist="38100" dir="2700000" algn="tl" rotWithShape="0">
              <a:prstClr val="black">
                <a:alpha val="2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buFontTx/>
              <a:buNone/>
              <a:defRPr/>
            </a:pPr>
            <a:endParaRPr lang="zh-CN" altLang="en-US" strike="noStrike" noProof="1">
              <a:latin typeface="黑体" panose="02010609060101010101" charset="-122"/>
              <a:ea typeface="黑体" panose="02010609060101010101" charset="-122"/>
              <a:cs typeface="Arial" panose="020B0604020202020204" pitchFamily="34" charset="0"/>
            </a:endParaRPr>
          </a:p>
        </p:txBody>
      </p:sp>
      <p:sp>
        <p:nvSpPr>
          <p:cNvPr id="9" name="任意多边形: 形状 46"/>
          <p:cNvSpPr/>
          <p:nvPr>
            <p:custDataLst>
              <p:tags r:id="rId3"/>
            </p:custDataLst>
          </p:nvPr>
        </p:nvSpPr>
        <p:spPr>
          <a:xfrm>
            <a:off x="0" y="-6350"/>
            <a:ext cx="1036638" cy="1036638"/>
          </a:xfrm>
          <a:custGeom>
            <a:avLst/>
            <a:gdLst>
              <a:gd name="connsiteX0" fmla="*/ 0 w 1036320"/>
              <a:gd name="connsiteY0" fmla="*/ 0 h 1036320"/>
              <a:gd name="connsiteX1" fmla="*/ 1036320 w 1036320"/>
              <a:gd name="connsiteY1" fmla="*/ 0 h 1036320"/>
              <a:gd name="connsiteX2" fmla="*/ 0 w 1036320"/>
              <a:gd name="connsiteY2" fmla="*/ 1036320 h 10363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036320" h="1036320">
                <a:moveTo>
                  <a:pt x="0" y="0"/>
                </a:moveTo>
                <a:lnTo>
                  <a:pt x="1036320" y="0"/>
                </a:lnTo>
                <a:cubicBezTo>
                  <a:pt x="1036320" y="572344"/>
                  <a:pt x="572344" y="1036320"/>
                  <a:pt x="0" y="103632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buFontTx/>
              <a:buNone/>
              <a:defRPr/>
            </a:pPr>
            <a:endParaRPr lang="zh-CN" altLang="en-US" strike="noStrike" noProof="1">
              <a:latin typeface="黑体" panose="02010609060101010101" charset="-122"/>
              <a:ea typeface="黑体" panose="02010609060101010101" charset="-122"/>
              <a:cs typeface="Arial" panose="020B0604020202020204" pitchFamily="34" charset="0"/>
            </a:endParaRPr>
          </a:p>
        </p:txBody>
      </p:sp>
      <p:sp>
        <p:nvSpPr>
          <p:cNvPr id="10" name="KSO_Shape"/>
          <p:cNvSpPr/>
          <p:nvPr>
            <p:custDataLst>
              <p:tags r:id="rId4"/>
            </p:custDataLst>
          </p:nvPr>
        </p:nvSpPr>
        <p:spPr>
          <a:xfrm rot="6188927">
            <a:off x="784225" y="434975"/>
            <a:ext cx="88900" cy="79375"/>
          </a:xfrm>
          <a:custGeom>
            <a:avLst/>
            <a:gdLst>
              <a:gd name="connsiteX0" fmla="*/ 282090 w 560550"/>
              <a:gd name="connsiteY0" fmla="*/ 0 h 493591"/>
              <a:gd name="connsiteX1" fmla="*/ 307359 w 560550"/>
              <a:gd name="connsiteY1" fmla="*/ 19328 h 493591"/>
              <a:gd name="connsiteX2" fmla="*/ 322151 w 560550"/>
              <a:gd name="connsiteY2" fmla="*/ 46641 h 493591"/>
              <a:gd name="connsiteX3" fmla="*/ 422483 w 560550"/>
              <a:gd name="connsiteY3" fmla="*/ 244308 h 493591"/>
              <a:gd name="connsiteX4" fmla="*/ 421839 w 560550"/>
              <a:gd name="connsiteY4" fmla="*/ 243943 h 493591"/>
              <a:gd name="connsiteX5" fmla="*/ 426075 w 560550"/>
              <a:gd name="connsiteY5" fmla="*/ 252279 h 493591"/>
              <a:gd name="connsiteX6" fmla="*/ 549713 w 560550"/>
              <a:gd name="connsiteY6" fmla="*/ 442022 h 493591"/>
              <a:gd name="connsiteX7" fmla="*/ 553726 w 560550"/>
              <a:gd name="connsiteY7" fmla="*/ 448555 h 493591"/>
              <a:gd name="connsiteX8" fmla="*/ 557360 w 560550"/>
              <a:gd name="connsiteY8" fmla="*/ 480662 h 493591"/>
              <a:gd name="connsiteX9" fmla="*/ 557111 w 560550"/>
              <a:gd name="connsiteY9" fmla="*/ 481348 h 493591"/>
              <a:gd name="connsiteX10" fmla="*/ 527738 w 560550"/>
              <a:gd name="connsiteY10" fmla="*/ 493568 h 493591"/>
              <a:gd name="connsiteX11" fmla="*/ 496688 w 560550"/>
              <a:gd name="connsiteY11" fmla="*/ 492722 h 493591"/>
              <a:gd name="connsiteX12" fmla="*/ 275338 w 560550"/>
              <a:gd name="connsiteY12" fmla="*/ 480778 h 493591"/>
              <a:gd name="connsiteX13" fmla="*/ 275975 w 560550"/>
              <a:gd name="connsiteY13" fmla="*/ 480403 h 493591"/>
              <a:gd name="connsiteX14" fmla="*/ 266629 w 560550"/>
              <a:gd name="connsiteY14" fmla="*/ 479903 h 493591"/>
              <a:gd name="connsiteX15" fmla="*/ 40497 w 560550"/>
              <a:gd name="connsiteY15" fmla="*/ 492105 h 493591"/>
              <a:gd name="connsiteX16" fmla="*/ 32832 w 560550"/>
              <a:gd name="connsiteY16" fmla="*/ 492314 h 493591"/>
              <a:gd name="connsiteX17" fmla="*/ 3210 w 560550"/>
              <a:gd name="connsiteY17" fmla="*/ 479408 h 493591"/>
              <a:gd name="connsiteX18" fmla="*/ 2740 w 560550"/>
              <a:gd name="connsiteY18" fmla="*/ 478849 h 493591"/>
              <a:gd name="connsiteX19" fmla="*/ 6844 w 560550"/>
              <a:gd name="connsiteY19" fmla="*/ 447301 h 493591"/>
              <a:gd name="connsiteX20" fmla="*/ 23102 w 560550"/>
              <a:gd name="connsiteY20" fmla="*/ 420834 h 493591"/>
              <a:gd name="connsiteX21" fmla="*/ 144121 w 560550"/>
              <a:gd name="connsiteY21" fmla="*/ 235111 h 493591"/>
              <a:gd name="connsiteX22" fmla="*/ 144127 w 560550"/>
              <a:gd name="connsiteY22" fmla="*/ 235851 h 493591"/>
              <a:gd name="connsiteX23" fmla="*/ 149231 w 560550"/>
              <a:gd name="connsiteY23" fmla="*/ 228009 h 493591"/>
              <a:gd name="connsiteX24" fmla="*/ 251731 w 560550"/>
              <a:gd name="connsiteY24" fmla="*/ 26070 h 493591"/>
              <a:gd name="connsiteX25" fmla="*/ 255383 w 560550"/>
              <a:gd name="connsiteY25" fmla="*/ 19328 h 493591"/>
              <a:gd name="connsiteX26" fmla="*/ 281371 w 560550"/>
              <a:gd name="connsiteY26" fmla="*/ 127 h 493591"/>
              <a:gd name="connsiteX27" fmla="*/ 282090 w 560550"/>
              <a:gd name="connsiteY27" fmla="*/ 0 h 493591"/>
              <a:gd name="connsiteX0-1" fmla="*/ 282090 w 560550"/>
              <a:gd name="connsiteY0-2" fmla="*/ 0 h 493591"/>
              <a:gd name="connsiteX1-3" fmla="*/ 307359 w 560550"/>
              <a:gd name="connsiteY1-4" fmla="*/ 19328 h 493591"/>
              <a:gd name="connsiteX2-5" fmla="*/ 322151 w 560550"/>
              <a:gd name="connsiteY2-6" fmla="*/ 46641 h 493591"/>
              <a:gd name="connsiteX3-7" fmla="*/ 422483 w 560550"/>
              <a:gd name="connsiteY3-8" fmla="*/ 244308 h 493591"/>
              <a:gd name="connsiteX4-9" fmla="*/ 426075 w 560550"/>
              <a:gd name="connsiteY4-10" fmla="*/ 252279 h 493591"/>
              <a:gd name="connsiteX5-11" fmla="*/ 549713 w 560550"/>
              <a:gd name="connsiteY5-12" fmla="*/ 442022 h 493591"/>
              <a:gd name="connsiteX6-13" fmla="*/ 553726 w 560550"/>
              <a:gd name="connsiteY6-14" fmla="*/ 448555 h 493591"/>
              <a:gd name="connsiteX7-15" fmla="*/ 557360 w 560550"/>
              <a:gd name="connsiteY7-16" fmla="*/ 480662 h 493591"/>
              <a:gd name="connsiteX8-17" fmla="*/ 557111 w 560550"/>
              <a:gd name="connsiteY8-18" fmla="*/ 481348 h 493591"/>
              <a:gd name="connsiteX9-19" fmla="*/ 527738 w 560550"/>
              <a:gd name="connsiteY9-20" fmla="*/ 493568 h 493591"/>
              <a:gd name="connsiteX10-21" fmla="*/ 496688 w 560550"/>
              <a:gd name="connsiteY10-22" fmla="*/ 492722 h 493591"/>
              <a:gd name="connsiteX11-23" fmla="*/ 275338 w 560550"/>
              <a:gd name="connsiteY11-24" fmla="*/ 480778 h 493591"/>
              <a:gd name="connsiteX12-25" fmla="*/ 275975 w 560550"/>
              <a:gd name="connsiteY12-26" fmla="*/ 480403 h 493591"/>
              <a:gd name="connsiteX13-27" fmla="*/ 266629 w 560550"/>
              <a:gd name="connsiteY13-28" fmla="*/ 479903 h 493591"/>
              <a:gd name="connsiteX14-29" fmla="*/ 40497 w 560550"/>
              <a:gd name="connsiteY14-30" fmla="*/ 492105 h 493591"/>
              <a:gd name="connsiteX15-31" fmla="*/ 32832 w 560550"/>
              <a:gd name="connsiteY15-32" fmla="*/ 492314 h 493591"/>
              <a:gd name="connsiteX16-33" fmla="*/ 3210 w 560550"/>
              <a:gd name="connsiteY16-34" fmla="*/ 479408 h 493591"/>
              <a:gd name="connsiteX17-35" fmla="*/ 2740 w 560550"/>
              <a:gd name="connsiteY17-36" fmla="*/ 478849 h 493591"/>
              <a:gd name="connsiteX18-37" fmla="*/ 6844 w 560550"/>
              <a:gd name="connsiteY18-38" fmla="*/ 447301 h 493591"/>
              <a:gd name="connsiteX19-39" fmla="*/ 23102 w 560550"/>
              <a:gd name="connsiteY19-40" fmla="*/ 420834 h 493591"/>
              <a:gd name="connsiteX20-41" fmla="*/ 144121 w 560550"/>
              <a:gd name="connsiteY20-42" fmla="*/ 235111 h 493591"/>
              <a:gd name="connsiteX21-43" fmla="*/ 144127 w 560550"/>
              <a:gd name="connsiteY21-44" fmla="*/ 235851 h 493591"/>
              <a:gd name="connsiteX22-45" fmla="*/ 149231 w 560550"/>
              <a:gd name="connsiteY22-46" fmla="*/ 228009 h 493591"/>
              <a:gd name="connsiteX23-47" fmla="*/ 251731 w 560550"/>
              <a:gd name="connsiteY23-48" fmla="*/ 26070 h 493591"/>
              <a:gd name="connsiteX24-49" fmla="*/ 255383 w 560550"/>
              <a:gd name="connsiteY24-50" fmla="*/ 19328 h 493591"/>
              <a:gd name="connsiteX25-51" fmla="*/ 281371 w 560550"/>
              <a:gd name="connsiteY25-52" fmla="*/ 127 h 493591"/>
              <a:gd name="connsiteX26-53" fmla="*/ 282090 w 560550"/>
              <a:gd name="connsiteY26-54" fmla="*/ 0 h 493591"/>
              <a:gd name="connsiteX0-55" fmla="*/ 282090 w 560550"/>
              <a:gd name="connsiteY0-56" fmla="*/ 0 h 493591"/>
              <a:gd name="connsiteX1-57" fmla="*/ 307359 w 560550"/>
              <a:gd name="connsiteY1-58" fmla="*/ 19328 h 493591"/>
              <a:gd name="connsiteX2-59" fmla="*/ 322151 w 560550"/>
              <a:gd name="connsiteY2-60" fmla="*/ 46641 h 493591"/>
              <a:gd name="connsiteX3-61" fmla="*/ 426075 w 560550"/>
              <a:gd name="connsiteY3-62" fmla="*/ 252279 h 493591"/>
              <a:gd name="connsiteX4-63" fmla="*/ 549713 w 560550"/>
              <a:gd name="connsiteY4-64" fmla="*/ 442022 h 493591"/>
              <a:gd name="connsiteX5-65" fmla="*/ 553726 w 560550"/>
              <a:gd name="connsiteY5-66" fmla="*/ 448555 h 493591"/>
              <a:gd name="connsiteX6-67" fmla="*/ 557360 w 560550"/>
              <a:gd name="connsiteY6-68" fmla="*/ 480662 h 493591"/>
              <a:gd name="connsiteX7-69" fmla="*/ 557111 w 560550"/>
              <a:gd name="connsiteY7-70" fmla="*/ 481348 h 493591"/>
              <a:gd name="connsiteX8-71" fmla="*/ 527738 w 560550"/>
              <a:gd name="connsiteY8-72" fmla="*/ 493568 h 493591"/>
              <a:gd name="connsiteX9-73" fmla="*/ 496688 w 560550"/>
              <a:gd name="connsiteY9-74" fmla="*/ 492722 h 493591"/>
              <a:gd name="connsiteX10-75" fmla="*/ 275338 w 560550"/>
              <a:gd name="connsiteY10-76" fmla="*/ 480778 h 493591"/>
              <a:gd name="connsiteX11-77" fmla="*/ 275975 w 560550"/>
              <a:gd name="connsiteY11-78" fmla="*/ 480403 h 493591"/>
              <a:gd name="connsiteX12-79" fmla="*/ 266629 w 560550"/>
              <a:gd name="connsiteY12-80" fmla="*/ 479903 h 493591"/>
              <a:gd name="connsiteX13-81" fmla="*/ 40497 w 560550"/>
              <a:gd name="connsiteY13-82" fmla="*/ 492105 h 493591"/>
              <a:gd name="connsiteX14-83" fmla="*/ 32832 w 560550"/>
              <a:gd name="connsiteY14-84" fmla="*/ 492314 h 493591"/>
              <a:gd name="connsiteX15-85" fmla="*/ 3210 w 560550"/>
              <a:gd name="connsiteY15-86" fmla="*/ 479408 h 493591"/>
              <a:gd name="connsiteX16-87" fmla="*/ 2740 w 560550"/>
              <a:gd name="connsiteY16-88" fmla="*/ 478849 h 493591"/>
              <a:gd name="connsiteX17-89" fmla="*/ 6844 w 560550"/>
              <a:gd name="connsiteY17-90" fmla="*/ 447301 h 493591"/>
              <a:gd name="connsiteX18-91" fmla="*/ 23102 w 560550"/>
              <a:gd name="connsiteY18-92" fmla="*/ 420834 h 493591"/>
              <a:gd name="connsiteX19-93" fmla="*/ 144121 w 560550"/>
              <a:gd name="connsiteY19-94" fmla="*/ 235111 h 493591"/>
              <a:gd name="connsiteX20-95" fmla="*/ 144127 w 560550"/>
              <a:gd name="connsiteY20-96" fmla="*/ 235851 h 493591"/>
              <a:gd name="connsiteX21-97" fmla="*/ 149231 w 560550"/>
              <a:gd name="connsiteY21-98" fmla="*/ 228009 h 493591"/>
              <a:gd name="connsiteX22-99" fmla="*/ 251731 w 560550"/>
              <a:gd name="connsiteY22-100" fmla="*/ 26070 h 493591"/>
              <a:gd name="connsiteX23-101" fmla="*/ 255383 w 560550"/>
              <a:gd name="connsiteY23-102" fmla="*/ 19328 h 493591"/>
              <a:gd name="connsiteX24-103" fmla="*/ 281371 w 560550"/>
              <a:gd name="connsiteY24-104" fmla="*/ 127 h 493591"/>
              <a:gd name="connsiteX25-105" fmla="*/ 282090 w 560550"/>
              <a:gd name="connsiteY25-106" fmla="*/ 0 h 493591"/>
              <a:gd name="connsiteX0-107" fmla="*/ 282090 w 560550"/>
              <a:gd name="connsiteY0-108" fmla="*/ 0 h 493591"/>
              <a:gd name="connsiteX1-109" fmla="*/ 307359 w 560550"/>
              <a:gd name="connsiteY1-110" fmla="*/ 19328 h 493591"/>
              <a:gd name="connsiteX2-111" fmla="*/ 322151 w 560550"/>
              <a:gd name="connsiteY2-112" fmla="*/ 46641 h 493591"/>
              <a:gd name="connsiteX3-113" fmla="*/ 426075 w 560550"/>
              <a:gd name="connsiteY3-114" fmla="*/ 252279 h 493591"/>
              <a:gd name="connsiteX4-115" fmla="*/ 549713 w 560550"/>
              <a:gd name="connsiteY4-116" fmla="*/ 442022 h 493591"/>
              <a:gd name="connsiteX5-117" fmla="*/ 553726 w 560550"/>
              <a:gd name="connsiteY5-118" fmla="*/ 448555 h 493591"/>
              <a:gd name="connsiteX6-119" fmla="*/ 557360 w 560550"/>
              <a:gd name="connsiteY6-120" fmla="*/ 480662 h 493591"/>
              <a:gd name="connsiteX7-121" fmla="*/ 557111 w 560550"/>
              <a:gd name="connsiteY7-122" fmla="*/ 481348 h 493591"/>
              <a:gd name="connsiteX8-123" fmla="*/ 527738 w 560550"/>
              <a:gd name="connsiteY8-124" fmla="*/ 493568 h 493591"/>
              <a:gd name="connsiteX9-125" fmla="*/ 496688 w 560550"/>
              <a:gd name="connsiteY9-126" fmla="*/ 492722 h 493591"/>
              <a:gd name="connsiteX10-127" fmla="*/ 275338 w 560550"/>
              <a:gd name="connsiteY10-128" fmla="*/ 480778 h 493591"/>
              <a:gd name="connsiteX11-129" fmla="*/ 275975 w 560550"/>
              <a:gd name="connsiteY11-130" fmla="*/ 480403 h 493591"/>
              <a:gd name="connsiteX12-131" fmla="*/ 266629 w 560550"/>
              <a:gd name="connsiteY12-132" fmla="*/ 479903 h 493591"/>
              <a:gd name="connsiteX13-133" fmla="*/ 40497 w 560550"/>
              <a:gd name="connsiteY13-134" fmla="*/ 492105 h 493591"/>
              <a:gd name="connsiteX14-135" fmla="*/ 32832 w 560550"/>
              <a:gd name="connsiteY14-136" fmla="*/ 492314 h 493591"/>
              <a:gd name="connsiteX15-137" fmla="*/ 3210 w 560550"/>
              <a:gd name="connsiteY15-138" fmla="*/ 479408 h 493591"/>
              <a:gd name="connsiteX16-139" fmla="*/ 2740 w 560550"/>
              <a:gd name="connsiteY16-140" fmla="*/ 478849 h 493591"/>
              <a:gd name="connsiteX17-141" fmla="*/ 6844 w 560550"/>
              <a:gd name="connsiteY17-142" fmla="*/ 447301 h 493591"/>
              <a:gd name="connsiteX18-143" fmla="*/ 23102 w 560550"/>
              <a:gd name="connsiteY18-144" fmla="*/ 420834 h 493591"/>
              <a:gd name="connsiteX19-145" fmla="*/ 144121 w 560550"/>
              <a:gd name="connsiteY19-146" fmla="*/ 235111 h 493591"/>
              <a:gd name="connsiteX20-147" fmla="*/ 144127 w 560550"/>
              <a:gd name="connsiteY20-148" fmla="*/ 235851 h 493591"/>
              <a:gd name="connsiteX21-149" fmla="*/ 149231 w 560550"/>
              <a:gd name="connsiteY21-150" fmla="*/ 228009 h 493591"/>
              <a:gd name="connsiteX22-151" fmla="*/ 251731 w 560550"/>
              <a:gd name="connsiteY22-152" fmla="*/ 26070 h 493591"/>
              <a:gd name="connsiteX23-153" fmla="*/ 255383 w 560550"/>
              <a:gd name="connsiteY23-154" fmla="*/ 19328 h 493591"/>
              <a:gd name="connsiteX24-155" fmla="*/ 281371 w 560550"/>
              <a:gd name="connsiteY24-156" fmla="*/ 127 h 493591"/>
              <a:gd name="connsiteX25-157" fmla="*/ 282090 w 560550"/>
              <a:gd name="connsiteY25-158" fmla="*/ 0 h 493591"/>
              <a:gd name="connsiteX0-159" fmla="*/ 282090 w 560550"/>
              <a:gd name="connsiteY0-160" fmla="*/ 0 h 493591"/>
              <a:gd name="connsiteX1-161" fmla="*/ 307359 w 560550"/>
              <a:gd name="connsiteY1-162" fmla="*/ 19328 h 493591"/>
              <a:gd name="connsiteX2-163" fmla="*/ 322151 w 560550"/>
              <a:gd name="connsiteY2-164" fmla="*/ 46641 h 493591"/>
              <a:gd name="connsiteX3-165" fmla="*/ 426075 w 560550"/>
              <a:gd name="connsiteY3-166" fmla="*/ 252279 h 493591"/>
              <a:gd name="connsiteX4-167" fmla="*/ 549713 w 560550"/>
              <a:gd name="connsiteY4-168" fmla="*/ 442022 h 493591"/>
              <a:gd name="connsiteX5-169" fmla="*/ 553726 w 560550"/>
              <a:gd name="connsiteY5-170" fmla="*/ 448555 h 493591"/>
              <a:gd name="connsiteX6-171" fmla="*/ 557360 w 560550"/>
              <a:gd name="connsiteY6-172" fmla="*/ 480662 h 493591"/>
              <a:gd name="connsiteX7-173" fmla="*/ 557111 w 560550"/>
              <a:gd name="connsiteY7-174" fmla="*/ 481348 h 493591"/>
              <a:gd name="connsiteX8-175" fmla="*/ 527738 w 560550"/>
              <a:gd name="connsiteY8-176" fmla="*/ 493568 h 493591"/>
              <a:gd name="connsiteX9-177" fmla="*/ 496688 w 560550"/>
              <a:gd name="connsiteY9-178" fmla="*/ 492722 h 493591"/>
              <a:gd name="connsiteX10-179" fmla="*/ 275338 w 560550"/>
              <a:gd name="connsiteY10-180" fmla="*/ 480778 h 493591"/>
              <a:gd name="connsiteX11-181" fmla="*/ 275975 w 560550"/>
              <a:gd name="connsiteY11-182" fmla="*/ 480403 h 493591"/>
              <a:gd name="connsiteX12-183" fmla="*/ 266629 w 560550"/>
              <a:gd name="connsiteY12-184" fmla="*/ 479903 h 493591"/>
              <a:gd name="connsiteX13-185" fmla="*/ 40497 w 560550"/>
              <a:gd name="connsiteY13-186" fmla="*/ 492105 h 493591"/>
              <a:gd name="connsiteX14-187" fmla="*/ 32832 w 560550"/>
              <a:gd name="connsiteY14-188" fmla="*/ 492314 h 493591"/>
              <a:gd name="connsiteX15-189" fmla="*/ 3210 w 560550"/>
              <a:gd name="connsiteY15-190" fmla="*/ 479408 h 493591"/>
              <a:gd name="connsiteX16-191" fmla="*/ 2740 w 560550"/>
              <a:gd name="connsiteY16-192" fmla="*/ 478849 h 493591"/>
              <a:gd name="connsiteX17-193" fmla="*/ 6844 w 560550"/>
              <a:gd name="connsiteY17-194" fmla="*/ 447301 h 493591"/>
              <a:gd name="connsiteX18-195" fmla="*/ 23102 w 560550"/>
              <a:gd name="connsiteY18-196" fmla="*/ 420834 h 493591"/>
              <a:gd name="connsiteX19-197" fmla="*/ 144121 w 560550"/>
              <a:gd name="connsiteY19-198" fmla="*/ 235111 h 493591"/>
              <a:gd name="connsiteX20-199" fmla="*/ 149231 w 560550"/>
              <a:gd name="connsiteY20-200" fmla="*/ 228009 h 493591"/>
              <a:gd name="connsiteX21-201" fmla="*/ 251731 w 560550"/>
              <a:gd name="connsiteY21-202" fmla="*/ 26070 h 493591"/>
              <a:gd name="connsiteX22-203" fmla="*/ 255383 w 560550"/>
              <a:gd name="connsiteY22-204" fmla="*/ 19328 h 493591"/>
              <a:gd name="connsiteX23-205" fmla="*/ 281371 w 560550"/>
              <a:gd name="connsiteY23-206" fmla="*/ 127 h 493591"/>
              <a:gd name="connsiteX24-207" fmla="*/ 282090 w 560550"/>
              <a:gd name="connsiteY24-208" fmla="*/ 0 h 493591"/>
              <a:gd name="connsiteX0-209" fmla="*/ 282090 w 560550"/>
              <a:gd name="connsiteY0-210" fmla="*/ 0 h 493591"/>
              <a:gd name="connsiteX1-211" fmla="*/ 307359 w 560550"/>
              <a:gd name="connsiteY1-212" fmla="*/ 19328 h 493591"/>
              <a:gd name="connsiteX2-213" fmla="*/ 322151 w 560550"/>
              <a:gd name="connsiteY2-214" fmla="*/ 46641 h 493591"/>
              <a:gd name="connsiteX3-215" fmla="*/ 426075 w 560550"/>
              <a:gd name="connsiteY3-216" fmla="*/ 252279 h 493591"/>
              <a:gd name="connsiteX4-217" fmla="*/ 549713 w 560550"/>
              <a:gd name="connsiteY4-218" fmla="*/ 442022 h 493591"/>
              <a:gd name="connsiteX5-219" fmla="*/ 553726 w 560550"/>
              <a:gd name="connsiteY5-220" fmla="*/ 448555 h 493591"/>
              <a:gd name="connsiteX6-221" fmla="*/ 557360 w 560550"/>
              <a:gd name="connsiteY6-222" fmla="*/ 480662 h 493591"/>
              <a:gd name="connsiteX7-223" fmla="*/ 557111 w 560550"/>
              <a:gd name="connsiteY7-224" fmla="*/ 481348 h 493591"/>
              <a:gd name="connsiteX8-225" fmla="*/ 527738 w 560550"/>
              <a:gd name="connsiteY8-226" fmla="*/ 493568 h 493591"/>
              <a:gd name="connsiteX9-227" fmla="*/ 496688 w 560550"/>
              <a:gd name="connsiteY9-228" fmla="*/ 492722 h 493591"/>
              <a:gd name="connsiteX10-229" fmla="*/ 275338 w 560550"/>
              <a:gd name="connsiteY10-230" fmla="*/ 480778 h 493591"/>
              <a:gd name="connsiteX11-231" fmla="*/ 275975 w 560550"/>
              <a:gd name="connsiteY11-232" fmla="*/ 480403 h 493591"/>
              <a:gd name="connsiteX12-233" fmla="*/ 266629 w 560550"/>
              <a:gd name="connsiteY12-234" fmla="*/ 479903 h 493591"/>
              <a:gd name="connsiteX13-235" fmla="*/ 40497 w 560550"/>
              <a:gd name="connsiteY13-236" fmla="*/ 492105 h 493591"/>
              <a:gd name="connsiteX14-237" fmla="*/ 32832 w 560550"/>
              <a:gd name="connsiteY14-238" fmla="*/ 492314 h 493591"/>
              <a:gd name="connsiteX15-239" fmla="*/ 3210 w 560550"/>
              <a:gd name="connsiteY15-240" fmla="*/ 479408 h 493591"/>
              <a:gd name="connsiteX16-241" fmla="*/ 2740 w 560550"/>
              <a:gd name="connsiteY16-242" fmla="*/ 478849 h 493591"/>
              <a:gd name="connsiteX17-243" fmla="*/ 6844 w 560550"/>
              <a:gd name="connsiteY17-244" fmla="*/ 447301 h 493591"/>
              <a:gd name="connsiteX18-245" fmla="*/ 23102 w 560550"/>
              <a:gd name="connsiteY18-246" fmla="*/ 420834 h 493591"/>
              <a:gd name="connsiteX19-247" fmla="*/ 149231 w 560550"/>
              <a:gd name="connsiteY19-248" fmla="*/ 228009 h 493591"/>
              <a:gd name="connsiteX20-249" fmla="*/ 251731 w 560550"/>
              <a:gd name="connsiteY20-250" fmla="*/ 26070 h 493591"/>
              <a:gd name="connsiteX21-251" fmla="*/ 255383 w 560550"/>
              <a:gd name="connsiteY21-252" fmla="*/ 19328 h 493591"/>
              <a:gd name="connsiteX22-253" fmla="*/ 281371 w 560550"/>
              <a:gd name="connsiteY22-254" fmla="*/ 127 h 493591"/>
              <a:gd name="connsiteX23-255" fmla="*/ 282090 w 560550"/>
              <a:gd name="connsiteY23-256" fmla="*/ 0 h 493591"/>
              <a:gd name="connsiteX0-257" fmla="*/ 282090 w 560550"/>
              <a:gd name="connsiteY0-258" fmla="*/ 0 h 493591"/>
              <a:gd name="connsiteX1-259" fmla="*/ 307359 w 560550"/>
              <a:gd name="connsiteY1-260" fmla="*/ 19328 h 493591"/>
              <a:gd name="connsiteX2-261" fmla="*/ 322151 w 560550"/>
              <a:gd name="connsiteY2-262" fmla="*/ 46641 h 493591"/>
              <a:gd name="connsiteX3-263" fmla="*/ 426075 w 560550"/>
              <a:gd name="connsiteY3-264" fmla="*/ 252279 h 493591"/>
              <a:gd name="connsiteX4-265" fmla="*/ 549713 w 560550"/>
              <a:gd name="connsiteY4-266" fmla="*/ 442022 h 493591"/>
              <a:gd name="connsiteX5-267" fmla="*/ 553726 w 560550"/>
              <a:gd name="connsiteY5-268" fmla="*/ 448555 h 493591"/>
              <a:gd name="connsiteX6-269" fmla="*/ 557360 w 560550"/>
              <a:gd name="connsiteY6-270" fmla="*/ 480662 h 493591"/>
              <a:gd name="connsiteX7-271" fmla="*/ 557111 w 560550"/>
              <a:gd name="connsiteY7-272" fmla="*/ 481348 h 493591"/>
              <a:gd name="connsiteX8-273" fmla="*/ 527738 w 560550"/>
              <a:gd name="connsiteY8-274" fmla="*/ 493568 h 493591"/>
              <a:gd name="connsiteX9-275" fmla="*/ 496688 w 560550"/>
              <a:gd name="connsiteY9-276" fmla="*/ 492722 h 493591"/>
              <a:gd name="connsiteX10-277" fmla="*/ 275338 w 560550"/>
              <a:gd name="connsiteY10-278" fmla="*/ 480778 h 493591"/>
              <a:gd name="connsiteX11-279" fmla="*/ 275975 w 560550"/>
              <a:gd name="connsiteY11-280" fmla="*/ 480403 h 493591"/>
              <a:gd name="connsiteX12-281" fmla="*/ 266629 w 560550"/>
              <a:gd name="connsiteY12-282" fmla="*/ 479903 h 493591"/>
              <a:gd name="connsiteX13-283" fmla="*/ 40497 w 560550"/>
              <a:gd name="connsiteY13-284" fmla="*/ 492105 h 493591"/>
              <a:gd name="connsiteX14-285" fmla="*/ 32832 w 560550"/>
              <a:gd name="connsiteY14-286" fmla="*/ 492314 h 493591"/>
              <a:gd name="connsiteX15-287" fmla="*/ 3210 w 560550"/>
              <a:gd name="connsiteY15-288" fmla="*/ 479408 h 493591"/>
              <a:gd name="connsiteX16-289" fmla="*/ 2740 w 560550"/>
              <a:gd name="connsiteY16-290" fmla="*/ 478849 h 493591"/>
              <a:gd name="connsiteX17-291" fmla="*/ 6844 w 560550"/>
              <a:gd name="connsiteY17-292" fmla="*/ 447301 h 493591"/>
              <a:gd name="connsiteX18-293" fmla="*/ 23102 w 560550"/>
              <a:gd name="connsiteY18-294" fmla="*/ 420834 h 493591"/>
              <a:gd name="connsiteX19-295" fmla="*/ 149231 w 560550"/>
              <a:gd name="connsiteY19-296" fmla="*/ 228009 h 493591"/>
              <a:gd name="connsiteX20-297" fmla="*/ 251731 w 560550"/>
              <a:gd name="connsiteY20-298" fmla="*/ 26070 h 493591"/>
              <a:gd name="connsiteX21-299" fmla="*/ 255383 w 560550"/>
              <a:gd name="connsiteY21-300" fmla="*/ 19328 h 493591"/>
              <a:gd name="connsiteX22-301" fmla="*/ 281371 w 560550"/>
              <a:gd name="connsiteY22-302" fmla="*/ 127 h 493591"/>
              <a:gd name="connsiteX23-303" fmla="*/ 282090 w 560550"/>
              <a:gd name="connsiteY23-304" fmla="*/ 0 h 493591"/>
              <a:gd name="connsiteX0-305" fmla="*/ 282090 w 560550"/>
              <a:gd name="connsiteY0-306" fmla="*/ 0 h 493591"/>
              <a:gd name="connsiteX1-307" fmla="*/ 307359 w 560550"/>
              <a:gd name="connsiteY1-308" fmla="*/ 19328 h 493591"/>
              <a:gd name="connsiteX2-309" fmla="*/ 322151 w 560550"/>
              <a:gd name="connsiteY2-310" fmla="*/ 46641 h 493591"/>
              <a:gd name="connsiteX3-311" fmla="*/ 426075 w 560550"/>
              <a:gd name="connsiteY3-312" fmla="*/ 252279 h 493591"/>
              <a:gd name="connsiteX4-313" fmla="*/ 549713 w 560550"/>
              <a:gd name="connsiteY4-314" fmla="*/ 442022 h 493591"/>
              <a:gd name="connsiteX5-315" fmla="*/ 553726 w 560550"/>
              <a:gd name="connsiteY5-316" fmla="*/ 448555 h 493591"/>
              <a:gd name="connsiteX6-317" fmla="*/ 557360 w 560550"/>
              <a:gd name="connsiteY6-318" fmla="*/ 480662 h 493591"/>
              <a:gd name="connsiteX7-319" fmla="*/ 557111 w 560550"/>
              <a:gd name="connsiteY7-320" fmla="*/ 481348 h 493591"/>
              <a:gd name="connsiteX8-321" fmla="*/ 527738 w 560550"/>
              <a:gd name="connsiteY8-322" fmla="*/ 493568 h 493591"/>
              <a:gd name="connsiteX9-323" fmla="*/ 496688 w 560550"/>
              <a:gd name="connsiteY9-324" fmla="*/ 492722 h 493591"/>
              <a:gd name="connsiteX10-325" fmla="*/ 275338 w 560550"/>
              <a:gd name="connsiteY10-326" fmla="*/ 480778 h 493591"/>
              <a:gd name="connsiteX11-327" fmla="*/ 266629 w 560550"/>
              <a:gd name="connsiteY11-328" fmla="*/ 479903 h 493591"/>
              <a:gd name="connsiteX12-329" fmla="*/ 40497 w 560550"/>
              <a:gd name="connsiteY12-330" fmla="*/ 492105 h 493591"/>
              <a:gd name="connsiteX13-331" fmla="*/ 32832 w 560550"/>
              <a:gd name="connsiteY13-332" fmla="*/ 492314 h 493591"/>
              <a:gd name="connsiteX14-333" fmla="*/ 3210 w 560550"/>
              <a:gd name="connsiteY14-334" fmla="*/ 479408 h 493591"/>
              <a:gd name="connsiteX15-335" fmla="*/ 2740 w 560550"/>
              <a:gd name="connsiteY15-336" fmla="*/ 478849 h 493591"/>
              <a:gd name="connsiteX16-337" fmla="*/ 6844 w 560550"/>
              <a:gd name="connsiteY16-338" fmla="*/ 447301 h 493591"/>
              <a:gd name="connsiteX17-339" fmla="*/ 23102 w 560550"/>
              <a:gd name="connsiteY17-340" fmla="*/ 420834 h 493591"/>
              <a:gd name="connsiteX18-341" fmla="*/ 149231 w 560550"/>
              <a:gd name="connsiteY18-342" fmla="*/ 228009 h 493591"/>
              <a:gd name="connsiteX19-343" fmla="*/ 251731 w 560550"/>
              <a:gd name="connsiteY19-344" fmla="*/ 26070 h 493591"/>
              <a:gd name="connsiteX20-345" fmla="*/ 255383 w 560550"/>
              <a:gd name="connsiteY20-346" fmla="*/ 19328 h 493591"/>
              <a:gd name="connsiteX21-347" fmla="*/ 281371 w 560550"/>
              <a:gd name="connsiteY21-348" fmla="*/ 127 h 493591"/>
              <a:gd name="connsiteX22-349" fmla="*/ 282090 w 560550"/>
              <a:gd name="connsiteY22-350" fmla="*/ 0 h 493591"/>
              <a:gd name="connsiteX0-351" fmla="*/ 282090 w 560550"/>
              <a:gd name="connsiteY0-352" fmla="*/ 0 h 493591"/>
              <a:gd name="connsiteX1-353" fmla="*/ 307359 w 560550"/>
              <a:gd name="connsiteY1-354" fmla="*/ 19328 h 493591"/>
              <a:gd name="connsiteX2-355" fmla="*/ 322151 w 560550"/>
              <a:gd name="connsiteY2-356" fmla="*/ 46641 h 493591"/>
              <a:gd name="connsiteX3-357" fmla="*/ 426075 w 560550"/>
              <a:gd name="connsiteY3-358" fmla="*/ 252279 h 493591"/>
              <a:gd name="connsiteX4-359" fmla="*/ 549713 w 560550"/>
              <a:gd name="connsiteY4-360" fmla="*/ 442022 h 493591"/>
              <a:gd name="connsiteX5-361" fmla="*/ 553726 w 560550"/>
              <a:gd name="connsiteY5-362" fmla="*/ 448555 h 493591"/>
              <a:gd name="connsiteX6-363" fmla="*/ 557360 w 560550"/>
              <a:gd name="connsiteY6-364" fmla="*/ 480662 h 493591"/>
              <a:gd name="connsiteX7-365" fmla="*/ 557111 w 560550"/>
              <a:gd name="connsiteY7-366" fmla="*/ 481348 h 493591"/>
              <a:gd name="connsiteX8-367" fmla="*/ 527738 w 560550"/>
              <a:gd name="connsiteY8-368" fmla="*/ 493568 h 493591"/>
              <a:gd name="connsiteX9-369" fmla="*/ 496688 w 560550"/>
              <a:gd name="connsiteY9-370" fmla="*/ 492722 h 493591"/>
              <a:gd name="connsiteX10-371" fmla="*/ 266629 w 560550"/>
              <a:gd name="connsiteY10-372" fmla="*/ 479903 h 493591"/>
              <a:gd name="connsiteX11-373" fmla="*/ 40497 w 560550"/>
              <a:gd name="connsiteY11-374" fmla="*/ 492105 h 493591"/>
              <a:gd name="connsiteX12-375" fmla="*/ 32832 w 560550"/>
              <a:gd name="connsiteY12-376" fmla="*/ 492314 h 493591"/>
              <a:gd name="connsiteX13-377" fmla="*/ 3210 w 560550"/>
              <a:gd name="connsiteY13-378" fmla="*/ 479408 h 493591"/>
              <a:gd name="connsiteX14-379" fmla="*/ 2740 w 560550"/>
              <a:gd name="connsiteY14-380" fmla="*/ 478849 h 493591"/>
              <a:gd name="connsiteX15-381" fmla="*/ 6844 w 560550"/>
              <a:gd name="connsiteY15-382" fmla="*/ 447301 h 493591"/>
              <a:gd name="connsiteX16-383" fmla="*/ 23102 w 560550"/>
              <a:gd name="connsiteY16-384" fmla="*/ 420834 h 493591"/>
              <a:gd name="connsiteX17-385" fmla="*/ 149231 w 560550"/>
              <a:gd name="connsiteY17-386" fmla="*/ 228009 h 493591"/>
              <a:gd name="connsiteX18-387" fmla="*/ 251731 w 560550"/>
              <a:gd name="connsiteY18-388" fmla="*/ 26070 h 493591"/>
              <a:gd name="connsiteX19-389" fmla="*/ 255383 w 560550"/>
              <a:gd name="connsiteY19-390" fmla="*/ 19328 h 493591"/>
              <a:gd name="connsiteX20-391" fmla="*/ 281371 w 560550"/>
              <a:gd name="connsiteY20-392" fmla="*/ 127 h 493591"/>
              <a:gd name="connsiteX21-393" fmla="*/ 282090 w 560550"/>
              <a:gd name="connsiteY21-394" fmla="*/ 0 h 493591"/>
              <a:gd name="connsiteX0-395" fmla="*/ 282090 w 560550"/>
              <a:gd name="connsiteY0-396" fmla="*/ 0 h 493591"/>
              <a:gd name="connsiteX1-397" fmla="*/ 307359 w 560550"/>
              <a:gd name="connsiteY1-398" fmla="*/ 19328 h 493591"/>
              <a:gd name="connsiteX2-399" fmla="*/ 322151 w 560550"/>
              <a:gd name="connsiteY2-400" fmla="*/ 46641 h 493591"/>
              <a:gd name="connsiteX3-401" fmla="*/ 426075 w 560550"/>
              <a:gd name="connsiteY3-402" fmla="*/ 252279 h 493591"/>
              <a:gd name="connsiteX4-403" fmla="*/ 549713 w 560550"/>
              <a:gd name="connsiteY4-404" fmla="*/ 442022 h 493591"/>
              <a:gd name="connsiteX5-405" fmla="*/ 553726 w 560550"/>
              <a:gd name="connsiteY5-406" fmla="*/ 448555 h 493591"/>
              <a:gd name="connsiteX6-407" fmla="*/ 557360 w 560550"/>
              <a:gd name="connsiteY6-408" fmla="*/ 480662 h 493591"/>
              <a:gd name="connsiteX7-409" fmla="*/ 557111 w 560550"/>
              <a:gd name="connsiteY7-410" fmla="*/ 481348 h 493591"/>
              <a:gd name="connsiteX8-411" fmla="*/ 527738 w 560550"/>
              <a:gd name="connsiteY8-412" fmla="*/ 493568 h 493591"/>
              <a:gd name="connsiteX9-413" fmla="*/ 496688 w 560550"/>
              <a:gd name="connsiteY9-414" fmla="*/ 492722 h 493591"/>
              <a:gd name="connsiteX10-415" fmla="*/ 266629 w 560550"/>
              <a:gd name="connsiteY10-416" fmla="*/ 479903 h 493591"/>
              <a:gd name="connsiteX11-417" fmla="*/ 40497 w 560550"/>
              <a:gd name="connsiteY11-418" fmla="*/ 492105 h 493591"/>
              <a:gd name="connsiteX12-419" fmla="*/ 32832 w 560550"/>
              <a:gd name="connsiteY12-420" fmla="*/ 492314 h 493591"/>
              <a:gd name="connsiteX13-421" fmla="*/ 3210 w 560550"/>
              <a:gd name="connsiteY13-422" fmla="*/ 479408 h 493591"/>
              <a:gd name="connsiteX14-423" fmla="*/ 2740 w 560550"/>
              <a:gd name="connsiteY14-424" fmla="*/ 478849 h 493591"/>
              <a:gd name="connsiteX15-425" fmla="*/ 6844 w 560550"/>
              <a:gd name="connsiteY15-426" fmla="*/ 447301 h 493591"/>
              <a:gd name="connsiteX16-427" fmla="*/ 23102 w 560550"/>
              <a:gd name="connsiteY16-428" fmla="*/ 420834 h 493591"/>
              <a:gd name="connsiteX17-429" fmla="*/ 149231 w 560550"/>
              <a:gd name="connsiteY17-430" fmla="*/ 228009 h 493591"/>
              <a:gd name="connsiteX18-431" fmla="*/ 251731 w 560550"/>
              <a:gd name="connsiteY18-432" fmla="*/ 26070 h 493591"/>
              <a:gd name="connsiteX19-433" fmla="*/ 255383 w 560550"/>
              <a:gd name="connsiteY19-434" fmla="*/ 19328 h 493591"/>
              <a:gd name="connsiteX20-435" fmla="*/ 281371 w 560550"/>
              <a:gd name="connsiteY20-436" fmla="*/ 127 h 493591"/>
              <a:gd name="connsiteX21-437" fmla="*/ 282090 w 560550"/>
              <a:gd name="connsiteY21-438" fmla="*/ 0 h 493591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  <a:cxn ang="0">
                <a:pos x="connsiteX10-21" y="connsiteY10-22"/>
              </a:cxn>
              <a:cxn ang="0">
                <a:pos x="connsiteX11-23" y="connsiteY11-24"/>
              </a:cxn>
              <a:cxn ang="0">
                <a:pos x="connsiteX12-25" y="connsiteY12-26"/>
              </a:cxn>
              <a:cxn ang="0">
                <a:pos x="connsiteX13-27" y="connsiteY13-28"/>
              </a:cxn>
              <a:cxn ang="0">
                <a:pos x="connsiteX14-29" y="connsiteY14-30"/>
              </a:cxn>
              <a:cxn ang="0">
                <a:pos x="connsiteX15-31" y="connsiteY15-32"/>
              </a:cxn>
              <a:cxn ang="0">
                <a:pos x="connsiteX16-33" y="connsiteY16-34"/>
              </a:cxn>
              <a:cxn ang="0">
                <a:pos x="connsiteX17-35" y="connsiteY17-36"/>
              </a:cxn>
              <a:cxn ang="0">
                <a:pos x="connsiteX18-37" y="connsiteY18-38"/>
              </a:cxn>
              <a:cxn ang="0">
                <a:pos x="connsiteX19-39" y="connsiteY19-40"/>
              </a:cxn>
              <a:cxn ang="0">
                <a:pos x="connsiteX20-41" y="connsiteY20-42"/>
              </a:cxn>
              <a:cxn ang="0">
                <a:pos x="connsiteX21-43" y="connsiteY21-44"/>
              </a:cxn>
            </a:cxnLst>
            <a:rect l="l" t="t" r="r" b="b"/>
            <a:pathLst>
              <a:path w="560550" h="493591">
                <a:moveTo>
                  <a:pt x="282090" y="0"/>
                </a:moveTo>
                <a:cubicBezTo>
                  <a:pt x="291235" y="0"/>
                  <a:pt x="300381" y="6443"/>
                  <a:pt x="307359" y="19328"/>
                </a:cubicBezTo>
                <a:lnTo>
                  <a:pt x="322151" y="46641"/>
                </a:lnTo>
                <a:cubicBezTo>
                  <a:pt x="341937" y="85466"/>
                  <a:pt x="388148" y="186382"/>
                  <a:pt x="426075" y="252279"/>
                </a:cubicBezTo>
                <a:cubicBezTo>
                  <a:pt x="464002" y="318176"/>
                  <a:pt x="528438" y="409309"/>
                  <a:pt x="549713" y="442022"/>
                </a:cubicBezTo>
                <a:lnTo>
                  <a:pt x="553726" y="448555"/>
                </a:lnTo>
                <a:cubicBezTo>
                  <a:pt x="561598" y="461368"/>
                  <a:pt x="562451" y="472766"/>
                  <a:pt x="557360" y="480662"/>
                </a:cubicBezTo>
                <a:cubicBezTo>
                  <a:pt x="557347" y="480929"/>
                  <a:pt x="557231" y="481140"/>
                  <a:pt x="557111" y="481348"/>
                </a:cubicBezTo>
                <a:cubicBezTo>
                  <a:pt x="552538" y="489268"/>
                  <a:pt x="542386" y="493968"/>
                  <a:pt x="527738" y="493568"/>
                </a:cubicBezTo>
                <a:lnTo>
                  <a:pt x="496688" y="492722"/>
                </a:lnTo>
                <a:cubicBezTo>
                  <a:pt x="453170" y="490445"/>
                  <a:pt x="342661" y="480006"/>
                  <a:pt x="266629" y="479903"/>
                </a:cubicBezTo>
                <a:cubicBezTo>
                  <a:pt x="190597" y="479800"/>
                  <a:pt x="79463" y="490037"/>
                  <a:pt x="40497" y="492105"/>
                </a:cubicBezTo>
                <a:lnTo>
                  <a:pt x="32832" y="492314"/>
                </a:lnTo>
                <a:cubicBezTo>
                  <a:pt x="17800" y="492724"/>
                  <a:pt x="7502" y="487764"/>
                  <a:pt x="3210" y="479408"/>
                </a:cubicBezTo>
                <a:cubicBezTo>
                  <a:pt x="2985" y="479262"/>
                  <a:pt x="2860" y="479056"/>
                  <a:pt x="2740" y="478849"/>
                </a:cubicBezTo>
                <a:cubicBezTo>
                  <a:pt x="-1833" y="470928"/>
                  <a:pt x="-826" y="459787"/>
                  <a:pt x="6844" y="447301"/>
                </a:cubicBezTo>
                <a:lnTo>
                  <a:pt x="23102" y="420834"/>
                </a:lnTo>
                <a:cubicBezTo>
                  <a:pt x="46833" y="384285"/>
                  <a:pt x="111126" y="293803"/>
                  <a:pt x="149231" y="228009"/>
                </a:cubicBezTo>
                <a:cubicBezTo>
                  <a:pt x="187336" y="162215"/>
                  <a:pt x="234039" y="60850"/>
                  <a:pt x="251731" y="26070"/>
                </a:cubicBezTo>
                <a:lnTo>
                  <a:pt x="255383" y="19328"/>
                </a:lnTo>
                <a:cubicBezTo>
                  <a:pt x="262543" y="6104"/>
                  <a:pt x="271988" y="-334"/>
                  <a:pt x="281371" y="127"/>
                </a:cubicBezTo>
                <a:cubicBezTo>
                  <a:pt x="281609" y="5"/>
                  <a:pt x="281850" y="0"/>
                  <a:pt x="282090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endParaRPr lang="zh-CN" altLang="en-US" strike="noStrike" noProof="1">
              <a:solidFill>
                <a:srgbClr val="FFFFFF"/>
              </a:solidFill>
              <a:latin typeface="黑体" panose="02010609060101010101" charset="-122"/>
              <a:ea typeface="黑体" panose="02010609060101010101" charset="-122"/>
              <a:cs typeface="Arial" panose="020B0604020202020204" pitchFamily="34" charset="0"/>
            </a:endParaRPr>
          </a:p>
        </p:txBody>
      </p:sp>
      <p:sp>
        <p:nvSpPr>
          <p:cNvPr id="11" name="KSO_Shape"/>
          <p:cNvSpPr/>
          <p:nvPr>
            <p:custDataLst>
              <p:tags r:id="rId5"/>
            </p:custDataLst>
          </p:nvPr>
        </p:nvSpPr>
        <p:spPr>
          <a:xfrm rot="7226800">
            <a:off x="745331" y="535781"/>
            <a:ext cx="88900" cy="77788"/>
          </a:xfrm>
          <a:custGeom>
            <a:avLst/>
            <a:gdLst>
              <a:gd name="connsiteX0" fmla="*/ 282090 w 560550"/>
              <a:gd name="connsiteY0" fmla="*/ 0 h 493591"/>
              <a:gd name="connsiteX1" fmla="*/ 307359 w 560550"/>
              <a:gd name="connsiteY1" fmla="*/ 19328 h 493591"/>
              <a:gd name="connsiteX2" fmla="*/ 322151 w 560550"/>
              <a:gd name="connsiteY2" fmla="*/ 46641 h 493591"/>
              <a:gd name="connsiteX3" fmla="*/ 422483 w 560550"/>
              <a:gd name="connsiteY3" fmla="*/ 244308 h 493591"/>
              <a:gd name="connsiteX4" fmla="*/ 421839 w 560550"/>
              <a:gd name="connsiteY4" fmla="*/ 243943 h 493591"/>
              <a:gd name="connsiteX5" fmla="*/ 426075 w 560550"/>
              <a:gd name="connsiteY5" fmla="*/ 252279 h 493591"/>
              <a:gd name="connsiteX6" fmla="*/ 549713 w 560550"/>
              <a:gd name="connsiteY6" fmla="*/ 442022 h 493591"/>
              <a:gd name="connsiteX7" fmla="*/ 553726 w 560550"/>
              <a:gd name="connsiteY7" fmla="*/ 448555 h 493591"/>
              <a:gd name="connsiteX8" fmla="*/ 557360 w 560550"/>
              <a:gd name="connsiteY8" fmla="*/ 480662 h 493591"/>
              <a:gd name="connsiteX9" fmla="*/ 557111 w 560550"/>
              <a:gd name="connsiteY9" fmla="*/ 481348 h 493591"/>
              <a:gd name="connsiteX10" fmla="*/ 527738 w 560550"/>
              <a:gd name="connsiteY10" fmla="*/ 493568 h 493591"/>
              <a:gd name="connsiteX11" fmla="*/ 496688 w 560550"/>
              <a:gd name="connsiteY11" fmla="*/ 492722 h 493591"/>
              <a:gd name="connsiteX12" fmla="*/ 275338 w 560550"/>
              <a:gd name="connsiteY12" fmla="*/ 480778 h 493591"/>
              <a:gd name="connsiteX13" fmla="*/ 275975 w 560550"/>
              <a:gd name="connsiteY13" fmla="*/ 480403 h 493591"/>
              <a:gd name="connsiteX14" fmla="*/ 266629 w 560550"/>
              <a:gd name="connsiteY14" fmla="*/ 479903 h 493591"/>
              <a:gd name="connsiteX15" fmla="*/ 40497 w 560550"/>
              <a:gd name="connsiteY15" fmla="*/ 492105 h 493591"/>
              <a:gd name="connsiteX16" fmla="*/ 32832 w 560550"/>
              <a:gd name="connsiteY16" fmla="*/ 492314 h 493591"/>
              <a:gd name="connsiteX17" fmla="*/ 3210 w 560550"/>
              <a:gd name="connsiteY17" fmla="*/ 479408 h 493591"/>
              <a:gd name="connsiteX18" fmla="*/ 2740 w 560550"/>
              <a:gd name="connsiteY18" fmla="*/ 478849 h 493591"/>
              <a:gd name="connsiteX19" fmla="*/ 6844 w 560550"/>
              <a:gd name="connsiteY19" fmla="*/ 447301 h 493591"/>
              <a:gd name="connsiteX20" fmla="*/ 23102 w 560550"/>
              <a:gd name="connsiteY20" fmla="*/ 420834 h 493591"/>
              <a:gd name="connsiteX21" fmla="*/ 144121 w 560550"/>
              <a:gd name="connsiteY21" fmla="*/ 235111 h 493591"/>
              <a:gd name="connsiteX22" fmla="*/ 144127 w 560550"/>
              <a:gd name="connsiteY22" fmla="*/ 235851 h 493591"/>
              <a:gd name="connsiteX23" fmla="*/ 149231 w 560550"/>
              <a:gd name="connsiteY23" fmla="*/ 228009 h 493591"/>
              <a:gd name="connsiteX24" fmla="*/ 251731 w 560550"/>
              <a:gd name="connsiteY24" fmla="*/ 26070 h 493591"/>
              <a:gd name="connsiteX25" fmla="*/ 255383 w 560550"/>
              <a:gd name="connsiteY25" fmla="*/ 19328 h 493591"/>
              <a:gd name="connsiteX26" fmla="*/ 281371 w 560550"/>
              <a:gd name="connsiteY26" fmla="*/ 127 h 493591"/>
              <a:gd name="connsiteX27" fmla="*/ 282090 w 560550"/>
              <a:gd name="connsiteY27" fmla="*/ 0 h 493591"/>
              <a:gd name="connsiteX0-1" fmla="*/ 282090 w 560550"/>
              <a:gd name="connsiteY0-2" fmla="*/ 0 h 493591"/>
              <a:gd name="connsiteX1-3" fmla="*/ 307359 w 560550"/>
              <a:gd name="connsiteY1-4" fmla="*/ 19328 h 493591"/>
              <a:gd name="connsiteX2-5" fmla="*/ 322151 w 560550"/>
              <a:gd name="connsiteY2-6" fmla="*/ 46641 h 493591"/>
              <a:gd name="connsiteX3-7" fmla="*/ 422483 w 560550"/>
              <a:gd name="connsiteY3-8" fmla="*/ 244308 h 493591"/>
              <a:gd name="connsiteX4-9" fmla="*/ 426075 w 560550"/>
              <a:gd name="connsiteY4-10" fmla="*/ 252279 h 493591"/>
              <a:gd name="connsiteX5-11" fmla="*/ 549713 w 560550"/>
              <a:gd name="connsiteY5-12" fmla="*/ 442022 h 493591"/>
              <a:gd name="connsiteX6-13" fmla="*/ 553726 w 560550"/>
              <a:gd name="connsiteY6-14" fmla="*/ 448555 h 493591"/>
              <a:gd name="connsiteX7-15" fmla="*/ 557360 w 560550"/>
              <a:gd name="connsiteY7-16" fmla="*/ 480662 h 493591"/>
              <a:gd name="connsiteX8-17" fmla="*/ 557111 w 560550"/>
              <a:gd name="connsiteY8-18" fmla="*/ 481348 h 493591"/>
              <a:gd name="connsiteX9-19" fmla="*/ 527738 w 560550"/>
              <a:gd name="connsiteY9-20" fmla="*/ 493568 h 493591"/>
              <a:gd name="connsiteX10-21" fmla="*/ 496688 w 560550"/>
              <a:gd name="connsiteY10-22" fmla="*/ 492722 h 493591"/>
              <a:gd name="connsiteX11-23" fmla="*/ 275338 w 560550"/>
              <a:gd name="connsiteY11-24" fmla="*/ 480778 h 493591"/>
              <a:gd name="connsiteX12-25" fmla="*/ 275975 w 560550"/>
              <a:gd name="connsiteY12-26" fmla="*/ 480403 h 493591"/>
              <a:gd name="connsiteX13-27" fmla="*/ 266629 w 560550"/>
              <a:gd name="connsiteY13-28" fmla="*/ 479903 h 493591"/>
              <a:gd name="connsiteX14-29" fmla="*/ 40497 w 560550"/>
              <a:gd name="connsiteY14-30" fmla="*/ 492105 h 493591"/>
              <a:gd name="connsiteX15-31" fmla="*/ 32832 w 560550"/>
              <a:gd name="connsiteY15-32" fmla="*/ 492314 h 493591"/>
              <a:gd name="connsiteX16-33" fmla="*/ 3210 w 560550"/>
              <a:gd name="connsiteY16-34" fmla="*/ 479408 h 493591"/>
              <a:gd name="connsiteX17-35" fmla="*/ 2740 w 560550"/>
              <a:gd name="connsiteY17-36" fmla="*/ 478849 h 493591"/>
              <a:gd name="connsiteX18-37" fmla="*/ 6844 w 560550"/>
              <a:gd name="connsiteY18-38" fmla="*/ 447301 h 493591"/>
              <a:gd name="connsiteX19-39" fmla="*/ 23102 w 560550"/>
              <a:gd name="connsiteY19-40" fmla="*/ 420834 h 493591"/>
              <a:gd name="connsiteX20-41" fmla="*/ 144121 w 560550"/>
              <a:gd name="connsiteY20-42" fmla="*/ 235111 h 493591"/>
              <a:gd name="connsiteX21-43" fmla="*/ 144127 w 560550"/>
              <a:gd name="connsiteY21-44" fmla="*/ 235851 h 493591"/>
              <a:gd name="connsiteX22-45" fmla="*/ 149231 w 560550"/>
              <a:gd name="connsiteY22-46" fmla="*/ 228009 h 493591"/>
              <a:gd name="connsiteX23-47" fmla="*/ 251731 w 560550"/>
              <a:gd name="connsiteY23-48" fmla="*/ 26070 h 493591"/>
              <a:gd name="connsiteX24-49" fmla="*/ 255383 w 560550"/>
              <a:gd name="connsiteY24-50" fmla="*/ 19328 h 493591"/>
              <a:gd name="connsiteX25-51" fmla="*/ 281371 w 560550"/>
              <a:gd name="connsiteY25-52" fmla="*/ 127 h 493591"/>
              <a:gd name="connsiteX26-53" fmla="*/ 282090 w 560550"/>
              <a:gd name="connsiteY26-54" fmla="*/ 0 h 493591"/>
              <a:gd name="connsiteX0-55" fmla="*/ 282090 w 560550"/>
              <a:gd name="connsiteY0-56" fmla="*/ 0 h 493591"/>
              <a:gd name="connsiteX1-57" fmla="*/ 307359 w 560550"/>
              <a:gd name="connsiteY1-58" fmla="*/ 19328 h 493591"/>
              <a:gd name="connsiteX2-59" fmla="*/ 322151 w 560550"/>
              <a:gd name="connsiteY2-60" fmla="*/ 46641 h 493591"/>
              <a:gd name="connsiteX3-61" fmla="*/ 426075 w 560550"/>
              <a:gd name="connsiteY3-62" fmla="*/ 252279 h 493591"/>
              <a:gd name="connsiteX4-63" fmla="*/ 549713 w 560550"/>
              <a:gd name="connsiteY4-64" fmla="*/ 442022 h 493591"/>
              <a:gd name="connsiteX5-65" fmla="*/ 553726 w 560550"/>
              <a:gd name="connsiteY5-66" fmla="*/ 448555 h 493591"/>
              <a:gd name="connsiteX6-67" fmla="*/ 557360 w 560550"/>
              <a:gd name="connsiteY6-68" fmla="*/ 480662 h 493591"/>
              <a:gd name="connsiteX7-69" fmla="*/ 557111 w 560550"/>
              <a:gd name="connsiteY7-70" fmla="*/ 481348 h 493591"/>
              <a:gd name="connsiteX8-71" fmla="*/ 527738 w 560550"/>
              <a:gd name="connsiteY8-72" fmla="*/ 493568 h 493591"/>
              <a:gd name="connsiteX9-73" fmla="*/ 496688 w 560550"/>
              <a:gd name="connsiteY9-74" fmla="*/ 492722 h 493591"/>
              <a:gd name="connsiteX10-75" fmla="*/ 275338 w 560550"/>
              <a:gd name="connsiteY10-76" fmla="*/ 480778 h 493591"/>
              <a:gd name="connsiteX11-77" fmla="*/ 275975 w 560550"/>
              <a:gd name="connsiteY11-78" fmla="*/ 480403 h 493591"/>
              <a:gd name="connsiteX12-79" fmla="*/ 266629 w 560550"/>
              <a:gd name="connsiteY12-80" fmla="*/ 479903 h 493591"/>
              <a:gd name="connsiteX13-81" fmla="*/ 40497 w 560550"/>
              <a:gd name="connsiteY13-82" fmla="*/ 492105 h 493591"/>
              <a:gd name="connsiteX14-83" fmla="*/ 32832 w 560550"/>
              <a:gd name="connsiteY14-84" fmla="*/ 492314 h 493591"/>
              <a:gd name="connsiteX15-85" fmla="*/ 3210 w 560550"/>
              <a:gd name="connsiteY15-86" fmla="*/ 479408 h 493591"/>
              <a:gd name="connsiteX16-87" fmla="*/ 2740 w 560550"/>
              <a:gd name="connsiteY16-88" fmla="*/ 478849 h 493591"/>
              <a:gd name="connsiteX17-89" fmla="*/ 6844 w 560550"/>
              <a:gd name="connsiteY17-90" fmla="*/ 447301 h 493591"/>
              <a:gd name="connsiteX18-91" fmla="*/ 23102 w 560550"/>
              <a:gd name="connsiteY18-92" fmla="*/ 420834 h 493591"/>
              <a:gd name="connsiteX19-93" fmla="*/ 144121 w 560550"/>
              <a:gd name="connsiteY19-94" fmla="*/ 235111 h 493591"/>
              <a:gd name="connsiteX20-95" fmla="*/ 144127 w 560550"/>
              <a:gd name="connsiteY20-96" fmla="*/ 235851 h 493591"/>
              <a:gd name="connsiteX21-97" fmla="*/ 149231 w 560550"/>
              <a:gd name="connsiteY21-98" fmla="*/ 228009 h 493591"/>
              <a:gd name="connsiteX22-99" fmla="*/ 251731 w 560550"/>
              <a:gd name="connsiteY22-100" fmla="*/ 26070 h 493591"/>
              <a:gd name="connsiteX23-101" fmla="*/ 255383 w 560550"/>
              <a:gd name="connsiteY23-102" fmla="*/ 19328 h 493591"/>
              <a:gd name="connsiteX24-103" fmla="*/ 281371 w 560550"/>
              <a:gd name="connsiteY24-104" fmla="*/ 127 h 493591"/>
              <a:gd name="connsiteX25-105" fmla="*/ 282090 w 560550"/>
              <a:gd name="connsiteY25-106" fmla="*/ 0 h 493591"/>
              <a:gd name="connsiteX0-107" fmla="*/ 282090 w 560550"/>
              <a:gd name="connsiteY0-108" fmla="*/ 0 h 493591"/>
              <a:gd name="connsiteX1-109" fmla="*/ 307359 w 560550"/>
              <a:gd name="connsiteY1-110" fmla="*/ 19328 h 493591"/>
              <a:gd name="connsiteX2-111" fmla="*/ 322151 w 560550"/>
              <a:gd name="connsiteY2-112" fmla="*/ 46641 h 493591"/>
              <a:gd name="connsiteX3-113" fmla="*/ 426075 w 560550"/>
              <a:gd name="connsiteY3-114" fmla="*/ 252279 h 493591"/>
              <a:gd name="connsiteX4-115" fmla="*/ 549713 w 560550"/>
              <a:gd name="connsiteY4-116" fmla="*/ 442022 h 493591"/>
              <a:gd name="connsiteX5-117" fmla="*/ 553726 w 560550"/>
              <a:gd name="connsiteY5-118" fmla="*/ 448555 h 493591"/>
              <a:gd name="connsiteX6-119" fmla="*/ 557360 w 560550"/>
              <a:gd name="connsiteY6-120" fmla="*/ 480662 h 493591"/>
              <a:gd name="connsiteX7-121" fmla="*/ 557111 w 560550"/>
              <a:gd name="connsiteY7-122" fmla="*/ 481348 h 493591"/>
              <a:gd name="connsiteX8-123" fmla="*/ 527738 w 560550"/>
              <a:gd name="connsiteY8-124" fmla="*/ 493568 h 493591"/>
              <a:gd name="connsiteX9-125" fmla="*/ 496688 w 560550"/>
              <a:gd name="connsiteY9-126" fmla="*/ 492722 h 493591"/>
              <a:gd name="connsiteX10-127" fmla="*/ 275338 w 560550"/>
              <a:gd name="connsiteY10-128" fmla="*/ 480778 h 493591"/>
              <a:gd name="connsiteX11-129" fmla="*/ 275975 w 560550"/>
              <a:gd name="connsiteY11-130" fmla="*/ 480403 h 493591"/>
              <a:gd name="connsiteX12-131" fmla="*/ 266629 w 560550"/>
              <a:gd name="connsiteY12-132" fmla="*/ 479903 h 493591"/>
              <a:gd name="connsiteX13-133" fmla="*/ 40497 w 560550"/>
              <a:gd name="connsiteY13-134" fmla="*/ 492105 h 493591"/>
              <a:gd name="connsiteX14-135" fmla="*/ 32832 w 560550"/>
              <a:gd name="connsiteY14-136" fmla="*/ 492314 h 493591"/>
              <a:gd name="connsiteX15-137" fmla="*/ 3210 w 560550"/>
              <a:gd name="connsiteY15-138" fmla="*/ 479408 h 493591"/>
              <a:gd name="connsiteX16-139" fmla="*/ 2740 w 560550"/>
              <a:gd name="connsiteY16-140" fmla="*/ 478849 h 493591"/>
              <a:gd name="connsiteX17-141" fmla="*/ 6844 w 560550"/>
              <a:gd name="connsiteY17-142" fmla="*/ 447301 h 493591"/>
              <a:gd name="connsiteX18-143" fmla="*/ 23102 w 560550"/>
              <a:gd name="connsiteY18-144" fmla="*/ 420834 h 493591"/>
              <a:gd name="connsiteX19-145" fmla="*/ 144121 w 560550"/>
              <a:gd name="connsiteY19-146" fmla="*/ 235111 h 493591"/>
              <a:gd name="connsiteX20-147" fmla="*/ 144127 w 560550"/>
              <a:gd name="connsiteY20-148" fmla="*/ 235851 h 493591"/>
              <a:gd name="connsiteX21-149" fmla="*/ 149231 w 560550"/>
              <a:gd name="connsiteY21-150" fmla="*/ 228009 h 493591"/>
              <a:gd name="connsiteX22-151" fmla="*/ 251731 w 560550"/>
              <a:gd name="connsiteY22-152" fmla="*/ 26070 h 493591"/>
              <a:gd name="connsiteX23-153" fmla="*/ 255383 w 560550"/>
              <a:gd name="connsiteY23-154" fmla="*/ 19328 h 493591"/>
              <a:gd name="connsiteX24-155" fmla="*/ 281371 w 560550"/>
              <a:gd name="connsiteY24-156" fmla="*/ 127 h 493591"/>
              <a:gd name="connsiteX25-157" fmla="*/ 282090 w 560550"/>
              <a:gd name="connsiteY25-158" fmla="*/ 0 h 493591"/>
              <a:gd name="connsiteX0-159" fmla="*/ 282090 w 560550"/>
              <a:gd name="connsiteY0-160" fmla="*/ 0 h 493591"/>
              <a:gd name="connsiteX1-161" fmla="*/ 307359 w 560550"/>
              <a:gd name="connsiteY1-162" fmla="*/ 19328 h 493591"/>
              <a:gd name="connsiteX2-163" fmla="*/ 322151 w 560550"/>
              <a:gd name="connsiteY2-164" fmla="*/ 46641 h 493591"/>
              <a:gd name="connsiteX3-165" fmla="*/ 426075 w 560550"/>
              <a:gd name="connsiteY3-166" fmla="*/ 252279 h 493591"/>
              <a:gd name="connsiteX4-167" fmla="*/ 549713 w 560550"/>
              <a:gd name="connsiteY4-168" fmla="*/ 442022 h 493591"/>
              <a:gd name="connsiteX5-169" fmla="*/ 553726 w 560550"/>
              <a:gd name="connsiteY5-170" fmla="*/ 448555 h 493591"/>
              <a:gd name="connsiteX6-171" fmla="*/ 557360 w 560550"/>
              <a:gd name="connsiteY6-172" fmla="*/ 480662 h 493591"/>
              <a:gd name="connsiteX7-173" fmla="*/ 557111 w 560550"/>
              <a:gd name="connsiteY7-174" fmla="*/ 481348 h 493591"/>
              <a:gd name="connsiteX8-175" fmla="*/ 527738 w 560550"/>
              <a:gd name="connsiteY8-176" fmla="*/ 493568 h 493591"/>
              <a:gd name="connsiteX9-177" fmla="*/ 496688 w 560550"/>
              <a:gd name="connsiteY9-178" fmla="*/ 492722 h 493591"/>
              <a:gd name="connsiteX10-179" fmla="*/ 275338 w 560550"/>
              <a:gd name="connsiteY10-180" fmla="*/ 480778 h 493591"/>
              <a:gd name="connsiteX11-181" fmla="*/ 275975 w 560550"/>
              <a:gd name="connsiteY11-182" fmla="*/ 480403 h 493591"/>
              <a:gd name="connsiteX12-183" fmla="*/ 266629 w 560550"/>
              <a:gd name="connsiteY12-184" fmla="*/ 479903 h 493591"/>
              <a:gd name="connsiteX13-185" fmla="*/ 40497 w 560550"/>
              <a:gd name="connsiteY13-186" fmla="*/ 492105 h 493591"/>
              <a:gd name="connsiteX14-187" fmla="*/ 32832 w 560550"/>
              <a:gd name="connsiteY14-188" fmla="*/ 492314 h 493591"/>
              <a:gd name="connsiteX15-189" fmla="*/ 3210 w 560550"/>
              <a:gd name="connsiteY15-190" fmla="*/ 479408 h 493591"/>
              <a:gd name="connsiteX16-191" fmla="*/ 2740 w 560550"/>
              <a:gd name="connsiteY16-192" fmla="*/ 478849 h 493591"/>
              <a:gd name="connsiteX17-193" fmla="*/ 6844 w 560550"/>
              <a:gd name="connsiteY17-194" fmla="*/ 447301 h 493591"/>
              <a:gd name="connsiteX18-195" fmla="*/ 23102 w 560550"/>
              <a:gd name="connsiteY18-196" fmla="*/ 420834 h 493591"/>
              <a:gd name="connsiteX19-197" fmla="*/ 144121 w 560550"/>
              <a:gd name="connsiteY19-198" fmla="*/ 235111 h 493591"/>
              <a:gd name="connsiteX20-199" fmla="*/ 149231 w 560550"/>
              <a:gd name="connsiteY20-200" fmla="*/ 228009 h 493591"/>
              <a:gd name="connsiteX21-201" fmla="*/ 251731 w 560550"/>
              <a:gd name="connsiteY21-202" fmla="*/ 26070 h 493591"/>
              <a:gd name="connsiteX22-203" fmla="*/ 255383 w 560550"/>
              <a:gd name="connsiteY22-204" fmla="*/ 19328 h 493591"/>
              <a:gd name="connsiteX23-205" fmla="*/ 281371 w 560550"/>
              <a:gd name="connsiteY23-206" fmla="*/ 127 h 493591"/>
              <a:gd name="connsiteX24-207" fmla="*/ 282090 w 560550"/>
              <a:gd name="connsiteY24-208" fmla="*/ 0 h 493591"/>
              <a:gd name="connsiteX0-209" fmla="*/ 282090 w 560550"/>
              <a:gd name="connsiteY0-210" fmla="*/ 0 h 493591"/>
              <a:gd name="connsiteX1-211" fmla="*/ 307359 w 560550"/>
              <a:gd name="connsiteY1-212" fmla="*/ 19328 h 493591"/>
              <a:gd name="connsiteX2-213" fmla="*/ 322151 w 560550"/>
              <a:gd name="connsiteY2-214" fmla="*/ 46641 h 493591"/>
              <a:gd name="connsiteX3-215" fmla="*/ 426075 w 560550"/>
              <a:gd name="connsiteY3-216" fmla="*/ 252279 h 493591"/>
              <a:gd name="connsiteX4-217" fmla="*/ 549713 w 560550"/>
              <a:gd name="connsiteY4-218" fmla="*/ 442022 h 493591"/>
              <a:gd name="connsiteX5-219" fmla="*/ 553726 w 560550"/>
              <a:gd name="connsiteY5-220" fmla="*/ 448555 h 493591"/>
              <a:gd name="connsiteX6-221" fmla="*/ 557360 w 560550"/>
              <a:gd name="connsiteY6-222" fmla="*/ 480662 h 493591"/>
              <a:gd name="connsiteX7-223" fmla="*/ 557111 w 560550"/>
              <a:gd name="connsiteY7-224" fmla="*/ 481348 h 493591"/>
              <a:gd name="connsiteX8-225" fmla="*/ 527738 w 560550"/>
              <a:gd name="connsiteY8-226" fmla="*/ 493568 h 493591"/>
              <a:gd name="connsiteX9-227" fmla="*/ 496688 w 560550"/>
              <a:gd name="connsiteY9-228" fmla="*/ 492722 h 493591"/>
              <a:gd name="connsiteX10-229" fmla="*/ 275338 w 560550"/>
              <a:gd name="connsiteY10-230" fmla="*/ 480778 h 493591"/>
              <a:gd name="connsiteX11-231" fmla="*/ 275975 w 560550"/>
              <a:gd name="connsiteY11-232" fmla="*/ 480403 h 493591"/>
              <a:gd name="connsiteX12-233" fmla="*/ 266629 w 560550"/>
              <a:gd name="connsiteY12-234" fmla="*/ 479903 h 493591"/>
              <a:gd name="connsiteX13-235" fmla="*/ 40497 w 560550"/>
              <a:gd name="connsiteY13-236" fmla="*/ 492105 h 493591"/>
              <a:gd name="connsiteX14-237" fmla="*/ 32832 w 560550"/>
              <a:gd name="connsiteY14-238" fmla="*/ 492314 h 493591"/>
              <a:gd name="connsiteX15-239" fmla="*/ 3210 w 560550"/>
              <a:gd name="connsiteY15-240" fmla="*/ 479408 h 493591"/>
              <a:gd name="connsiteX16-241" fmla="*/ 2740 w 560550"/>
              <a:gd name="connsiteY16-242" fmla="*/ 478849 h 493591"/>
              <a:gd name="connsiteX17-243" fmla="*/ 6844 w 560550"/>
              <a:gd name="connsiteY17-244" fmla="*/ 447301 h 493591"/>
              <a:gd name="connsiteX18-245" fmla="*/ 23102 w 560550"/>
              <a:gd name="connsiteY18-246" fmla="*/ 420834 h 493591"/>
              <a:gd name="connsiteX19-247" fmla="*/ 149231 w 560550"/>
              <a:gd name="connsiteY19-248" fmla="*/ 228009 h 493591"/>
              <a:gd name="connsiteX20-249" fmla="*/ 251731 w 560550"/>
              <a:gd name="connsiteY20-250" fmla="*/ 26070 h 493591"/>
              <a:gd name="connsiteX21-251" fmla="*/ 255383 w 560550"/>
              <a:gd name="connsiteY21-252" fmla="*/ 19328 h 493591"/>
              <a:gd name="connsiteX22-253" fmla="*/ 281371 w 560550"/>
              <a:gd name="connsiteY22-254" fmla="*/ 127 h 493591"/>
              <a:gd name="connsiteX23-255" fmla="*/ 282090 w 560550"/>
              <a:gd name="connsiteY23-256" fmla="*/ 0 h 493591"/>
              <a:gd name="connsiteX0-257" fmla="*/ 282090 w 560550"/>
              <a:gd name="connsiteY0-258" fmla="*/ 0 h 493591"/>
              <a:gd name="connsiteX1-259" fmla="*/ 307359 w 560550"/>
              <a:gd name="connsiteY1-260" fmla="*/ 19328 h 493591"/>
              <a:gd name="connsiteX2-261" fmla="*/ 322151 w 560550"/>
              <a:gd name="connsiteY2-262" fmla="*/ 46641 h 493591"/>
              <a:gd name="connsiteX3-263" fmla="*/ 426075 w 560550"/>
              <a:gd name="connsiteY3-264" fmla="*/ 252279 h 493591"/>
              <a:gd name="connsiteX4-265" fmla="*/ 549713 w 560550"/>
              <a:gd name="connsiteY4-266" fmla="*/ 442022 h 493591"/>
              <a:gd name="connsiteX5-267" fmla="*/ 553726 w 560550"/>
              <a:gd name="connsiteY5-268" fmla="*/ 448555 h 493591"/>
              <a:gd name="connsiteX6-269" fmla="*/ 557360 w 560550"/>
              <a:gd name="connsiteY6-270" fmla="*/ 480662 h 493591"/>
              <a:gd name="connsiteX7-271" fmla="*/ 557111 w 560550"/>
              <a:gd name="connsiteY7-272" fmla="*/ 481348 h 493591"/>
              <a:gd name="connsiteX8-273" fmla="*/ 527738 w 560550"/>
              <a:gd name="connsiteY8-274" fmla="*/ 493568 h 493591"/>
              <a:gd name="connsiteX9-275" fmla="*/ 496688 w 560550"/>
              <a:gd name="connsiteY9-276" fmla="*/ 492722 h 493591"/>
              <a:gd name="connsiteX10-277" fmla="*/ 275338 w 560550"/>
              <a:gd name="connsiteY10-278" fmla="*/ 480778 h 493591"/>
              <a:gd name="connsiteX11-279" fmla="*/ 275975 w 560550"/>
              <a:gd name="connsiteY11-280" fmla="*/ 480403 h 493591"/>
              <a:gd name="connsiteX12-281" fmla="*/ 266629 w 560550"/>
              <a:gd name="connsiteY12-282" fmla="*/ 479903 h 493591"/>
              <a:gd name="connsiteX13-283" fmla="*/ 40497 w 560550"/>
              <a:gd name="connsiteY13-284" fmla="*/ 492105 h 493591"/>
              <a:gd name="connsiteX14-285" fmla="*/ 32832 w 560550"/>
              <a:gd name="connsiteY14-286" fmla="*/ 492314 h 493591"/>
              <a:gd name="connsiteX15-287" fmla="*/ 3210 w 560550"/>
              <a:gd name="connsiteY15-288" fmla="*/ 479408 h 493591"/>
              <a:gd name="connsiteX16-289" fmla="*/ 2740 w 560550"/>
              <a:gd name="connsiteY16-290" fmla="*/ 478849 h 493591"/>
              <a:gd name="connsiteX17-291" fmla="*/ 6844 w 560550"/>
              <a:gd name="connsiteY17-292" fmla="*/ 447301 h 493591"/>
              <a:gd name="connsiteX18-293" fmla="*/ 23102 w 560550"/>
              <a:gd name="connsiteY18-294" fmla="*/ 420834 h 493591"/>
              <a:gd name="connsiteX19-295" fmla="*/ 149231 w 560550"/>
              <a:gd name="connsiteY19-296" fmla="*/ 228009 h 493591"/>
              <a:gd name="connsiteX20-297" fmla="*/ 251731 w 560550"/>
              <a:gd name="connsiteY20-298" fmla="*/ 26070 h 493591"/>
              <a:gd name="connsiteX21-299" fmla="*/ 255383 w 560550"/>
              <a:gd name="connsiteY21-300" fmla="*/ 19328 h 493591"/>
              <a:gd name="connsiteX22-301" fmla="*/ 281371 w 560550"/>
              <a:gd name="connsiteY22-302" fmla="*/ 127 h 493591"/>
              <a:gd name="connsiteX23-303" fmla="*/ 282090 w 560550"/>
              <a:gd name="connsiteY23-304" fmla="*/ 0 h 493591"/>
              <a:gd name="connsiteX0-305" fmla="*/ 282090 w 560550"/>
              <a:gd name="connsiteY0-306" fmla="*/ 0 h 493591"/>
              <a:gd name="connsiteX1-307" fmla="*/ 307359 w 560550"/>
              <a:gd name="connsiteY1-308" fmla="*/ 19328 h 493591"/>
              <a:gd name="connsiteX2-309" fmla="*/ 322151 w 560550"/>
              <a:gd name="connsiteY2-310" fmla="*/ 46641 h 493591"/>
              <a:gd name="connsiteX3-311" fmla="*/ 426075 w 560550"/>
              <a:gd name="connsiteY3-312" fmla="*/ 252279 h 493591"/>
              <a:gd name="connsiteX4-313" fmla="*/ 549713 w 560550"/>
              <a:gd name="connsiteY4-314" fmla="*/ 442022 h 493591"/>
              <a:gd name="connsiteX5-315" fmla="*/ 553726 w 560550"/>
              <a:gd name="connsiteY5-316" fmla="*/ 448555 h 493591"/>
              <a:gd name="connsiteX6-317" fmla="*/ 557360 w 560550"/>
              <a:gd name="connsiteY6-318" fmla="*/ 480662 h 493591"/>
              <a:gd name="connsiteX7-319" fmla="*/ 557111 w 560550"/>
              <a:gd name="connsiteY7-320" fmla="*/ 481348 h 493591"/>
              <a:gd name="connsiteX8-321" fmla="*/ 527738 w 560550"/>
              <a:gd name="connsiteY8-322" fmla="*/ 493568 h 493591"/>
              <a:gd name="connsiteX9-323" fmla="*/ 496688 w 560550"/>
              <a:gd name="connsiteY9-324" fmla="*/ 492722 h 493591"/>
              <a:gd name="connsiteX10-325" fmla="*/ 275338 w 560550"/>
              <a:gd name="connsiteY10-326" fmla="*/ 480778 h 493591"/>
              <a:gd name="connsiteX11-327" fmla="*/ 266629 w 560550"/>
              <a:gd name="connsiteY11-328" fmla="*/ 479903 h 493591"/>
              <a:gd name="connsiteX12-329" fmla="*/ 40497 w 560550"/>
              <a:gd name="connsiteY12-330" fmla="*/ 492105 h 493591"/>
              <a:gd name="connsiteX13-331" fmla="*/ 32832 w 560550"/>
              <a:gd name="connsiteY13-332" fmla="*/ 492314 h 493591"/>
              <a:gd name="connsiteX14-333" fmla="*/ 3210 w 560550"/>
              <a:gd name="connsiteY14-334" fmla="*/ 479408 h 493591"/>
              <a:gd name="connsiteX15-335" fmla="*/ 2740 w 560550"/>
              <a:gd name="connsiteY15-336" fmla="*/ 478849 h 493591"/>
              <a:gd name="connsiteX16-337" fmla="*/ 6844 w 560550"/>
              <a:gd name="connsiteY16-338" fmla="*/ 447301 h 493591"/>
              <a:gd name="connsiteX17-339" fmla="*/ 23102 w 560550"/>
              <a:gd name="connsiteY17-340" fmla="*/ 420834 h 493591"/>
              <a:gd name="connsiteX18-341" fmla="*/ 149231 w 560550"/>
              <a:gd name="connsiteY18-342" fmla="*/ 228009 h 493591"/>
              <a:gd name="connsiteX19-343" fmla="*/ 251731 w 560550"/>
              <a:gd name="connsiteY19-344" fmla="*/ 26070 h 493591"/>
              <a:gd name="connsiteX20-345" fmla="*/ 255383 w 560550"/>
              <a:gd name="connsiteY20-346" fmla="*/ 19328 h 493591"/>
              <a:gd name="connsiteX21-347" fmla="*/ 281371 w 560550"/>
              <a:gd name="connsiteY21-348" fmla="*/ 127 h 493591"/>
              <a:gd name="connsiteX22-349" fmla="*/ 282090 w 560550"/>
              <a:gd name="connsiteY22-350" fmla="*/ 0 h 493591"/>
              <a:gd name="connsiteX0-351" fmla="*/ 282090 w 560550"/>
              <a:gd name="connsiteY0-352" fmla="*/ 0 h 493591"/>
              <a:gd name="connsiteX1-353" fmla="*/ 307359 w 560550"/>
              <a:gd name="connsiteY1-354" fmla="*/ 19328 h 493591"/>
              <a:gd name="connsiteX2-355" fmla="*/ 322151 w 560550"/>
              <a:gd name="connsiteY2-356" fmla="*/ 46641 h 493591"/>
              <a:gd name="connsiteX3-357" fmla="*/ 426075 w 560550"/>
              <a:gd name="connsiteY3-358" fmla="*/ 252279 h 493591"/>
              <a:gd name="connsiteX4-359" fmla="*/ 549713 w 560550"/>
              <a:gd name="connsiteY4-360" fmla="*/ 442022 h 493591"/>
              <a:gd name="connsiteX5-361" fmla="*/ 553726 w 560550"/>
              <a:gd name="connsiteY5-362" fmla="*/ 448555 h 493591"/>
              <a:gd name="connsiteX6-363" fmla="*/ 557360 w 560550"/>
              <a:gd name="connsiteY6-364" fmla="*/ 480662 h 493591"/>
              <a:gd name="connsiteX7-365" fmla="*/ 557111 w 560550"/>
              <a:gd name="connsiteY7-366" fmla="*/ 481348 h 493591"/>
              <a:gd name="connsiteX8-367" fmla="*/ 527738 w 560550"/>
              <a:gd name="connsiteY8-368" fmla="*/ 493568 h 493591"/>
              <a:gd name="connsiteX9-369" fmla="*/ 496688 w 560550"/>
              <a:gd name="connsiteY9-370" fmla="*/ 492722 h 493591"/>
              <a:gd name="connsiteX10-371" fmla="*/ 266629 w 560550"/>
              <a:gd name="connsiteY10-372" fmla="*/ 479903 h 493591"/>
              <a:gd name="connsiteX11-373" fmla="*/ 40497 w 560550"/>
              <a:gd name="connsiteY11-374" fmla="*/ 492105 h 493591"/>
              <a:gd name="connsiteX12-375" fmla="*/ 32832 w 560550"/>
              <a:gd name="connsiteY12-376" fmla="*/ 492314 h 493591"/>
              <a:gd name="connsiteX13-377" fmla="*/ 3210 w 560550"/>
              <a:gd name="connsiteY13-378" fmla="*/ 479408 h 493591"/>
              <a:gd name="connsiteX14-379" fmla="*/ 2740 w 560550"/>
              <a:gd name="connsiteY14-380" fmla="*/ 478849 h 493591"/>
              <a:gd name="connsiteX15-381" fmla="*/ 6844 w 560550"/>
              <a:gd name="connsiteY15-382" fmla="*/ 447301 h 493591"/>
              <a:gd name="connsiteX16-383" fmla="*/ 23102 w 560550"/>
              <a:gd name="connsiteY16-384" fmla="*/ 420834 h 493591"/>
              <a:gd name="connsiteX17-385" fmla="*/ 149231 w 560550"/>
              <a:gd name="connsiteY17-386" fmla="*/ 228009 h 493591"/>
              <a:gd name="connsiteX18-387" fmla="*/ 251731 w 560550"/>
              <a:gd name="connsiteY18-388" fmla="*/ 26070 h 493591"/>
              <a:gd name="connsiteX19-389" fmla="*/ 255383 w 560550"/>
              <a:gd name="connsiteY19-390" fmla="*/ 19328 h 493591"/>
              <a:gd name="connsiteX20-391" fmla="*/ 281371 w 560550"/>
              <a:gd name="connsiteY20-392" fmla="*/ 127 h 493591"/>
              <a:gd name="connsiteX21-393" fmla="*/ 282090 w 560550"/>
              <a:gd name="connsiteY21-394" fmla="*/ 0 h 493591"/>
              <a:gd name="connsiteX0-395" fmla="*/ 282090 w 560550"/>
              <a:gd name="connsiteY0-396" fmla="*/ 0 h 493591"/>
              <a:gd name="connsiteX1-397" fmla="*/ 307359 w 560550"/>
              <a:gd name="connsiteY1-398" fmla="*/ 19328 h 493591"/>
              <a:gd name="connsiteX2-399" fmla="*/ 322151 w 560550"/>
              <a:gd name="connsiteY2-400" fmla="*/ 46641 h 493591"/>
              <a:gd name="connsiteX3-401" fmla="*/ 426075 w 560550"/>
              <a:gd name="connsiteY3-402" fmla="*/ 252279 h 493591"/>
              <a:gd name="connsiteX4-403" fmla="*/ 549713 w 560550"/>
              <a:gd name="connsiteY4-404" fmla="*/ 442022 h 493591"/>
              <a:gd name="connsiteX5-405" fmla="*/ 553726 w 560550"/>
              <a:gd name="connsiteY5-406" fmla="*/ 448555 h 493591"/>
              <a:gd name="connsiteX6-407" fmla="*/ 557360 w 560550"/>
              <a:gd name="connsiteY6-408" fmla="*/ 480662 h 493591"/>
              <a:gd name="connsiteX7-409" fmla="*/ 557111 w 560550"/>
              <a:gd name="connsiteY7-410" fmla="*/ 481348 h 493591"/>
              <a:gd name="connsiteX8-411" fmla="*/ 527738 w 560550"/>
              <a:gd name="connsiteY8-412" fmla="*/ 493568 h 493591"/>
              <a:gd name="connsiteX9-413" fmla="*/ 496688 w 560550"/>
              <a:gd name="connsiteY9-414" fmla="*/ 492722 h 493591"/>
              <a:gd name="connsiteX10-415" fmla="*/ 266629 w 560550"/>
              <a:gd name="connsiteY10-416" fmla="*/ 479903 h 493591"/>
              <a:gd name="connsiteX11-417" fmla="*/ 40497 w 560550"/>
              <a:gd name="connsiteY11-418" fmla="*/ 492105 h 493591"/>
              <a:gd name="connsiteX12-419" fmla="*/ 32832 w 560550"/>
              <a:gd name="connsiteY12-420" fmla="*/ 492314 h 493591"/>
              <a:gd name="connsiteX13-421" fmla="*/ 3210 w 560550"/>
              <a:gd name="connsiteY13-422" fmla="*/ 479408 h 493591"/>
              <a:gd name="connsiteX14-423" fmla="*/ 2740 w 560550"/>
              <a:gd name="connsiteY14-424" fmla="*/ 478849 h 493591"/>
              <a:gd name="connsiteX15-425" fmla="*/ 6844 w 560550"/>
              <a:gd name="connsiteY15-426" fmla="*/ 447301 h 493591"/>
              <a:gd name="connsiteX16-427" fmla="*/ 23102 w 560550"/>
              <a:gd name="connsiteY16-428" fmla="*/ 420834 h 493591"/>
              <a:gd name="connsiteX17-429" fmla="*/ 149231 w 560550"/>
              <a:gd name="connsiteY17-430" fmla="*/ 228009 h 493591"/>
              <a:gd name="connsiteX18-431" fmla="*/ 251731 w 560550"/>
              <a:gd name="connsiteY18-432" fmla="*/ 26070 h 493591"/>
              <a:gd name="connsiteX19-433" fmla="*/ 255383 w 560550"/>
              <a:gd name="connsiteY19-434" fmla="*/ 19328 h 493591"/>
              <a:gd name="connsiteX20-435" fmla="*/ 281371 w 560550"/>
              <a:gd name="connsiteY20-436" fmla="*/ 127 h 493591"/>
              <a:gd name="connsiteX21-437" fmla="*/ 282090 w 560550"/>
              <a:gd name="connsiteY21-438" fmla="*/ 0 h 493591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  <a:cxn ang="0">
                <a:pos x="connsiteX10-21" y="connsiteY10-22"/>
              </a:cxn>
              <a:cxn ang="0">
                <a:pos x="connsiteX11-23" y="connsiteY11-24"/>
              </a:cxn>
              <a:cxn ang="0">
                <a:pos x="connsiteX12-25" y="connsiteY12-26"/>
              </a:cxn>
              <a:cxn ang="0">
                <a:pos x="connsiteX13-27" y="connsiteY13-28"/>
              </a:cxn>
              <a:cxn ang="0">
                <a:pos x="connsiteX14-29" y="connsiteY14-30"/>
              </a:cxn>
              <a:cxn ang="0">
                <a:pos x="connsiteX15-31" y="connsiteY15-32"/>
              </a:cxn>
              <a:cxn ang="0">
                <a:pos x="connsiteX16-33" y="connsiteY16-34"/>
              </a:cxn>
              <a:cxn ang="0">
                <a:pos x="connsiteX17-35" y="connsiteY17-36"/>
              </a:cxn>
              <a:cxn ang="0">
                <a:pos x="connsiteX18-37" y="connsiteY18-38"/>
              </a:cxn>
              <a:cxn ang="0">
                <a:pos x="connsiteX19-39" y="connsiteY19-40"/>
              </a:cxn>
              <a:cxn ang="0">
                <a:pos x="connsiteX20-41" y="connsiteY20-42"/>
              </a:cxn>
              <a:cxn ang="0">
                <a:pos x="connsiteX21-43" y="connsiteY21-44"/>
              </a:cxn>
            </a:cxnLst>
            <a:rect l="l" t="t" r="r" b="b"/>
            <a:pathLst>
              <a:path w="560550" h="493591">
                <a:moveTo>
                  <a:pt x="282090" y="0"/>
                </a:moveTo>
                <a:cubicBezTo>
                  <a:pt x="291235" y="0"/>
                  <a:pt x="300381" y="6443"/>
                  <a:pt x="307359" y="19328"/>
                </a:cubicBezTo>
                <a:lnTo>
                  <a:pt x="322151" y="46641"/>
                </a:lnTo>
                <a:cubicBezTo>
                  <a:pt x="341937" y="85466"/>
                  <a:pt x="388148" y="186382"/>
                  <a:pt x="426075" y="252279"/>
                </a:cubicBezTo>
                <a:cubicBezTo>
                  <a:pt x="464002" y="318176"/>
                  <a:pt x="528438" y="409309"/>
                  <a:pt x="549713" y="442022"/>
                </a:cubicBezTo>
                <a:lnTo>
                  <a:pt x="553726" y="448555"/>
                </a:lnTo>
                <a:cubicBezTo>
                  <a:pt x="561598" y="461368"/>
                  <a:pt x="562451" y="472766"/>
                  <a:pt x="557360" y="480662"/>
                </a:cubicBezTo>
                <a:cubicBezTo>
                  <a:pt x="557347" y="480929"/>
                  <a:pt x="557231" y="481140"/>
                  <a:pt x="557111" y="481348"/>
                </a:cubicBezTo>
                <a:cubicBezTo>
                  <a:pt x="552538" y="489268"/>
                  <a:pt x="542386" y="493968"/>
                  <a:pt x="527738" y="493568"/>
                </a:cubicBezTo>
                <a:lnTo>
                  <a:pt x="496688" y="492722"/>
                </a:lnTo>
                <a:cubicBezTo>
                  <a:pt x="453170" y="490445"/>
                  <a:pt x="342661" y="480006"/>
                  <a:pt x="266629" y="479903"/>
                </a:cubicBezTo>
                <a:cubicBezTo>
                  <a:pt x="190597" y="479800"/>
                  <a:pt x="79463" y="490037"/>
                  <a:pt x="40497" y="492105"/>
                </a:cubicBezTo>
                <a:lnTo>
                  <a:pt x="32832" y="492314"/>
                </a:lnTo>
                <a:cubicBezTo>
                  <a:pt x="17800" y="492724"/>
                  <a:pt x="7502" y="487764"/>
                  <a:pt x="3210" y="479408"/>
                </a:cubicBezTo>
                <a:cubicBezTo>
                  <a:pt x="2985" y="479262"/>
                  <a:pt x="2860" y="479056"/>
                  <a:pt x="2740" y="478849"/>
                </a:cubicBezTo>
                <a:cubicBezTo>
                  <a:pt x="-1833" y="470928"/>
                  <a:pt x="-826" y="459787"/>
                  <a:pt x="6844" y="447301"/>
                </a:cubicBezTo>
                <a:lnTo>
                  <a:pt x="23102" y="420834"/>
                </a:lnTo>
                <a:cubicBezTo>
                  <a:pt x="46833" y="384285"/>
                  <a:pt x="111126" y="293803"/>
                  <a:pt x="149231" y="228009"/>
                </a:cubicBezTo>
                <a:cubicBezTo>
                  <a:pt x="187336" y="162215"/>
                  <a:pt x="234039" y="60850"/>
                  <a:pt x="251731" y="26070"/>
                </a:cubicBezTo>
                <a:lnTo>
                  <a:pt x="255383" y="19328"/>
                </a:lnTo>
                <a:cubicBezTo>
                  <a:pt x="262543" y="6104"/>
                  <a:pt x="271988" y="-334"/>
                  <a:pt x="281371" y="127"/>
                </a:cubicBezTo>
                <a:cubicBezTo>
                  <a:pt x="281609" y="5"/>
                  <a:pt x="281850" y="0"/>
                  <a:pt x="282090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endParaRPr lang="zh-CN" altLang="en-US" strike="noStrike" noProof="1">
              <a:solidFill>
                <a:srgbClr val="FFFFFF"/>
              </a:solidFill>
              <a:latin typeface="黑体" panose="02010609060101010101" charset="-122"/>
              <a:ea typeface="黑体" panose="02010609060101010101" charset="-122"/>
              <a:cs typeface="Arial" panose="020B0604020202020204" pitchFamily="34" charset="0"/>
            </a:endParaRPr>
          </a:p>
        </p:txBody>
      </p:sp>
      <p:sp>
        <p:nvSpPr>
          <p:cNvPr id="12" name="KSO_Shape"/>
          <p:cNvSpPr/>
          <p:nvPr>
            <p:custDataLst>
              <p:tags r:id="rId6"/>
            </p:custDataLst>
          </p:nvPr>
        </p:nvSpPr>
        <p:spPr>
          <a:xfrm rot="8126800">
            <a:off x="676275" y="620713"/>
            <a:ext cx="88900" cy="77788"/>
          </a:xfrm>
          <a:custGeom>
            <a:avLst/>
            <a:gdLst>
              <a:gd name="connsiteX0" fmla="*/ 282090 w 560550"/>
              <a:gd name="connsiteY0" fmla="*/ 0 h 493591"/>
              <a:gd name="connsiteX1" fmla="*/ 307359 w 560550"/>
              <a:gd name="connsiteY1" fmla="*/ 19328 h 493591"/>
              <a:gd name="connsiteX2" fmla="*/ 322151 w 560550"/>
              <a:gd name="connsiteY2" fmla="*/ 46641 h 493591"/>
              <a:gd name="connsiteX3" fmla="*/ 422483 w 560550"/>
              <a:gd name="connsiteY3" fmla="*/ 244308 h 493591"/>
              <a:gd name="connsiteX4" fmla="*/ 421839 w 560550"/>
              <a:gd name="connsiteY4" fmla="*/ 243943 h 493591"/>
              <a:gd name="connsiteX5" fmla="*/ 426075 w 560550"/>
              <a:gd name="connsiteY5" fmla="*/ 252279 h 493591"/>
              <a:gd name="connsiteX6" fmla="*/ 549713 w 560550"/>
              <a:gd name="connsiteY6" fmla="*/ 442022 h 493591"/>
              <a:gd name="connsiteX7" fmla="*/ 553726 w 560550"/>
              <a:gd name="connsiteY7" fmla="*/ 448555 h 493591"/>
              <a:gd name="connsiteX8" fmla="*/ 557360 w 560550"/>
              <a:gd name="connsiteY8" fmla="*/ 480662 h 493591"/>
              <a:gd name="connsiteX9" fmla="*/ 557111 w 560550"/>
              <a:gd name="connsiteY9" fmla="*/ 481348 h 493591"/>
              <a:gd name="connsiteX10" fmla="*/ 527738 w 560550"/>
              <a:gd name="connsiteY10" fmla="*/ 493568 h 493591"/>
              <a:gd name="connsiteX11" fmla="*/ 496688 w 560550"/>
              <a:gd name="connsiteY11" fmla="*/ 492722 h 493591"/>
              <a:gd name="connsiteX12" fmla="*/ 275338 w 560550"/>
              <a:gd name="connsiteY12" fmla="*/ 480778 h 493591"/>
              <a:gd name="connsiteX13" fmla="*/ 275975 w 560550"/>
              <a:gd name="connsiteY13" fmla="*/ 480403 h 493591"/>
              <a:gd name="connsiteX14" fmla="*/ 266629 w 560550"/>
              <a:gd name="connsiteY14" fmla="*/ 479903 h 493591"/>
              <a:gd name="connsiteX15" fmla="*/ 40497 w 560550"/>
              <a:gd name="connsiteY15" fmla="*/ 492105 h 493591"/>
              <a:gd name="connsiteX16" fmla="*/ 32832 w 560550"/>
              <a:gd name="connsiteY16" fmla="*/ 492314 h 493591"/>
              <a:gd name="connsiteX17" fmla="*/ 3210 w 560550"/>
              <a:gd name="connsiteY17" fmla="*/ 479408 h 493591"/>
              <a:gd name="connsiteX18" fmla="*/ 2740 w 560550"/>
              <a:gd name="connsiteY18" fmla="*/ 478849 h 493591"/>
              <a:gd name="connsiteX19" fmla="*/ 6844 w 560550"/>
              <a:gd name="connsiteY19" fmla="*/ 447301 h 493591"/>
              <a:gd name="connsiteX20" fmla="*/ 23102 w 560550"/>
              <a:gd name="connsiteY20" fmla="*/ 420834 h 493591"/>
              <a:gd name="connsiteX21" fmla="*/ 144121 w 560550"/>
              <a:gd name="connsiteY21" fmla="*/ 235111 h 493591"/>
              <a:gd name="connsiteX22" fmla="*/ 144127 w 560550"/>
              <a:gd name="connsiteY22" fmla="*/ 235851 h 493591"/>
              <a:gd name="connsiteX23" fmla="*/ 149231 w 560550"/>
              <a:gd name="connsiteY23" fmla="*/ 228009 h 493591"/>
              <a:gd name="connsiteX24" fmla="*/ 251731 w 560550"/>
              <a:gd name="connsiteY24" fmla="*/ 26070 h 493591"/>
              <a:gd name="connsiteX25" fmla="*/ 255383 w 560550"/>
              <a:gd name="connsiteY25" fmla="*/ 19328 h 493591"/>
              <a:gd name="connsiteX26" fmla="*/ 281371 w 560550"/>
              <a:gd name="connsiteY26" fmla="*/ 127 h 493591"/>
              <a:gd name="connsiteX27" fmla="*/ 282090 w 560550"/>
              <a:gd name="connsiteY27" fmla="*/ 0 h 493591"/>
              <a:gd name="connsiteX0-1" fmla="*/ 282090 w 560550"/>
              <a:gd name="connsiteY0-2" fmla="*/ 0 h 493591"/>
              <a:gd name="connsiteX1-3" fmla="*/ 307359 w 560550"/>
              <a:gd name="connsiteY1-4" fmla="*/ 19328 h 493591"/>
              <a:gd name="connsiteX2-5" fmla="*/ 322151 w 560550"/>
              <a:gd name="connsiteY2-6" fmla="*/ 46641 h 493591"/>
              <a:gd name="connsiteX3-7" fmla="*/ 422483 w 560550"/>
              <a:gd name="connsiteY3-8" fmla="*/ 244308 h 493591"/>
              <a:gd name="connsiteX4-9" fmla="*/ 426075 w 560550"/>
              <a:gd name="connsiteY4-10" fmla="*/ 252279 h 493591"/>
              <a:gd name="connsiteX5-11" fmla="*/ 549713 w 560550"/>
              <a:gd name="connsiteY5-12" fmla="*/ 442022 h 493591"/>
              <a:gd name="connsiteX6-13" fmla="*/ 553726 w 560550"/>
              <a:gd name="connsiteY6-14" fmla="*/ 448555 h 493591"/>
              <a:gd name="connsiteX7-15" fmla="*/ 557360 w 560550"/>
              <a:gd name="connsiteY7-16" fmla="*/ 480662 h 493591"/>
              <a:gd name="connsiteX8-17" fmla="*/ 557111 w 560550"/>
              <a:gd name="connsiteY8-18" fmla="*/ 481348 h 493591"/>
              <a:gd name="connsiteX9-19" fmla="*/ 527738 w 560550"/>
              <a:gd name="connsiteY9-20" fmla="*/ 493568 h 493591"/>
              <a:gd name="connsiteX10-21" fmla="*/ 496688 w 560550"/>
              <a:gd name="connsiteY10-22" fmla="*/ 492722 h 493591"/>
              <a:gd name="connsiteX11-23" fmla="*/ 275338 w 560550"/>
              <a:gd name="connsiteY11-24" fmla="*/ 480778 h 493591"/>
              <a:gd name="connsiteX12-25" fmla="*/ 275975 w 560550"/>
              <a:gd name="connsiteY12-26" fmla="*/ 480403 h 493591"/>
              <a:gd name="connsiteX13-27" fmla="*/ 266629 w 560550"/>
              <a:gd name="connsiteY13-28" fmla="*/ 479903 h 493591"/>
              <a:gd name="connsiteX14-29" fmla="*/ 40497 w 560550"/>
              <a:gd name="connsiteY14-30" fmla="*/ 492105 h 493591"/>
              <a:gd name="connsiteX15-31" fmla="*/ 32832 w 560550"/>
              <a:gd name="connsiteY15-32" fmla="*/ 492314 h 493591"/>
              <a:gd name="connsiteX16-33" fmla="*/ 3210 w 560550"/>
              <a:gd name="connsiteY16-34" fmla="*/ 479408 h 493591"/>
              <a:gd name="connsiteX17-35" fmla="*/ 2740 w 560550"/>
              <a:gd name="connsiteY17-36" fmla="*/ 478849 h 493591"/>
              <a:gd name="connsiteX18-37" fmla="*/ 6844 w 560550"/>
              <a:gd name="connsiteY18-38" fmla="*/ 447301 h 493591"/>
              <a:gd name="connsiteX19-39" fmla="*/ 23102 w 560550"/>
              <a:gd name="connsiteY19-40" fmla="*/ 420834 h 493591"/>
              <a:gd name="connsiteX20-41" fmla="*/ 144121 w 560550"/>
              <a:gd name="connsiteY20-42" fmla="*/ 235111 h 493591"/>
              <a:gd name="connsiteX21-43" fmla="*/ 144127 w 560550"/>
              <a:gd name="connsiteY21-44" fmla="*/ 235851 h 493591"/>
              <a:gd name="connsiteX22-45" fmla="*/ 149231 w 560550"/>
              <a:gd name="connsiteY22-46" fmla="*/ 228009 h 493591"/>
              <a:gd name="connsiteX23-47" fmla="*/ 251731 w 560550"/>
              <a:gd name="connsiteY23-48" fmla="*/ 26070 h 493591"/>
              <a:gd name="connsiteX24-49" fmla="*/ 255383 w 560550"/>
              <a:gd name="connsiteY24-50" fmla="*/ 19328 h 493591"/>
              <a:gd name="connsiteX25-51" fmla="*/ 281371 w 560550"/>
              <a:gd name="connsiteY25-52" fmla="*/ 127 h 493591"/>
              <a:gd name="connsiteX26-53" fmla="*/ 282090 w 560550"/>
              <a:gd name="connsiteY26-54" fmla="*/ 0 h 493591"/>
              <a:gd name="connsiteX0-55" fmla="*/ 282090 w 560550"/>
              <a:gd name="connsiteY0-56" fmla="*/ 0 h 493591"/>
              <a:gd name="connsiteX1-57" fmla="*/ 307359 w 560550"/>
              <a:gd name="connsiteY1-58" fmla="*/ 19328 h 493591"/>
              <a:gd name="connsiteX2-59" fmla="*/ 322151 w 560550"/>
              <a:gd name="connsiteY2-60" fmla="*/ 46641 h 493591"/>
              <a:gd name="connsiteX3-61" fmla="*/ 426075 w 560550"/>
              <a:gd name="connsiteY3-62" fmla="*/ 252279 h 493591"/>
              <a:gd name="connsiteX4-63" fmla="*/ 549713 w 560550"/>
              <a:gd name="connsiteY4-64" fmla="*/ 442022 h 493591"/>
              <a:gd name="connsiteX5-65" fmla="*/ 553726 w 560550"/>
              <a:gd name="connsiteY5-66" fmla="*/ 448555 h 493591"/>
              <a:gd name="connsiteX6-67" fmla="*/ 557360 w 560550"/>
              <a:gd name="connsiteY6-68" fmla="*/ 480662 h 493591"/>
              <a:gd name="connsiteX7-69" fmla="*/ 557111 w 560550"/>
              <a:gd name="connsiteY7-70" fmla="*/ 481348 h 493591"/>
              <a:gd name="connsiteX8-71" fmla="*/ 527738 w 560550"/>
              <a:gd name="connsiteY8-72" fmla="*/ 493568 h 493591"/>
              <a:gd name="connsiteX9-73" fmla="*/ 496688 w 560550"/>
              <a:gd name="connsiteY9-74" fmla="*/ 492722 h 493591"/>
              <a:gd name="connsiteX10-75" fmla="*/ 275338 w 560550"/>
              <a:gd name="connsiteY10-76" fmla="*/ 480778 h 493591"/>
              <a:gd name="connsiteX11-77" fmla="*/ 275975 w 560550"/>
              <a:gd name="connsiteY11-78" fmla="*/ 480403 h 493591"/>
              <a:gd name="connsiteX12-79" fmla="*/ 266629 w 560550"/>
              <a:gd name="connsiteY12-80" fmla="*/ 479903 h 493591"/>
              <a:gd name="connsiteX13-81" fmla="*/ 40497 w 560550"/>
              <a:gd name="connsiteY13-82" fmla="*/ 492105 h 493591"/>
              <a:gd name="connsiteX14-83" fmla="*/ 32832 w 560550"/>
              <a:gd name="connsiteY14-84" fmla="*/ 492314 h 493591"/>
              <a:gd name="connsiteX15-85" fmla="*/ 3210 w 560550"/>
              <a:gd name="connsiteY15-86" fmla="*/ 479408 h 493591"/>
              <a:gd name="connsiteX16-87" fmla="*/ 2740 w 560550"/>
              <a:gd name="connsiteY16-88" fmla="*/ 478849 h 493591"/>
              <a:gd name="connsiteX17-89" fmla="*/ 6844 w 560550"/>
              <a:gd name="connsiteY17-90" fmla="*/ 447301 h 493591"/>
              <a:gd name="connsiteX18-91" fmla="*/ 23102 w 560550"/>
              <a:gd name="connsiteY18-92" fmla="*/ 420834 h 493591"/>
              <a:gd name="connsiteX19-93" fmla="*/ 144121 w 560550"/>
              <a:gd name="connsiteY19-94" fmla="*/ 235111 h 493591"/>
              <a:gd name="connsiteX20-95" fmla="*/ 144127 w 560550"/>
              <a:gd name="connsiteY20-96" fmla="*/ 235851 h 493591"/>
              <a:gd name="connsiteX21-97" fmla="*/ 149231 w 560550"/>
              <a:gd name="connsiteY21-98" fmla="*/ 228009 h 493591"/>
              <a:gd name="connsiteX22-99" fmla="*/ 251731 w 560550"/>
              <a:gd name="connsiteY22-100" fmla="*/ 26070 h 493591"/>
              <a:gd name="connsiteX23-101" fmla="*/ 255383 w 560550"/>
              <a:gd name="connsiteY23-102" fmla="*/ 19328 h 493591"/>
              <a:gd name="connsiteX24-103" fmla="*/ 281371 w 560550"/>
              <a:gd name="connsiteY24-104" fmla="*/ 127 h 493591"/>
              <a:gd name="connsiteX25-105" fmla="*/ 282090 w 560550"/>
              <a:gd name="connsiteY25-106" fmla="*/ 0 h 493591"/>
              <a:gd name="connsiteX0-107" fmla="*/ 282090 w 560550"/>
              <a:gd name="connsiteY0-108" fmla="*/ 0 h 493591"/>
              <a:gd name="connsiteX1-109" fmla="*/ 307359 w 560550"/>
              <a:gd name="connsiteY1-110" fmla="*/ 19328 h 493591"/>
              <a:gd name="connsiteX2-111" fmla="*/ 322151 w 560550"/>
              <a:gd name="connsiteY2-112" fmla="*/ 46641 h 493591"/>
              <a:gd name="connsiteX3-113" fmla="*/ 426075 w 560550"/>
              <a:gd name="connsiteY3-114" fmla="*/ 252279 h 493591"/>
              <a:gd name="connsiteX4-115" fmla="*/ 549713 w 560550"/>
              <a:gd name="connsiteY4-116" fmla="*/ 442022 h 493591"/>
              <a:gd name="connsiteX5-117" fmla="*/ 553726 w 560550"/>
              <a:gd name="connsiteY5-118" fmla="*/ 448555 h 493591"/>
              <a:gd name="connsiteX6-119" fmla="*/ 557360 w 560550"/>
              <a:gd name="connsiteY6-120" fmla="*/ 480662 h 493591"/>
              <a:gd name="connsiteX7-121" fmla="*/ 557111 w 560550"/>
              <a:gd name="connsiteY7-122" fmla="*/ 481348 h 493591"/>
              <a:gd name="connsiteX8-123" fmla="*/ 527738 w 560550"/>
              <a:gd name="connsiteY8-124" fmla="*/ 493568 h 493591"/>
              <a:gd name="connsiteX9-125" fmla="*/ 496688 w 560550"/>
              <a:gd name="connsiteY9-126" fmla="*/ 492722 h 493591"/>
              <a:gd name="connsiteX10-127" fmla="*/ 275338 w 560550"/>
              <a:gd name="connsiteY10-128" fmla="*/ 480778 h 493591"/>
              <a:gd name="connsiteX11-129" fmla="*/ 275975 w 560550"/>
              <a:gd name="connsiteY11-130" fmla="*/ 480403 h 493591"/>
              <a:gd name="connsiteX12-131" fmla="*/ 266629 w 560550"/>
              <a:gd name="connsiteY12-132" fmla="*/ 479903 h 493591"/>
              <a:gd name="connsiteX13-133" fmla="*/ 40497 w 560550"/>
              <a:gd name="connsiteY13-134" fmla="*/ 492105 h 493591"/>
              <a:gd name="connsiteX14-135" fmla="*/ 32832 w 560550"/>
              <a:gd name="connsiteY14-136" fmla="*/ 492314 h 493591"/>
              <a:gd name="connsiteX15-137" fmla="*/ 3210 w 560550"/>
              <a:gd name="connsiteY15-138" fmla="*/ 479408 h 493591"/>
              <a:gd name="connsiteX16-139" fmla="*/ 2740 w 560550"/>
              <a:gd name="connsiteY16-140" fmla="*/ 478849 h 493591"/>
              <a:gd name="connsiteX17-141" fmla="*/ 6844 w 560550"/>
              <a:gd name="connsiteY17-142" fmla="*/ 447301 h 493591"/>
              <a:gd name="connsiteX18-143" fmla="*/ 23102 w 560550"/>
              <a:gd name="connsiteY18-144" fmla="*/ 420834 h 493591"/>
              <a:gd name="connsiteX19-145" fmla="*/ 144121 w 560550"/>
              <a:gd name="connsiteY19-146" fmla="*/ 235111 h 493591"/>
              <a:gd name="connsiteX20-147" fmla="*/ 144127 w 560550"/>
              <a:gd name="connsiteY20-148" fmla="*/ 235851 h 493591"/>
              <a:gd name="connsiteX21-149" fmla="*/ 149231 w 560550"/>
              <a:gd name="connsiteY21-150" fmla="*/ 228009 h 493591"/>
              <a:gd name="connsiteX22-151" fmla="*/ 251731 w 560550"/>
              <a:gd name="connsiteY22-152" fmla="*/ 26070 h 493591"/>
              <a:gd name="connsiteX23-153" fmla="*/ 255383 w 560550"/>
              <a:gd name="connsiteY23-154" fmla="*/ 19328 h 493591"/>
              <a:gd name="connsiteX24-155" fmla="*/ 281371 w 560550"/>
              <a:gd name="connsiteY24-156" fmla="*/ 127 h 493591"/>
              <a:gd name="connsiteX25-157" fmla="*/ 282090 w 560550"/>
              <a:gd name="connsiteY25-158" fmla="*/ 0 h 493591"/>
              <a:gd name="connsiteX0-159" fmla="*/ 282090 w 560550"/>
              <a:gd name="connsiteY0-160" fmla="*/ 0 h 493591"/>
              <a:gd name="connsiteX1-161" fmla="*/ 307359 w 560550"/>
              <a:gd name="connsiteY1-162" fmla="*/ 19328 h 493591"/>
              <a:gd name="connsiteX2-163" fmla="*/ 322151 w 560550"/>
              <a:gd name="connsiteY2-164" fmla="*/ 46641 h 493591"/>
              <a:gd name="connsiteX3-165" fmla="*/ 426075 w 560550"/>
              <a:gd name="connsiteY3-166" fmla="*/ 252279 h 493591"/>
              <a:gd name="connsiteX4-167" fmla="*/ 549713 w 560550"/>
              <a:gd name="connsiteY4-168" fmla="*/ 442022 h 493591"/>
              <a:gd name="connsiteX5-169" fmla="*/ 553726 w 560550"/>
              <a:gd name="connsiteY5-170" fmla="*/ 448555 h 493591"/>
              <a:gd name="connsiteX6-171" fmla="*/ 557360 w 560550"/>
              <a:gd name="connsiteY6-172" fmla="*/ 480662 h 493591"/>
              <a:gd name="connsiteX7-173" fmla="*/ 557111 w 560550"/>
              <a:gd name="connsiteY7-174" fmla="*/ 481348 h 493591"/>
              <a:gd name="connsiteX8-175" fmla="*/ 527738 w 560550"/>
              <a:gd name="connsiteY8-176" fmla="*/ 493568 h 493591"/>
              <a:gd name="connsiteX9-177" fmla="*/ 496688 w 560550"/>
              <a:gd name="connsiteY9-178" fmla="*/ 492722 h 493591"/>
              <a:gd name="connsiteX10-179" fmla="*/ 275338 w 560550"/>
              <a:gd name="connsiteY10-180" fmla="*/ 480778 h 493591"/>
              <a:gd name="connsiteX11-181" fmla="*/ 275975 w 560550"/>
              <a:gd name="connsiteY11-182" fmla="*/ 480403 h 493591"/>
              <a:gd name="connsiteX12-183" fmla="*/ 266629 w 560550"/>
              <a:gd name="connsiteY12-184" fmla="*/ 479903 h 493591"/>
              <a:gd name="connsiteX13-185" fmla="*/ 40497 w 560550"/>
              <a:gd name="connsiteY13-186" fmla="*/ 492105 h 493591"/>
              <a:gd name="connsiteX14-187" fmla="*/ 32832 w 560550"/>
              <a:gd name="connsiteY14-188" fmla="*/ 492314 h 493591"/>
              <a:gd name="connsiteX15-189" fmla="*/ 3210 w 560550"/>
              <a:gd name="connsiteY15-190" fmla="*/ 479408 h 493591"/>
              <a:gd name="connsiteX16-191" fmla="*/ 2740 w 560550"/>
              <a:gd name="connsiteY16-192" fmla="*/ 478849 h 493591"/>
              <a:gd name="connsiteX17-193" fmla="*/ 6844 w 560550"/>
              <a:gd name="connsiteY17-194" fmla="*/ 447301 h 493591"/>
              <a:gd name="connsiteX18-195" fmla="*/ 23102 w 560550"/>
              <a:gd name="connsiteY18-196" fmla="*/ 420834 h 493591"/>
              <a:gd name="connsiteX19-197" fmla="*/ 144121 w 560550"/>
              <a:gd name="connsiteY19-198" fmla="*/ 235111 h 493591"/>
              <a:gd name="connsiteX20-199" fmla="*/ 149231 w 560550"/>
              <a:gd name="connsiteY20-200" fmla="*/ 228009 h 493591"/>
              <a:gd name="connsiteX21-201" fmla="*/ 251731 w 560550"/>
              <a:gd name="connsiteY21-202" fmla="*/ 26070 h 493591"/>
              <a:gd name="connsiteX22-203" fmla="*/ 255383 w 560550"/>
              <a:gd name="connsiteY22-204" fmla="*/ 19328 h 493591"/>
              <a:gd name="connsiteX23-205" fmla="*/ 281371 w 560550"/>
              <a:gd name="connsiteY23-206" fmla="*/ 127 h 493591"/>
              <a:gd name="connsiteX24-207" fmla="*/ 282090 w 560550"/>
              <a:gd name="connsiteY24-208" fmla="*/ 0 h 493591"/>
              <a:gd name="connsiteX0-209" fmla="*/ 282090 w 560550"/>
              <a:gd name="connsiteY0-210" fmla="*/ 0 h 493591"/>
              <a:gd name="connsiteX1-211" fmla="*/ 307359 w 560550"/>
              <a:gd name="connsiteY1-212" fmla="*/ 19328 h 493591"/>
              <a:gd name="connsiteX2-213" fmla="*/ 322151 w 560550"/>
              <a:gd name="connsiteY2-214" fmla="*/ 46641 h 493591"/>
              <a:gd name="connsiteX3-215" fmla="*/ 426075 w 560550"/>
              <a:gd name="connsiteY3-216" fmla="*/ 252279 h 493591"/>
              <a:gd name="connsiteX4-217" fmla="*/ 549713 w 560550"/>
              <a:gd name="connsiteY4-218" fmla="*/ 442022 h 493591"/>
              <a:gd name="connsiteX5-219" fmla="*/ 553726 w 560550"/>
              <a:gd name="connsiteY5-220" fmla="*/ 448555 h 493591"/>
              <a:gd name="connsiteX6-221" fmla="*/ 557360 w 560550"/>
              <a:gd name="connsiteY6-222" fmla="*/ 480662 h 493591"/>
              <a:gd name="connsiteX7-223" fmla="*/ 557111 w 560550"/>
              <a:gd name="connsiteY7-224" fmla="*/ 481348 h 493591"/>
              <a:gd name="connsiteX8-225" fmla="*/ 527738 w 560550"/>
              <a:gd name="connsiteY8-226" fmla="*/ 493568 h 493591"/>
              <a:gd name="connsiteX9-227" fmla="*/ 496688 w 560550"/>
              <a:gd name="connsiteY9-228" fmla="*/ 492722 h 493591"/>
              <a:gd name="connsiteX10-229" fmla="*/ 275338 w 560550"/>
              <a:gd name="connsiteY10-230" fmla="*/ 480778 h 493591"/>
              <a:gd name="connsiteX11-231" fmla="*/ 275975 w 560550"/>
              <a:gd name="connsiteY11-232" fmla="*/ 480403 h 493591"/>
              <a:gd name="connsiteX12-233" fmla="*/ 266629 w 560550"/>
              <a:gd name="connsiteY12-234" fmla="*/ 479903 h 493591"/>
              <a:gd name="connsiteX13-235" fmla="*/ 40497 w 560550"/>
              <a:gd name="connsiteY13-236" fmla="*/ 492105 h 493591"/>
              <a:gd name="connsiteX14-237" fmla="*/ 32832 w 560550"/>
              <a:gd name="connsiteY14-238" fmla="*/ 492314 h 493591"/>
              <a:gd name="connsiteX15-239" fmla="*/ 3210 w 560550"/>
              <a:gd name="connsiteY15-240" fmla="*/ 479408 h 493591"/>
              <a:gd name="connsiteX16-241" fmla="*/ 2740 w 560550"/>
              <a:gd name="connsiteY16-242" fmla="*/ 478849 h 493591"/>
              <a:gd name="connsiteX17-243" fmla="*/ 6844 w 560550"/>
              <a:gd name="connsiteY17-244" fmla="*/ 447301 h 493591"/>
              <a:gd name="connsiteX18-245" fmla="*/ 23102 w 560550"/>
              <a:gd name="connsiteY18-246" fmla="*/ 420834 h 493591"/>
              <a:gd name="connsiteX19-247" fmla="*/ 149231 w 560550"/>
              <a:gd name="connsiteY19-248" fmla="*/ 228009 h 493591"/>
              <a:gd name="connsiteX20-249" fmla="*/ 251731 w 560550"/>
              <a:gd name="connsiteY20-250" fmla="*/ 26070 h 493591"/>
              <a:gd name="connsiteX21-251" fmla="*/ 255383 w 560550"/>
              <a:gd name="connsiteY21-252" fmla="*/ 19328 h 493591"/>
              <a:gd name="connsiteX22-253" fmla="*/ 281371 w 560550"/>
              <a:gd name="connsiteY22-254" fmla="*/ 127 h 493591"/>
              <a:gd name="connsiteX23-255" fmla="*/ 282090 w 560550"/>
              <a:gd name="connsiteY23-256" fmla="*/ 0 h 493591"/>
              <a:gd name="connsiteX0-257" fmla="*/ 282090 w 560550"/>
              <a:gd name="connsiteY0-258" fmla="*/ 0 h 493591"/>
              <a:gd name="connsiteX1-259" fmla="*/ 307359 w 560550"/>
              <a:gd name="connsiteY1-260" fmla="*/ 19328 h 493591"/>
              <a:gd name="connsiteX2-261" fmla="*/ 322151 w 560550"/>
              <a:gd name="connsiteY2-262" fmla="*/ 46641 h 493591"/>
              <a:gd name="connsiteX3-263" fmla="*/ 426075 w 560550"/>
              <a:gd name="connsiteY3-264" fmla="*/ 252279 h 493591"/>
              <a:gd name="connsiteX4-265" fmla="*/ 549713 w 560550"/>
              <a:gd name="connsiteY4-266" fmla="*/ 442022 h 493591"/>
              <a:gd name="connsiteX5-267" fmla="*/ 553726 w 560550"/>
              <a:gd name="connsiteY5-268" fmla="*/ 448555 h 493591"/>
              <a:gd name="connsiteX6-269" fmla="*/ 557360 w 560550"/>
              <a:gd name="connsiteY6-270" fmla="*/ 480662 h 493591"/>
              <a:gd name="connsiteX7-271" fmla="*/ 557111 w 560550"/>
              <a:gd name="connsiteY7-272" fmla="*/ 481348 h 493591"/>
              <a:gd name="connsiteX8-273" fmla="*/ 527738 w 560550"/>
              <a:gd name="connsiteY8-274" fmla="*/ 493568 h 493591"/>
              <a:gd name="connsiteX9-275" fmla="*/ 496688 w 560550"/>
              <a:gd name="connsiteY9-276" fmla="*/ 492722 h 493591"/>
              <a:gd name="connsiteX10-277" fmla="*/ 275338 w 560550"/>
              <a:gd name="connsiteY10-278" fmla="*/ 480778 h 493591"/>
              <a:gd name="connsiteX11-279" fmla="*/ 275975 w 560550"/>
              <a:gd name="connsiteY11-280" fmla="*/ 480403 h 493591"/>
              <a:gd name="connsiteX12-281" fmla="*/ 266629 w 560550"/>
              <a:gd name="connsiteY12-282" fmla="*/ 479903 h 493591"/>
              <a:gd name="connsiteX13-283" fmla="*/ 40497 w 560550"/>
              <a:gd name="connsiteY13-284" fmla="*/ 492105 h 493591"/>
              <a:gd name="connsiteX14-285" fmla="*/ 32832 w 560550"/>
              <a:gd name="connsiteY14-286" fmla="*/ 492314 h 493591"/>
              <a:gd name="connsiteX15-287" fmla="*/ 3210 w 560550"/>
              <a:gd name="connsiteY15-288" fmla="*/ 479408 h 493591"/>
              <a:gd name="connsiteX16-289" fmla="*/ 2740 w 560550"/>
              <a:gd name="connsiteY16-290" fmla="*/ 478849 h 493591"/>
              <a:gd name="connsiteX17-291" fmla="*/ 6844 w 560550"/>
              <a:gd name="connsiteY17-292" fmla="*/ 447301 h 493591"/>
              <a:gd name="connsiteX18-293" fmla="*/ 23102 w 560550"/>
              <a:gd name="connsiteY18-294" fmla="*/ 420834 h 493591"/>
              <a:gd name="connsiteX19-295" fmla="*/ 149231 w 560550"/>
              <a:gd name="connsiteY19-296" fmla="*/ 228009 h 493591"/>
              <a:gd name="connsiteX20-297" fmla="*/ 251731 w 560550"/>
              <a:gd name="connsiteY20-298" fmla="*/ 26070 h 493591"/>
              <a:gd name="connsiteX21-299" fmla="*/ 255383 w 560550"/>
              <a:gd name="connsiteY21-300" fmla="*/ 19328 h 493591"/>
              <a:gd name="connsiteX22-301" fmla="*/ 281371 w 560550"/>
              <a:gd name="connsiteY22-302" fmla="*/ 127 h 493591"/>
              <a:gd name="connsiteX23-303" fmla="*/ 282090 w 560550"/>
              <a:gd name="connsiteY23-304" fmla="*/ 0 h 493591"/>
              <a:gd name="connsiteX0-305" fmla="*/ 282090 w 560550"/>
              <a:gd name="connsiteY0-306" fmla="*/ 0 h 493591"/>
              <a:gd name="connsiteX1-307" fmla="*/ 307359 w 560550"/>
              <a:gd name="connsiteY1-308" fmla="*/ 19328 h 493591"/>
              <a:gd name="connsiteX2-309" fmla="*/ 322151 w 560550"/>
              <a:gd name="connsiteY2-310" fmla="*/ 46641 h 493591"/>
              <a:gd name="connsiteX3-311" fmla="*/ 426075 w 560550"/>
              <a:gd name="connsiteY3-312" fmla="*/ 252279 h 493591"/>
              <a:gd name="connsiteX4-313" fmla="*/ 549713 w 560550"/>
              <a:gd name="connsiteY4-314" fmla="*/ 442022 h 493591"/>
              <a:gd name="connsiteX5-315" fmla="*/ 553726 w 560550"/>
              <a:gd name="connsiteY5-316" fmla="*/ 448555 h 493591"/>
              <a:gd name="connsiteX6-317" fmla="*/ 557360 w 560550"/>
              <a:gd name="connsiteY6-318" fmla="*/ 480662 h 493591"/>
              <a:gd name="connsiteX7-319" fmla="*/ 557111 w 560550"/>
              <a:gd name="connsiteY7-320" fmla="*/ 481348 h 493591"/>
              <a:gd name="connsiteX8-321" fmla="*/ 527738 w 560550"/>
              <a:gd name="connsiteY8-322" fmla="*/ 493568 h 493591"/>
              <a:gd name="connsiteX9-323" fmla="*/ 496688 w 560550"/>
              <a:gd name="connsiteY9-324" fmla="*/ 492722 h 493591"/>
              <a:gd name="connsiteX10-325" fmla="*/ 275338 w 560550"/>
              <a:gd name="connsiteY10-326" fmla="*/ 480778 h 493591"/>
              <a:gd name="connsiteX11-327" fmla="*/ 266629 w 560550"/>
              <a:gd name="connsiteY11-328" fmla="*/ 479903 h 493591"/>
              <a:gd name="connsiteX12-329" fmla="*/ 40497 w 560550"/>
              <a:gd name="connsiteY12-330" fmla="*/ 492105 h 493591"/>
              <a:gd name="connsiteX13-331" fmla="*/ 32832 w 560550"/>
              <a:gd name="connsiteY13-332" fmla="*/ 492314 h 493591"/>
              <a:gd name="connsiteX14-333" fmla="*/ 3210 w 560550"/>
              <a:gd name="connsiteY14-334" fmla="*/ 479408 h 493591"/>
              <a:gd name="connsiteX15-335" fmla="*/ 2740 w 560550"/>
              <a:gd name="connsiteY15-336" fmla="*/ 478849 h 493591"/>
              <a:gd name="connsiteX16-337" fmla="*/ 6844 w 560550"/>
              <a:gd name="connsiteY16-338" fmla="*/ 447301 h 493591"/>
              <a:gd name="connsiteX17-339" fmla="*/ 23102 w 560550"/>
              <a:gd name="connsiteY17-340" fmla="*/ 420834 h 493591"/>
              <a:gd name="connsiteX18-341" fmla="*/ 149231 w 560550"/>
              <a:gd name="connsiteY18-342" fmla="*/ 228009 h 493591"/>
              <a:gd name="connsiteX19-343" fmla="*/ 251731 w 560550"/>
              <a:gd name="connsiteY19-344" fmla="*/ 26070 h 493591"/>
              <a:gd name="connsiteX20-345" fmla="*/ 255383 w 560550"/>
              <a:gd name="connsiteY20-346" fmla="*/ 19328 h 493591"/>
              <a:gd name="connsiteX21-347" fmla="*/ 281371 w 560550"/>
              <a:gd name="connsiteY21-348" fmla="*/ 127 h 493591"/>
              <a:gd name="connsiteX22-349" fmla="*/ 282090 w 560550"/>
              <a:gd name="connsiteY22-350" fmla="*/ 0 h 493591"/>
              <a:gd name="connsiteX0-351" fmla="*/ 282090 w 560550"/>
              <a:gd name="connsiteY0-352" fmla="*/ 0 h 493591"/>
              <a:gd name="connsiteX1-353" fmla="*/ 307359 w 560550"/>
              <a:gd name="connsiteY1-354" fmla="*/ 19328 h 493591"/>
              <a:gd name="connsiteX2-355" fmla="*/ 322151 w 560550"/>
              <a:gd name="connsiteY2-356" fmla="*/ 46641 h 493591"/>
              <a:gd name="connsiteX3-357" fmla="*/ 426075 w 560550"/>
              <a:gd name="connsiteY3-358" fmla="*/ 252279 h 493591"/>
              <a:gd name="connsiteX4-359" fmla="*/ 549713 w 560550"/>
              <a:gd name="connsiteY4-360" fmla="*/ 442022 h 493591"/>
              <a:gd name="connsiteX5-361" fmla="*/ 553726 w 560550"/>
              <a:gd name="connsiteY5-362" fmla="*/ 448555 h 493591"/>
              <a:gd name="connsiteX6-363" fmla="*/ 557360 w 560550"/>
              <a:gd name="connsiteY6-364" fmla="*/ 480662 h 493591"/>
              <a:gd name="connsiteX7-365" fmla="*/ 557111 w 560550"/>
              <a:gd name="connsiteY7-366" fmla="*/ 481348 h 493591"/>
              <a:gd name="connsiteX8-367" fmla="*/ 527738 w 560550"/>
              <a:gd name="connsiteY8-368" fmla="*/ 493568 h 493591"/>
              <a:gd name="connsiteX9-369" fmla="*/ 496688 w 560550"/>
              <a:gd name="connsiteY9-370" fmla="*/ 492722 h 493591"/>
              <a:gd name="connsiteX10-371" fmla="*/ 266629 w 560550"/>
              <a:gd name="connsiteY10-372" fmla="*/ 479903 h 493591"/>
              <a:gd name="connsiteX11-373" fmla="*/ 40497 w 560550"/>
              <a:gd name="connsiteY11-374" fmla="*/ 492105 h 493591"/>
              <a:gd name="connsiteX12-375" fmla="*/ 32832 w 560550"/>
              <a:gd name="connsiteY12-376" fmla="*/ 492314 h 493591"/>
              <a:gd name="connsiteX13-377" fmla="*/ 3210 w 560550"/>
              <a:gd name="connsiteY13-378" fmla="*/ 479408 h 493591"/>
              <a:gd name="connsiteX14-379" fmla="*/ 2740 w 560550"/>
              <a:gd name="connsiteY14-380" fmla="*/ 478849 h 493591"/>
              <a:gd name="connsiteX15-381" fmla="*/ 6844 w 560550"/>
              <a:gd name="connsiteY15-382" fmla="*/ 447301 h 493591"/>
              <a:gd name="connsiteX16-383" fmla="*/ 23102 w 560550"/>
              <a:gd name="connsiteY16-384" fmla="*/ 420834 h 493591"/>
              <a:gd name="connsiteX17-385" fmla="*/ 149231 w 560550"/>
              <a:gd name="connsiteY17-386" fmla="*/ 228009 h 493591"/>
              <a:gd name="connsiteX18-387" fmla="*/ 251731 w 560550"/>
              <a:gd name="connsiteY18-388" fmla="*/ 26070 h 493591"/>
              <a:gd name="connsiteX19-389" fmla="*/ 255383 w 560550"/>
              <a:gd name="connsiteY19-390" fmla="*/ 19328 h 493591"/>
              <a:gd name="connsiteX20-391" fmla="*/ 281371 w 560550"/>
              <a:gd name="connsiteY20-392" fmla="*/ 127 h 493591"/>
              <a:gd name="connsiteX21-393" fmla="*/ 282090 w 560550"/>
              <a:gd name="connsiteY21-394" fmla="*/ 0 h 493591"/>
              <a:gd name="connsiteX0-395" fmla="*/ 282090 w 560550"/>
              <a:gd name="connsiteY0-396" fmla="*/ 0 h 493591"/>
              <a:gd name="connsiteX1-397" fmla="*/ 307359 w 560550"/>
              <a:gd name="connsiteY1-398" fmla="*/ 19328 h 493591"/>
              <a:gd name="connsiteX2-399" fmla="*/ 322151 w 560550"/>
              <a:gd name="connsiteY2-400" fmla="*/ 46641 h 493591"/>
              <a:gd name="connsiteX3-401" fmla="*/ 426075 w 560550"/>
              <a:gd name="connsiteY3-402" fmla="*/ 252279 h 493591"/>
              <a:gd name="connsiteX4-403" fmla="*/ 549713 w 560550"/>
              <a:gd name="connsiteY4-404" fmla="*/ 442022 h 493591"/>
              <a:gd name="connsiteX5-405" fmla="*/ 553726 w 560550"/>
              <a:gd name="connsiteY5-406" fmla="*/ 448555 h 493591"/>
              <a:gd name="connsiteX6-407" fmla="*/ 557360 w 560550"/>
              <a:gd name="connsiteY6-408" fmla="*/ 480662 h 493591"/>
              <a:gd name="connsiteX7-409" fmla="*/ 557111 w 560550"/>
              <a:gd name="connsiteY7-410" fmla="*/ 481348 h 493591"/>
              <a:gd name="connsiteX8-411" fmla="*/ 527738 w 560550"/>
              <a:gd name="connsiteY8-412" fmla="*/ 493568 h 493591"/>
              <a:gd name="connsiteX9-413" fmla="*/ 496688 w 560550"/>
              <a:gd name="connsiteY9-414" fmla="*/ 492722 h 493591"/>
              <a:gd name="connsiteX10-415" fmla="*/ 266629 w 560550"/>
              <a:gd name="connsiteY10-416" fmla="*/ 479903 h 493591"/>
              <a:gd name="connsiteX11-417" fmla="*/ 40497 w 560550"/>
              <a:gd name="connsiteY11-418" fmla="*/ 492105 h 493591"/>
              <a:gd name="connsiteX12-419" fmla="*/ 32832 w 560550"/>
              <a:gd name="connsiteY12-420" fmla="*/ 492314 h 493591"/>
              <a:gd name="connsiteX13-421" fmla="*/ 3210 w 560550"/>
              <a:gd name="connsiteY13-422" fmla="*/ 479408 h 493591"/>
              <a:gd name="connsiteX14-423" fmla="*/ 2740 w 560550"/>
              <a:gd name="connsiteY14-424" fmla="*/ 478849 h 493591"/>
              <a:gd name="connsiteX15-425" fmla="*/ 6844 w 560550"/>
              <a:gd name="connsiteY15-426" fmla="*/ 447301 h 493591"/>
              <a:gd name="connsiteX16-427" fmla="*/ 23102 w 560550"/>
              <a:gd name="connsiteY16-428" fmla="*/ 420834 h 493591"/>
              <a:gd name="connsiteX17-429" fmla="*/ 149231 w 560550"/>
              <a:gd name="connsiteY17-430" fmla="*/ 228009 h 493591"/>
              <a:gd name="connsiteX18-431" fmla="*/ 251731 w 560550"/>
              <a:gd name="connsiteY18-432" fmla="*/ 26070 h 493591"/>
              <a:gd name="connsiteX19-433" fmla="*/ 255383 w 560550"/>
              <a:gd name="connsiteY19-434" fmla="*/ 19328 h 493591"/>
              <a:gd name="connsiteX20-435" fmla="*/ 281371 w 560550"/>
              <a:gd name="connsiteY20-436" fmla="*/ 127 h 493591"/>
              <a:gd name="connsiteX21-437" fmla="*/ 282090 w 560550"/>
              <a:gd name="connsiteY21-438" fmla="*/ 0 h 493591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  <a:cxn ang="0">
                <a:pos x="connsiteX10-21" y="connsiteY10-22"/>
              </a:cxn>
              <a:cxn ang="0">
                <a:pos x="connsiteX11-23" y="connsiteY11-24"/>
              </a:cxn>
              <a:cxn ang="0">
                <a:pos x="connsiteX12-25" y="connsiteY12-26"/>
              </a:cxn>
              <a:cxn ang="0">
                <a:pos x="connsiteX13-27" y="connsiteY13-28"/>
              </a:cxn>
              <a:cxn ang="0">
                <a:pos x="connsiteX14-29" y="connsiteY14-30"/>
              </a:cxn>
              <a:cxn ang="0">
                <a:pos x="connsiteX15-31" y="connsiteY15-32"/>
              </a:cxn>
              <a:cxn ang="0">
                <a:pos x="connsiteX16-33" y="connsiteY16-34"/>
              </a:cxn>
              <a:cxn ang="0">
                <a:pos x="connsiteX17-35" y="connsiteY17-36"/>
              </a:cxn>
              <a:cxn ang="0">
                <a:pos x="connsiteX18-37" y="connsiteY18-38"/>
              </a:cxn>
              <a:cxn ang="0">
                <a:pos x="connsiteX19-39" y="connsiteY19-40"/>
              </a:cxn>
              <a:cxn ang="0">
                <a:pos x="connsiteX20-41" y="connsiteY20-42"/>
              </a:cxn>
              <a:cxn ang="0">
                <a:pos x="connsiteX21-43" y="connsiteY21-44"/>
              </a:cxn>
            </a:cxnLst>
            <a:rect l="l" t="t" r="r" b="b"/>
            <a:pathLst>
              <a:path w="560550" h="493591">
                <a:moveTo>
                  <a:pt x="282090" y="0"/>
                </a:moveTo>
                <a:cubicBezTo>
                  <a:pt x="291235" y="0"/>
                  <a:pt x="300381" y="6443"/>
                  <a:pt x="307359" y="19328"/>
                </a:cubicBezTo>
                <a:lnTo>
                  <a:pt x="322151" y="46641"/>
                </a:lnTo>
                <a:cubicBezTo>
                  <a:pt x="341937" y="85466"/>
                  <a:pt x="388148" y="186382"/>
                  <a:pt x="426075" y="252279"/>
                </a:cubicBezTo>
                <a:cubicBezTo>
                  <a:pt x="464002" y="318176"/>
                  <a:pt x="528438" y="409309"/>
                  <a:pt x="549713" y="442022"/>
                </a:cubicBezTo>
                <a:lnTo>
                  <a:pt x="553726" y="448555"/>
                </a:lnTo>
                <a:cubicBezTo>
                  <a:pt x="561598" y="461368"/>
                  <a:pt x="562451" y="472766"/>
                  <a:pt x="557360" y="480662"/>
                </a:cubicBezTo>
                <a:cubicBezTo>
                  <a:pt x="557347" y="480929"/>
                  <a:pt x="557231" y="481140"/>
                  <a:pt x="557111" y="481348"/>
                </a:cubicBezTo>
                <a:cubicBezTo>
                  <a:pt x="552538" y="489268"/>
                  <a:pt x="542386" y="493968"/>
                  <a:pt x="527738" y="493568"/>
                </a:cubicBezTo>
                <a:lnTo>
                  <a:pt x="496688" y="492722"/>
                </a:lnTo>
                <a:cubicBezTo>
                  <a:pt x="453170" y="490445"/>
                  <a:pt x="342661" y="480006"/>
                  <a:pt x="266629" y="479903"/>
                </a:cubicBezTo>
                <a:cubicBezTo>
                  <a:pt x="190597" y="479800"/>
                  <a:pt x="79463" y="490037"/>
                  <a:pt x="40497" y="492105"/>
                </a:cubicBezTo>
                <a:lnTo>
                  <a:pt x="32832" y="492314"/>
                </a:lnTo>
                <a:cubicBezTo>
                  <a:pt x="17800" y="492724"/>
                  <a:pt x="7502" y="487764"/>
                  <a:pt x="3210" y="479408"/>
                </a:cubicBezTo>
                <a:cubicBezTo>
                  <a:pt x="2985" y="479262"/>
                  <a:pt x="2860" y="479056"/>
                  <a:pt x="2740" y="478849"/>
                </a:cubicBezTo>
                <a:cubicBezTo>
                  <a:pt x="-1833" y="470928"/>
                  <a:pt x="-826" y="459787"/>
                  <a:pt x="6844" y="447301"/>
                </a:cubicBezTo>
                <a:lnTo>
                  <a:pt x="23102" y="420834"/>
                </a:lnTo>
                <a:cubicBezTo>
                  <a:pt x="46833" y="384285"/>
                  <a:pt x="111126" y="293803"/>
                  <a:pt x="149231" y="228009"/>
                </a:cubicBezTo>
                <a:cubicBezTo>
                  <a:pt x="187336" y="162215"/>
                  <a:pt x="234039" y="60850"/>
                  <a:pt x="251731" y="26070"/>
                </a:cubicBezTo>
                <a:lnTo>
                  <a:pt x="255383" y="19328"/>
                </a:lnTo>
                <a:cubicBezTo>
                  <a:pt x="262543" y="6104"/>
                  <a:pt x="271988" y="-334"/>
                  <a:pt x="281371" y="127"/>
                </a:cubicBezTo>
                <a:cubicBezTo>
                  <a:pt x="281609" y="5"/>
                  <a:pt x="281850" y="0"/>
                  <a:pt x="282090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endParaRPr lang="zh-CN" altLang="en-US" strike="noStrike" noProof="1">
              <a:solidFill>
                <a:srgbClr val="FFFFFF"/>
              </a:solidFill>
              <a:latin typeface="黑体" panose="02010609060101010101" charset="-122"/>
              <a:ea typeface="黑体" panose="02010609060101010101" charset="-122"/>
              <a:cs typeface="Arial" panose="020B0604020202020204" pitchFamily="34" charset="0"/>
            </a:endParaRPr>
          </a:p>
        </p:txBody>
      </p:sp>
      <p:sp>
        <p:nvSpPr>
          <p:cNvPr id="13" name="KSO_Shape"/>
          <p:cNvSpPr/>
          <p:nvPr>
            <p:custDataLst>
              <p:tags r:id="rId7"/>
            </p:custDataLst>
          </p:nvPr>
        </p:nvSpPr>
        <p:spPr>
          <a:xfrm rot="9026800">
            <a:off x="590550" y="677863"/>
            <a:ext cx="88900" cy="79375"/>
          </a:xfrm>
          <a:custGeom>
            <a:avLst/>
            <a:gdLst>
              <a:gd name="connsiteX0" fmla="*/ 282090 w 560550"/>
              <a:gd name="connsiteY0" fmla="*/ 0 h 493591"/>
              <a:gd name="connsiteX1" fmla="*/ 307359 w 560550"/>
              <a:gd name="connsiteY1" fmla="*/ 19328 h 493591"/>
              <a:gd name="connsiteX2" fmla="*/ 322151 w 560550"/>
              <a:gd name="connsiteY2" fmla="*/ 46641 h 493591"/>
              <a:gd name="connsiteX3" fmla="*/ 422483 w 560550"/>
              <a:gd name="connsiteY3" fmla="*/ 244308 h 493591"/>
              <a:gd name="connsiteX4" fmla="*/ 421839 w 560550"/>
              <a:gd name="connsiteY4" fmla="*/ 243943 h 493591"/>
              <a:gd name="connsiteX5" fmla="*/ 426075 w 560550"/>
              <a:gd name="connsiteY5" fmla="*/ 252279 h 493591"/>
              <a:gd name="connsiteX6" fmla="*/ 549713 w 560550"/>
              <a:gd name="connsiteY6" fmla="*/ 442022 h 493591"/>
              <a:gd name="connsiteX7" fmla="*/ 553726 w 560550"/>
              <a:gd name="connsiteY7" fmla="*/ 448555 h 493591"/>
              <a:gd name="connsiteX8" fmla="*/ 557360 w 560550"/>
              <a:gd name="connsiteY8" fmla="*/ 480662 h 493591"/>
              <a:gd name="connsiteX9" fmla="*/ 557111 w 560550"/>
              <a:gd name="connsiteY9" fmla="*/ 481348 h 493591"/>
              <a:gd name="connsiteX10" fmla="*/ 527738 w 560550"/>
              <a:gd name="connsiteY10" fmla="*/ 493568 h 493591"/>
              <a:gd name="connsiteX11" fmla="*/ 496688 w 560550"/>
              <a:gd name="connsiteY11" fmla="*/ 492722 h 493591"/>
              <a:gd name="connsiteX12" fmla="*/ 275338 w 560550"/>
              <a:gd name="connsiteY12" fmla="*/ 480778 h 493591"/>
              <a:gd name="connsiteX13" fmla="*/ 275975 w 560550"/>
              <a:gd name="connsiteY13" fmla="*/ 480403 h 493591"/>
              <a:gd name="connsiteX14" fmla="*/ 266629 w 560550"/>
              <a:gd name="connsiteY14" fmla="*/ 479903 h 493591"/>
              <a:gd name="connsiteX15" fmla="*/ 40497 w 560550"/>
              <a:gd name="connsiteY15" fmla="*/ 492105 h 493591"/>
              <a:gd name="connsiteX16" fmla="*/ 32832 w 560550"/>
              <a:gd name="connsiteY16" fmla="*/ 492314 h 493591"/>
              <a:gd name="connsiteX17" fmla="*/ 3210 w 560550"/>
              <a:gd name="connsiteY17" fmla="*/ 479408 h 493591"/>
              <a:gd name="connsiteX18" fmla="*/ 2740 w 560550"/>
              <a:gd name="connsiteY18" fmla="*/ 478849 h 493591"/>
              <a:gd name="connsiteX19" fmla="*/ 6844 w 560550"/>
              <a:gd name="connsiteY19" fmla="*/ 447301 h 493591"/>
              <a:gd name="connsiteX20" fmla="*/ 23102 w 560550"/>
              <a:gd name="connsiteY20" fmla="*/ 420834 h 493591"/>
              <a:gd name="connsiteX21" fmla="*/ 144121 w 560550"/>
              <a:gd name="connsiteY21" fmla="*/ 235111 h 493591"/>
              <a:gd name="connsiteX22" fmla="*/ 144127 w 560550"/>
              <a:gd name="connsiteY22" fmla="*/ 235851 h 493591"/>
              <a:gd name="connsiteX23" fmla="*/ 149231 w 560550"/>
              <a:gd name="connsiteY23" fmla="*/ 228009 h 493591"/>
              <a:gd name="connsiteX24" fmla="*/ 251731 w 560550"/>
              <a:gd name="connsiteY24" fmla="*/ 26070 h 493591"/>
              <a:gd name="connsiteX25" fmla="*/ 255383 w 560550"/>
              <a:gd name="connsiteY25" fmla="*/ 19328 h 493591"/>
              <a:gd name="connsiteX26" fmla="*/ 281371 w 560550"/>
              <a:gd name="connsiteY26" fmla="*/ 127 h 493591"/>
              <a:gd name="connsiteX27" fmla="*/ 282090 w 560550"/>
              <a:gd name="connsiteY27" fmla="*/ 0 h 493591"/>
              <a:gd name="connsiteX0-1" fmla="*/ 282090 w 560550"/>
              <a:gd name="connsiteY0-2" fmla="*/ 0 h 493591"/>
              <a:gd name="connsiteX1-3" fmla="*/ 307359 w 560550"/>
              <a:gd name="connsiteY1-4" fmla="*/ 19328 h 493591"/>
              <a:gd name="connsiteX2-5" fmla="*/ 322151 w 560550"/>
              <a:gd name="connsiteY2-6" fmla="*/ 46641 h 493591"/>
              <a:gd name="connsiteX3-7" fmla="*/ 422483 w 560550"/>
              <a:gd name="connsiteY3-8" fmla="*/ 244308 h 493591"/>
              <a:gd name="connsiteX4-9" fmla="*/ 426075 w 560550"/>
              <a:gd name="connsiteY4-10" fmla="*/ 252279 h 493591"/>
              <a:gd name="connsiteX5-11" fmla="*/ 549713 w 560550"/>
              <a:gd name="connsiteY5-12" fmla="*/ 442022 h 493591"/>
              <a:gd name="connsiteX6-13" fmla="*/ 553726 w 560550"/>
              <a:gd name="connsiteY6-14" fmla="*/ 448555 h 493591"/>
              <a:gd name="connsiteX7-15" fmla="*/ 557360 w 560550"/>
              <a:gd name="connsiteY7-16" fmla="*/ 480662 h 493591"/>
              <a:gd name="connsiteX8-17" fmla="*/ 557111 w 560550"/>
              <a:gd name="connsiteY8-18" fmla="*/ 481348 h 493591"/>
              <a:gd name="connsiteX9-19" fmla="*/ 527738 w 560550"/>
              <a:gd name="connsiteY9-20" fmla="*/ 493568 h 493591"/>
              <a:gd name="connsiteX10-21" fmla="*/ 496688 w 560550"/>
              <a:gd name="connsiteY10-22" fmla="*/ 492722 h 493591"/>
              <a:gd name="connsiteX11-23" fmla="*/ 275338 w 560550"/>
              <a:gd name="connsiteY11-24" fmla="*/ 480778 h 493591"/>
              <a:gd name="connsiteX12-25" fmla="*/ 275975 w 560550"/>
              <a:gd name="connsiteY12-26" fmla="*/ 480403 h 493591"/>
              <a:gd name="connsiteX13-27" fmla="*/ 266629 w 560550"/>
              <a:gd name="connsiteY13-28" fmla="*/ 479903 h 493591"/>
              <a:gd name="connsiteX14-29" fmla="*/ 40497 w 560550"/>
              <a:gd name="connsiteY14-30" fmla="*/ 492105 h 493591"/>
              <a:gd name="connsiteX15-31" fmla="*/ 32832 w 560550"/>
              <a:gd name="connsiteY15-32" fmla="*/ 492314 h 493591"/>
              <a:gd name="connsiteX16-33" fmla="*/ 3210 w 560550"/>
              <a:gd name="connsiteY16-34" fmla="*/ 479408 h 493591"/>
              <a:gd name="connsiteX17-35" fmla="*/ 2740 w 560550"/>
              <a:gd name="connsiteY17-36" fmla="*/ 478849 h 493591"/>
              <a:gd name="connsiteX18-37" fmla="*/ 6844 w 560550"/>
              <a:gd name="connsiteY18-38" fmla="*/ 447301 h 493591"/>
              <a:gd name="connsiteX19-39" fmla="*/ 23102 w 560550"/>
              <a:gd name="connsiteY19-40" fmla="*/ 420834 h 493591"/>
              <a:gd name="connsiteX20-41" fmla="*/ 144121 w 560550"/>
              <a:gd name="connsiteY20-42" fmla="*/ 235111 h 493591"/>
              <a:gd name="connsiteX21-43" fmla="*/ 144127 w 560550"/>
              <a:gd name="connsiteY21-44" fmla="*/ 235851 h 493591"/>
              <a:gd name="connsiteX22-45" fmla="*/ 149231 w 560550"/>
              <a:gd name="connsiteY22-46" fmla="*/ 228009 h 493591"/>
              <a:gd name="connsiteX23-47" fmla="*/ 251731 w 560550"/>
              <a:gd name="connsiteY23-48" fmla="*/ 26070 h 493591"/>
              <a:gd name="connsiteX24-49" fmla="*/ 255383 w 560550"/>
              <a:gd name="connsiteY24-50" fmla="*/ 19328 h 493591"/>
              <a:gd name="connsiteX25-51" fmla="*/ 281371 w 560550"/>
              <a:gd name="connsiteY25-52" fmla="*/ 127 h 493591"/>
              <a:gd name="connsiteX26-53" fmla="*/ 282090 w 560550"/>
              <a:gd name="connsiteY26-54" fmla="*/ 0 h 493591"/>
              <a:gd name="connsiteX0-55" fmla="*/ 282090 w 560550"/>
              <a:gd name="connsiteY0-56" fmla="*/ 0 h 493591"/>
              <a:gd name="connsiteX1-57" fmla="*/ 307359 w 560550"/>
              <a:gd name="connsiteY1-58" fmla="*/ 19328 h 493591"/>
              <a:gd name="connsiteX2-59" fmla="*/ 322151 w 560550"/>
              <a:gd name="connsiteY2-60" fmla="*/ 46641 h 493591"/>
              <a:gd name="connsiteX3-61" fmla="*/ 426075 w 560550"/>
              <a:gd name="connsiteY3-62" fmla="*/ 252279 h 493591"/>
              <a:gd name="connsiteX4-63" fmla="*/ 549713 w 560550"/>
              <a:gd name="connsiteY4-64" fmla="*/ 442022 h 493591"/>
              <a:gd name="connsiteX5-65" fmla="*/ 553726 w 560550"/>
              <a:gd name="connsiteY5-66" fmla="*/ 448555 h 493591"/>
              <a:gd name="connsiteX6-67" fmla="*/ 557360 w 560550"/>
              <a:gd name="connsiteY6-68" fmla="*/ 480662 h 493591"/>
              <a:gd name="connsiteX7-69" fmla="*/ 557111 w 560550"/>
              <a:gd name="connsiteY7-70" fmla="*/ 481348 h 493591"/>
              <a:gd name="connsiteX8-71" fmla="*/ 527738 w 560550"/>
              <a:gd name="connsiteY8-72" fmla="*/ 493568 h 493591"/>
              <a:gd name="connsiteX9-73" fmla="*/ 496688 w 560550"/>
              <a:gd name="connsiteY9-74" fmla="*/ 492722 h 493591"/>
              <a:gd name="connsiteX10-75" fmla="*/ 275338 w 560550"/>
              <a:gd name="connsiteY10-76" fmla="*/ 480778 h 493591"/>
              <a:gd name="connsiteX11-77" fmla="*/ 275975 w 560550"/>
              <a:gd name="connsiteY11-78" fmla="*/ 480403 h 493591"/>
              <a:gd name="connsiteX12-79" fmla="*/ 266629 w 560550"/>
              <a:gd name="connsiteY12-80" fmla="*/ 479903 h 493591"/>
              <a:gd name="connsiteX13-81" fmla="*/ 40497 w 560550"/>
              <a:gd name="connsiteY13-82" fmla="*/ 492105 h 493591"/>
              <a:gd name="connsiteX14-83" fmla="*/ 32832 w 560550"/>
              <a:gd name="connsiteY14-84" fmla="*/ 492314 h 493591"/>
              <a:gd name="connsiteX15-85" fmla="*/ 3210 w 560550"/>
              <a:gd name="connsiteY15-86" fmla="*/ 479408 h 493591"/>
              <a:gd name="connsiteX16-87" fmla="*/ 2740 w 560550"/>
              <a:gd name="connsiteY16-88" fmla="*/ 478849 h 493591"/>
              <a:gd name="connsiteX17-89" fmla="*/ 6844 w 560550"/>
              <a:gd name="connsiteY17-90" fmla="*/ 447301 h 493591"/>
              <a:gd name="connsiteX18-91" fmla="*/ 23102 w 560550"/>
              <a:gd name="connsiteY18-92" fmla="*/ 420834 h 493591"/>
              <a:gd name="connsiteX19-93" fmla="*/ 144121 w 560550"/>
              <a:gd name="connsiteY19-94" fmla="*/ 235111 h 493591"/>
              <a:gd name="connsiteX20-95" fmla="*/ 144127 w 560550"/>
              <a:gd name="connsiteY20-96" fmla="*/ 235851 h 493591"/>
              <a:gd name="connsiteX21-97" fmla="*/ 149231 w 560550"/>
              <a:gd name="connsiteY21-98" fmla="*/ 228009 h 493591"/>
              <a:gd name="connsiteX22-99" fmla="*/ 251731 w 560550"/>
              <a:gd name="connsiteY22-100" fmla="*/ 26070 h 493591"/>
              <a:gd name="connsiteX23-101" fmla="*/ 255383 w 560550"/>
              <a:gd name="connsiteY23-102" fmla="*/ 19328 h 493591"/>
              <a:gd name="connsiteX24-103" fmla="*/ 281371 w 560550"/>
              <a:gd name="connsiteY24-104" fmla="*/ 127 h 493591"/>
              <a:gd name="connsiteX25-105" fmla="*/ 282090 w 560550"/>
              <a:gd name="connsiteY25-106" fmla="*/ 0 h 493591"/>
              <a:gd name="connsiteX0-107" fmla="*/ 282090 w 560550"/>
              <a:gd name="connsiteY0-108" fmla="*/ 0 h 493591"/>
              <a:gd name="connsiteX1-109" fmla="*/ 307359 w 560550"/>
              <a:gd name="connsiteY1-110" fmla="*/ 19328 h 493591"/>
              <a:gd name="connsiteX2-111" fmla="*/ 322151 w 560550"/>
              <a:gd name="connsiteY2-112" fmla="*/ 46641 h 493591"/>
              <a:gd name="connsiteX3-113" fmla="*/ 426075 w 560550"/>
              <a:gd name="connsiteY3-114" fmla="*/ 252279 h 493591"/>
              <a:gd name="connsiteX4-115" fmla="*/ 549713 w 560550"/>
              <a:gd name="connsiteY4-116" fmla="*/ 442022 h 493591"/>
              <a:gd name="connsiteX5-117" fmla="*/ 553726 w 560550"/>
              <a:gd name="connsiteY5-118" fmla="*/ 448555 h 493591"/>
              <a:gd name="connsiteX6-119" fmla="*/ 557360 w 560550"/>
              <a:gd name="connsiteY6-120" fmla="*/ 480662 h 493591"/>
              <a:gd name="connsiteX7-121" fmla="*/ 557111 w 560550"/>
              <a:gd name="connsiteY7-122" fmla="*/ 481348 h 493591"/>
              <a:gd name="connsiteX8-123" fmla="*/ 527738 w 560550"/>
              <a:gd name="connsiteY8-124" fmla="*/ 493568 h 493591"/>
              <a:gd name="connsiteX9-125" fmla="*/ 496688 w 560550"/>
              <a:gd name="connsiteY9-126" fmla="*/ 492722 h 493591"/>
              <a:gd name="connsiteX10-127" fmla="*/ 275338 w 560550"/>
              <a:gd name="connsiteY10-128" fmla="*/ 480778 h 493591"/>
              <a:gd name="connsiteX11-129" fmla="*/ 275975 w 560550"/>
              <a:gd name="connsiteY11-130" fmla="*/ 480403 h 493591"/>
              <a:gd name="connsiteX12-131" fmla="*/ 266629 w 560550"/>
              <a:gd name="connsiteY12-132" fmla="*/ 479903 h 493591"/>
              <a:gd name="connsiteX13-133" fmla="*/ 40497 w 560550"/>
              <a:gd name="connsiteY13-134" fmla="*/ 492105 h 493591"/>
              <a:gd name="connsiteX14-135" fmla="*/ 32832 w 560550"/>
              <a:gd name="connsiteY14-136" fmla="*/ 492314 h 493591"/>
              <a:gd name="connsiteX15-137" fmla="*/ 3210 w 560550"/>
              <a:gd name="connsiteY15-138" fmla="*/ 479408 h 493591"/>
              <a:gd name="connsiteX16-139" fmla="*/ 2740 w 560550"/>
              <a:gd name="connsiteY16-140" fmla="*/ 478849 h 493591"/>
              <a:gd name="connsiteX17-141" fmla="*/ 6844 w 560550"/>
              <a:gd name="connsiteY17-142" fmla="*/ 447301 h 493591"/>
              <a:gd name="connsiteX18-143" fmla="*/ 23102 w 560550"/>
              <a:gd name="connsiteY18-144" fmla="*/ 420834 h 493591"/>
              <a:gd name="connsiteX19-145" fmla="*/ 144121 w 560550"/>
              <a:gd name="connsiteY19-146" fmla="*/ 235111 h 493591"/>
              <a:gd name="connsiteX20-147" fmla="*/ 144127 w 560550"/>
              <a:gd name="connsiteY20-148" fmla="*/ 235851 h 493591"/>
              <a:gd name="connsiteX21-149" fmla="*/ 149231 w 560550"/>
              <a:gd name="connsiteY21-150" fmla="*/ 228009 h 493591"/>
              <a:gd name="connsiteX22-151" fmla="*/ 251731 w 560550"/>
              <a:gd name="connsiteY22-152" fmla="*/ 26070 h 493591"/>
              <a:gd name="connsiteX23-153" fmla="*/ 255383 w 560550"/>
              <a:gd name="connsiteY23-154" fmla="*/ 19328 h 493591"/>
              <a:gd name="connsiteX24-155" fmla="*/ 281371 w 560550"/>
              <a:gd name="connsiteY24-156" fmla="*/ 127 h 493591"/>
              <a:gd name="connsiteX25-157" fmla="*/ 282090 w 560550"/>
              <a:gd name="connsiteY25-158" fmla="*/ 0 h 493591"/>
              <a:gd name="connsiteX0-159" fmla="*/ 282090 w 560550"/>
              <a:gd name="connsiteY0-160" fmla="*/ 0 h 493591"/>
              <a:gd name="connsiteX1-161" fmla="*/ 307359 w 560550"/>
              <a:gd name="connsiteY1-162" fmla="*/ 19328 h 493591"/>
              <a:gd name="connsiteX2-163" fmla="*/ 322151 w 560550"/>
              <a:gd name="connsiteY2-164" fmla="*/ 46641 h 493591"/>
              <a:gd name="connsiteX3-165" fmla="*/ 426075 w 560550"/>
              <a:gd name="connsiteY3-166" fmla="*/ 252279 h 493591"/>
              <a:gd name="connsiteX4-167" fmla="*/ 549713 w 560550"/>
              <a:gd name="connsiteY4-168" fmla="*/ 442022 h 493591"/>
              <a:gd name="connsiteX5-169" fmla="*/ 553726 w 560550"/>
              <a:gd name="connsiteY5-170" fmla="*/ 448555 h 493591"/>
              <a:gd name="connsiteX6-171" fmla="*/ 557360 w 560550"/>
              <a:gd name="connsiteY6-172" fmla="*/ 480662 h 493591"/>
              <a:gd name="connsiteX7-173" fmla="*/ 557111 w 560550"/>
              <a:gd name="connsiteY7-174" fmla="*/ 481348 h 493591"/>
              <a:gd name="connsiteX8-175" fmla="*/ 527738 w 560550"/>
              <a:gd name="connsiteY8-176" fmla="*/ 493568 h 493591"/>
              <a:gd name="connsiteX9-177" fmla="*/ 496688 w 560550"/>
              <a:gd name="connsiteY9-178" fmla="*/ 492722 h 493591"/>
              <a:gd name="connsiteX10-179" fmla="*/ 275338 w 560550"/>
              <a:gd name="connsiteY10-180" fmla="*/ 480778 h 493591"/>
              <a:gd name="connsiteX11-181" fmla="*/ 275975 w 560550"/>
              <a:gd name="connsiteY11-182" fmla="*/ 480403 h 493591"/>
              <a:gd name="connsiteX12-183" fmla="*/ 266629 w 560550"/>
              <a:gd name="connsiteY12-184" fmla="*/ 479903 h 493591"/>
              <a:gd name="connsiteX13-185" fmla="*/ 40497 w 560550"/>
              <a:gd name="connsiteY13-186" fmla="*/ 492105 h 493591"/>
              <a:gd name="connsiteX14-187" fmla="*/ 32832 w 560550"/>
              <a:gd name="connsiteY14-188" fmla="*/ 492314 h 493591"/>
              <a:gd name="connsiteX15-189" fmla="*/ 3210 w 560550"/>
              <a:gd name="connsiteY15-190" fmla="*/ 479408 h 493591"/>
              <a:gd name="connsiteX16-191" fmla="*/ 2740 w 560550"/>
              <a:gd name="connsiteY16-192" fmla="*/ 478849 h 493591"/>
              <a:gd name="connsiteX17-193" fmla="*/ 6844 w 560550"/>
              <a:gd name="connsiteY17-194" fmla="*/ 447301 h 493591"/>
              <a:gd name="connsiteX18-195" fmla="*/ 23102 w 560550"/>
              <a:gd name="connsiteY18-196" fmla="*/ 420834 h 493591"/>
              <a:gd name="connsiteX19-197" fmla="*/ 144121 w 560550"/>
              <a:gd name="connsiteY19-198" fmla="*/ 235111 h 493591"/>
              <a:gd name="connsiteX20-199" fmla="*/ 149231 w 560550"/>
              <a:gd name="connsiteY20-200" fmla="*/ 228009 h 493591"/>
              <a:gd name="connsiteX21-201" fmla="*/ 251731 w 560550"/>
              <a:gd name="connsiteY21-202" fmla="*/ 26070 h 493591"/>
              <a:gd name="connsiteX22-203" fmla="*/ 255383 w 560550"/>
              <a:gd name="connsiteY22-204" fmla="*/ 19328 h 493591"/>
              <a:gd name="connsiteX23-205" fmla="*/ 281371 w 560550"/>
              <a:gd name="connsiteY23-206" fmla="*/ 127 h 493591"/>
              <a:gd name="connsiteX24-207" fmla="*/ 282090 w 560550"/>
              <a:gd name="connsiteY24-208" fmla="*/ 0 h 493591"/>
              <a:gd name="connsiteX0-209" fmla="*/ 282090 w 560550"/>
              <a:gd name="connsiteY0-210" fmla="*/ 0 h 493591"/>
              <a:gd name="connsiteX1-211" fmla="*/ 307359 w 560550"/>
              <a:gd name="connsiteY1-212" fmla="*/ 19328 h 493591"/>
              <a:gd name="connsiteX2-213" fmla="*/ 322151 w 560550"/>
              <a:gd name="connsiteY2-214" fmla="*/ 46641 h 493591"/>
              <a:gd name="connsiteX3-215" fmla="*/ 426075 w 560550"/>
              <a:gd name="connsiteY3-216" fmla="*/ 252279 h 493591"/>
              <a:gd name="connsiteX4-217" fmla="*/ 549713 w 560550"/>
              <a:gd name="connsiteY4-218" fmla="*/ 442022 h 493591"/>
              <a:gd name="connsiteX5-219" fmla="*/ 553726 w 560550"/>
              <a:gd name="connsiteY5-220" fmla="*/ 448555 h 493591"/>
              <a:gd name="connsiteX6-221" fmla="*/ 557360 w 560550"/>
              <a:gd name="connsiteY6-222" fmla="*/ 480662 h 493591"/>
              <a:gd name="connsiteX7-223" fmla="*/ 557111 w 560550"/>
              <a:gd name="connsiteY7-224" fmla="*/ 481348 h 493591"/>
              <a:gd name="connsiteX8-225" fmla="*/ 527738 w 560550"/>
              <a:gd name="connsiteY8-226" fmla="*/ 493568 h 493591"/>
              <a:gd name="connsiteX9-227" fmla="*/ 496688 w 560550"/>
              <a:gd name="connsiteY9-228" fmla="*/ 492722 h 493591"/>
              <a:gd name="connsiteX10-229" fmla="*/ 275338 w 560550"/>
              <a:gd name="connsiteY10-230" fmla="*/ 480778 h 493591"/>
              <a:gd name="connsiteX11-231" fmla="*/ 275975 w 560550"/>
              <a:gd name="connsiteY11-232" fmla="*/ 480403 h 493591"/>
              <a:gd name="connsiteX12-233" fmla="*/ 266629 w 560550"/>
              <a:gd name="connsiteY12-234" fmla="*/ 479903 h 493591"/>
              <a:gd name="connsiteX13-235" fmla="*/ 40497 w 560550"/>
              <a:gd name="connsiteY13-236" fmla="*/ 492105 h 493591"/>
              <a:gd name="connsiteX14-237" fmla="*/ 32832 w 560550"/>
              <a:gd name="connsiteY14-238" fmla="*/ 492314 h 493591"/>
              <a:gd name="connsiteX15-239" fmla="*/ 3210 w 560550"/>
              <a:gd name="connsiteY15-240" fmla="*/ 479408 h 493591"/>
              <a:gd name="connsiteX16-241" fmla="*/ 2740 w 560550"/>
              <a:gd name="connsiteY16-242" fmla="*/ 478849 h 493591"/>
              <a:gd name="connsiteX17-243" fmla="*/ 6844 w 560550"/>
              <a:gd name="connsiteY17-244" fmla="*/ 447301 h 493591"/>
              <a:gd name="connsiteX18-245" fmla="*/ 23102 w 560550"/>
              <a:gd name="connsiteY18-246" fmla="*/ 420834 h 493591"/>
              <a:gd name="connsiteX19-247" fmla="*/ 149231 w 560550"/>
              <a:gd name="connsiteY19-248" fmla="*/ 228009 h 493591"/>
              <a:gd name="connsiteX20-249" fmla="*/ 251731 w 560550"/>
              <a:gd name="connsiteY20-250" fmla="*/ 26070 h 493591"/>
              <a:gd name="connsiteX21-251" fmla="*/ 255383 w 560550"/>
              <a:gd name="connsiteY21-252" fmla="*/ 19328 h 493591"/>
              <a:gd name="connsiteX22-253" fmla="*/ 281371 w 560550"/>
              <a:gd name="connsiteY22-254" fmla="*/ 127 h 493591"/>
              <a:gd name="connsiteX23-255" fmla="*/ 282090 w 560550"/>
              <a:gd name="connsiteY23-256" fmla="*/ 0 h 493591"/>
              <a:gd name="connsiteX0-257" fmla="*/ 282090 w 560550"/>
              <a:gd name="connsiteY0-258" fmla="*/ 0 h 493591"/>
              <a:gd name="connsiteX1-259" fmla="*/ 307359 w 560550"/>
              <a:gd name="connsiteY1-260" fmla="*/ 19328 h 493591"/>
              <a:gd name="connsiteX2-261" fmla="*/ 322151 w 560550"/>
              <a:gd name="connsiteY2-262" fmla="*/ 46641 h 493591"/>
              <a:gd name="connsiteX3-263" fmla="*/ 426075 w 560550"/>
              <a:gd name="connsiteY3-264" fmla="*/ 252279 h 493591"/>
              <a:gd name="connsiteX4-265" fmla="*/ 549713 w 560550"/>
              <a:gd name="connsiteY4-266" fmla="*/ 442022 h 493591"/>
              <a:gd name="connsiteX5-267" fmla="*/ 553726 w 560550"/>
              <a:gd name="connsiteY5-268" fmla="*/ 448555 h 493591"/>
              <a:gd name="connsiteX6-269" fmla="*/ 557360 w 560550"/>
              <a:gd name="connsiteY6-270" fmla="*/ 480662 h 493591"/>
              <a:gd name="connsiteX7-271" fmla="*/ 557111 w 560550"/>
              <a:gd name="connsiteY7-272" fmla="*/ 481348 h 493591"/>
              <a:gd name="connsiteX8-273" fmla="*/ 527738 w 560550"/>
              <a:gd name="connsiteY8-274" fmla="*/ 493568 h 493591"/>
              <a:gd name="connsiteX9-275" fmla="*/ 496688 w 560550"/>
              <a:gd name="connsiteY9-276" fmla="*/ 492722 h 493591"/>
              <a:gd name="connsiteX10-277" fmla="*/ 275338 w 560550"/>
              <a:gd name="connsiteY10-278" fmla="*/ 480778 h 493591"/>
              <a:gd name="connsiteX11-279" fmla="*/ 275975 w 560550"/>
              <a:gd name="connsiteY11-280" fmla="*/ 480403 h 493591"/>
              <a:gd name="connsiteX12-281" fmla="*/ 266629 w 560550"/>
              <a:gd name="connsiteY12-282" fmla="*/ 479903 h 493591"/>
              <a:gd name="connsiteX13-283" fmla="*/ 40497 w 560550"/>
              <a:gd name="connsiteY13-284" fmla="*/ 492105 h 493591"/>
              <a:gd name="connsiteX14-285" fmla="*/ 32832 w 560550"/>
              <a:gd name="connsiteY14-286" fmla="*/ 492314 h 493591"/>
              <a:gd name="connsiteX15-287" fmla="*/ 3210 w 560550"/>
              <a:gd name="connsiteY15-288" fmla="*/ 479408 h 493591"/>
              <a:gd name="connsiteX16-289" fmla="*/ 2740 w 560550"/>
              <a:gd name="connsiteY16-290" fmla="*/ 478849 h 493591"/>
              <a:gd name="connsiteX17-291" fmla="*/ 6844 w 560550"/>
              <a:gd name="connsiteY17-292" fmla="*/ 447301 h 493591"/>
              <a:gd name="connsiteX18-293" fmla="*/ 23102 w 560550"/>
              <a:gd name="connsiteY18-294" fmla="*/ 420834 h 493591"/>
              <a:gd name="connsiteX19-295" fmla="*/ 149231 w 560550"/>
              <a:gd name="connsiteY19-296" fmla="*/ 228009 h 493591"/>
              <a:gd name="connsiteX20-297" fmla="*/ 251731 w 560550"/>
              <a:gd name="connsiteY20-298" fmla="*/ 26070 h 493591"/>
              <a:gd name="connsiteX21-299" fmla="*/ 255383 w 560550"/>
              <a:gd name="connsiteY21-300" fmla="*/ 19328 h 493591"/>
              <a:gd name="connsiteX22-301" fmla="*/ 281371 w 560550"/>
              <a:gd name="connsiteY22-302" fmla="*/ 127 h 493591"/>
              <a:gd name="connsiteX23-303" fmla="*/ 282090 w 560550"/>
              <a:gd name="connsiteY23-304" fmla="*/ 0 h 493591"/>
              <a:gd name="connsiteX0-305" fmla="*/ 282090 w 560550"/>
              <a:gd name="connsiteY0-306" fmla="*/ 0 h 493591"/>
              <a:gd name="connsiteX1-307" fmla="*/ 307359 w 560550"/>
              <a:gd name="connsiteY1-308" fmla="*/ 19328 h 493591"/>
              <a:gd name="connsiteX2-309" fmla="*/ 322151 w 560550"/>
              <a:gd name="connsiteY2-310" fmla="*/ 46641 h 493591"/>
              <a:gd name="connsiteX3-311" fmla="*/ 426075 w 560550"/>
              <a:gd name="connsiteY3-312" fmla="*/ 252279 h 493591"/>
              <a:gd name="connsiteX4-313" fmla="*/ 549713 w 560550"/>
              <a:gd name="connsiteY4-314" fmla="*/ 442022 h 493591"/>
              <a:gd name="connsiteX5-315" fmla="*/ 553726 w 560550"/>
              <a:gd name="connsiteY5-316" fmla="*/ 448555 h 493591"/>
              <a:gd name="connsiteX6-317" fmla="*/ 557360 w 560550"/>
              <a:gd name="connsiteY6-318" fmla="*/ 480662 h 493591"/>
              <a:gd name="connsiteX7-319" fmla="*/ 557111 w 560550"/>
              <a:gd name="connsiteY7-320" fmla="*/ 481348 h 493591"/>
              <a:gd name="connsiteX8-321" fmla="*/ 527738 w 560550"/>
              <a:gd name="connsiteY8-322" fmla="*/ 493568 h 493591"/>
              <a:gd name="connsiteX9-323" fmla="*/ 496688 w 560550"/>
              <a:gd name="connsiteY9-324" fmla="*/ 492722 h 493591"/>
              <a:gd name="connsiteX10-325" fmla="*/ 275338 w 560550"/>
              <a:gd name="connsiteY10-326" fmla="*/ 480778 h 493591"/>
              <a:gd name="connsiteX11-327" fmla="*/ 266629 w 560550"/>
              <a:gd name="connsiteY11-328" fmla="*/ 479903 h 493591"/>
              <a:gd name="connsiteX12-329" fmla="*/ 40497 w 560550"/>
              <a:gd name="connsiteY12-330" fmla="*/ 492105 h 493591"/>
              <a:gd name="connsiteX13-331" fmla="*/ 32832 w 560550"/>
              <a:gd name="connsiteY13-332" fmla="*/ 492314 h 493591"/>
              <a:gd name="connsiteX14-333" fmla="*/ 3210 w 560550"/>
              <a:gd name="connsiteY14-334" fmla="*/ 479408 h 493591"/>
              <a:gd name="connsiteX15-335" fmla="*/ 2740 w 560550"/>
              <a:gd name="connsiteY15-336" fmla="*/ 478849 h 493591"/>
              <a:gd name="connsiteX16-337" fmla="*/ 6844 w 560550"/>
              <a:gd name="connsiteY16-338" fmla="*/ 447301 h 493591"/>
              <a:gd name="connsiteX17-339" fmla="*/ 23102 w 560550"/>
              <a:gd name="connsiteY17-340" fmla="*/ 420834 h 493591"/>
              <a:gd name="connsiteX18-341" fmla="*/ 149231 w 560550"/>
              <a:gd name="connsiteY18-342" fmla="*/ 228009 h 493591"/>
              <a:gd name="connsiteX19-343" fmla="*/ 251731 w 560550"/>
              <a:gd name="connsiteY19-344" fmla="*/ 26070 h 493591"/>
              <a:gd name="connsiteX20-345" fmla="*/ 255383 w 560550"/>
              <a:gd name="connsiteY20-346" fmla="*/ 19328 h 493591"/>
              <a:gd name="connsiteX21-347" fmla="*/ 281371 w 560550"/>
              <a:gd name="connsiteY21-348" fmla="*/ 127 h 493591"/>
              <a:gd name="connsiteX22-349" fmla="*/ 282090 w 560550"/>
              <a:gd name="connsiteY22-350" fmla="*/ 0 h 493591"/>
              <a:gd name="connsiteX0-351" fmla="*/ 282090 w 560550"/>
              <a:gd name="connsiteY0-352" fmla="*/ 0 h 493591"/>
              <a:gd name="connsiteX1-353" fmla="*/ 307359 w 560550"/>
              <a:gd name="connsiteY1-354" fmla="*/ 19328 h 493591"/>
              <a:gd name="connsiteX2-355" fmla="*/ 322151 w 560550"/>
              <a:gd name="connsiteY2-356" fmla="*/ 46641 h 493591"/>
              <a:gd name="connsiteX3-357" fmla="*/ 426075 w 560550"/>
              <a:gd name="connsiteY3-358" fmla="*/ 252279 h 493591"/>
              <a:gd name="connsiteX4-359" fmla="*/ 549713 w 560550"/>
              <a:gd name="connsiteY4-360" fmla="*/ 442022 h 493591"/>
              <a:gd name="connsiteX5-361" fmla="*/ 553726 w 560550"/>
              <a:gd name="connsiteY5-362" fmla="*/ 448555 h 493591"/>
              <a:gd name="connsiteX6-363" fmla="*/ 557360 w 560550"/>
              <a:gd name="connsiteY6-364" fmla="*/ 480662 h 493591"/>
              <a:gd name="connsiteX7-365" fmla="*/ 557111 w 560550"/>
              <a:gd name="connsiteY7-366" fmla="*/ 481348 h 493591"/>
              <a:gd name="connsiteX8-367" fmla="*/ 527738 w 560550"/>
              <a:gd name="connsiteY8-368" fmla="*/ 493568 h 493591"/>
              <a:gd name="connsiteX9-369" fmla="*/ 496688 w 560550"/>
              <a:gd name="connsiteY9-370" fmla="*/ 492722 h 493591"/>
              <a:gd name="connsiteX10-371" fmla="*/ 266629 w 560550"/>
              <a:gd name="connsiteY10-372" fmla="*/ 479903 h 493591"/>
              <a:gd name="connsiteX11-373" fmla="*/ 40497 w 560550"/>
              <a:gd name="connsiteY11-374" fmla="*/ 492105 h 493591"/>
              <a:gd name="connsiteX12-375" fmla="*/ 32832 w 560550"/>
              <a:gd name="connsiteY12-376" fmla="*/ 492314 h 493591"/>
              <a:gd name="connsiteX13-377" fmla="*/ 3210 w 560550"/>
              <a:gd name="connsiteY13-378" fmla="*/ 479408 h 493591"/>
              <a:gd name="connsiteX14-379" fmla="*/ 2740 w 560550"/>
              <a:gd name="connsiteY14-380" fmla="*/ 478849 h 493591"/>
              <a:gd name="connsiteX15-381" fmla="*/ 6844 w 560550"/>
              <a:gd name="connsiteY15-382" fmla="*/ 447301 h 493591"/>
              <a:gd name="connsiteX16-383" fmla="*/ 23102 w 560550"/>
              <a:gd name="connsiteY16-384" fmla="*/ 420834 h 493591"/>
              <a:gd name="connsiteX17-385" fmla="*/ 149231 w 560550"/>
              <a:gd name="connsiteY17-386" fmla="*/ 228009 h 493591"/>
              <a:gd name="connsiteX18-387" fmla="*/ 251731 w 560550"/>
              <a:gd name="connsiteY18-388" fmla="*/ 26070 h 493591"/>
              <a:gd name="connsiteX19-389" fmla="*/ 255383 w 560550"/>
              <a:gd name="connsiteY19-390" fmla="*/ 19328 h 493591"/>
              <a:gd name="connsiteX20-391" fmla="*/ 281371 w 560550"/>
              <a:gd name="connsiteY20-392" fmla="*/ 127 h 493591"/>
              <a:gd name="connsiteX21-393" fmla="*/ 282090 w 560550"/>
              <a:gd name="connsiteY21-394" fmla="*/ 0 h 493591"/>
              <a:gd name="connsiteX0-395" fmla="*/ 282090 w 560550"/>
              <a:gd name="connsiteY0-396" fmla="*/ 0 h 493591"/>
              <a:gd name="connsiteX1-397" fmla="*/ 307359 w 560550"/>
              <a:gd name="connsiteY1-398" fmla="*/ 19328 h 493591"/>
              <a:gd name="connsiteX2-399" fmla="*/ 322151 w 560550"/>
              <a:gd name="connsiteY2-400" fmla="*/ 46641 h 493591"/>
              <a:gd name="connsiteX3-401" fmla="*/ 426075 w 560550"/>
              <a:gd name="connsiteY3-402" fmla="*/ 252279 h 493591"/>
              <a:gd name="connsiteX4-403" fmla="*/ 549713 w 560550"/>
              <a:gd name="connsiteY4-404" fmla="*/ 442022 h 493591"/>
              <a:gd name="connsiteX5-405" fmla="*/ 553726 w 560550"/>
              <a:gd name="connsiteY5-406" fmla="*/ 448555 h 493591"/>
              <a:gd name="connsiteX6-407" fmla="*/ 557360 w 560550"/>
              <a:gd name="connsiteY6-408" fmla="*/ 480662 h 493591"/>
              <a:gd name="connsiteX7-409" fmla="*/ 557111 w 560550"/>
              <a:gd name="connsiteY7-410" fmla="*/ 481348 h 493591"/>
              <a:gd name="connsiteX8-411" fmla="*/ 527738 w 560550"/>
              <a:gd name="connsiteY8-412" fmla="*/ 493568 h 493591"/>
              <a:gd name="connsiteX9-413" fmla="*/ 496688 w 560550"/>
              <a:gd name="connsiteY9-414" fmla="*/ 492722 h 493591"/>
              <a:gd name="connsiteX10-415" fmla="*/ 266629 w 560550"/>
              <a:gd name="connsiteY10-416" fmla="*/ 479903 h 493591"/>
              <a:gd name="connsiteX11-417" fmla="*/ 40497 w 560550"/>
              <a:gd name="connsiteY11-418" fmla="*/ 492105 h 493591"/>
              <a:gd name="connsiteX12-419" fmla="*/ 32832 w 560550"/>
              <a:gd name="connsiteY12-420" fmla="*/ 492314 h 493591"/>
              <a:gd name="connsiteX13-421" fmla="*/ 3210 w 560550"/>
              <a:gd name="connsiteY13-422" fmla="*/ 479408 h 493591"/>
              <a:gd name="connsiteX14-423" fmla="*/ 2740 w 560550"/>
              <a:gd name="connsiteY14-424" fmla="*/ 478849 h 493591"/>
              <a:gd name="connsiteX15-425" fmla="*/ 6844 w 560550"/>
              <a:gd name="connsiteY15-426" fmla="*/ 447301 h 493591"/>
              <a:gd name="connsiteX16-427" fmla="*/ 23102 w 560550"/>
              <a:gd name="connsiteY16-428" fmla="*/ 420834 h 493591"/>
              <a:gd name="connsiteX17-429" fmla="*/ 149231 w 560550"/>
              <a:gd name="connsiteY17-430" fmla="*/ 228009 h 493591"/>
              <a:gd name="connsiteX18-431" fmla="*/ 251731 w 560550"/>
              <a:gd name="connsiteY18-432" fmla="*/ 26070 h 493591"/>
              <a:gd name="connsiteX19-433" fmla="*/ 255383 w 560550"/>
              <a:gd name="connsiteY19-434" fmla="*/ 19328 h 493591"/>
              <a:gd name="connsiteX20-435" fmla="*/ 281371 w 560550"/>
              <a:gd name="connsiteY20-436" fmla="*/ 127 h 493591"/>
              <a:gd name="connsiteX21-437" fmla="*/ 282090 w 560550"/>
              <a:gd name="connsiteY21-438" fmla="*/ 0 h 493591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  <a:cxn ang="0">
                <a:pos x="connsiteX10-21" y="connsiteY10-22"/>
              </a:cxn>
              <a:cxn ang="0">
                <a:pos x="connsiteX11-23" y="connsiteY11-24"/>
              </a:cxn>
              <a:cxn ang="0">
                <a:pos x="connsiteX12-25" y="connsiteY12-26"/>
              </a:cxn>
              <a:cxn ang="0">
                <a:pos x="connsiteX13-27" y="connsiteY13-28"/>
              </a:cxn>
              <a:cxn ang="0">
                <a:pos x="connsiteX14-29" y="connsiteY14-30"/>
              </a:cxn>
              <a:cxn ang="0">
                <a:pos x="connsiteX15-31" y="connsiteY15-32"/>
              </a:cxn>
              <a:cxn ang="0">
                <a:pos x="connsiteX16-33" y="connsiteY16-34"/>
              </a:cxn>
              <a:cxn ang="0">
                <a:pos x="connsiteX17-35" y="connsiteY17-36"/>
              </a:cxn>
              <a:cxn ang="0">
                <a:pos x="connsiteX18-37" y="connsiteY18-38"/>
              </a:cxn>
              <a:cxn ang="0">
                <a:pos x="connsiteX19-39" y="connsiteY19-40"/>
              </a:cxn>
              <a:cxn ang="0">
                <a:pos x="connsiteX20-41" y="connsiteY20-42"/>
              </a:cxn>
              <a:cxn ang="0">
                <a:pos x="connsiteX21-43" y="connsiteY21-44"/>
              </a:cxn>
            </a:cxnLst>
            <a:rect l="l" t="t" r="r" b="b"/>
            <a:pathLst>
              <a:path w="560550" h="493591">
                <a:moveTo>
                  <a:pt x="282090" y="0"/>
                </a:moveTo>
                <a:cubicBezTo>
                  <a:pt x="291235" y="0"/>
                  <a:pt x="300381" y="6443"/>
                  <a:pt x="307359" y="19328"/>
                </a:cubicBezTo>
                <a:lnTo>
                  <a:pt x="322151" y="46641"/>
                </a:lnTo>
                <a:cubicBezTo>
                  <a:pt x="341937" y="85466"/>
                  <a:pt x="388148" y="186382"/>
                  <a:pt x="426075" y="252279"/>
                </a:cubicBezTo>
                <a:cubicBezTo>
                  <a:pt x="464002" y="318176"/>
                  <a:pt x="528438" y="409309"/>
                  <a:pt x="549713" y="442022"/>
                </a:cubicBezTo>
                <a:lnTo>
                  <a:pt x="553726" y="448555"/>
                </a:lnTo>
                <a:cubicBezTo>
                  <a:pt x="561598" y="461368"/>
                  <a:pt x="562451" y="472766"/>
                  <a:pt x="557360" y="480662"/>
                </a:cubicBezTo>
                <a:cubicBezTo>
                  <a:pt x="557347" y="480929"/>
                  <a:pt x="557231" y="481140"/>
                  <a:pt x="557111" y="481348"/>
                </a:cubicBezTo>
                <a:cubicBezTo>
                  <a:pt x="552538" y="489268"/>
                  <a:pt x="542386" y="493968"/>
                  <a:pt x="527738" y="493568"/>
                </a:cubicBezTo>
                <a:lnTo>
                  <a:pt x="496688" y="492722"/>
                </a:lnTo>
                <a:cubicBezTo>
                  <a:pt x="453170" y="490445"/>
                  <a:pt x="342661" y="480006"/>
                  <a:pt x="266629" y="479903"/>
                </a:cubicBezTo>
                <a:cubicBezTo>
                  <a:pt x="190597" y="479800"/>
                  <a:pt x="79463" y="490037"/>
                  <a:pt x="40497" y="492105"/>
                </a:cubicBezTo>
                <a:lnTo>
                  <a:pt x="32832" y="492314"/>
                </a:lnTo>
                <a:cubicBezTo>
                  <a:pt x="17800" y="492724"/>
                  <a:pt x="7502" y="487764"/>
                  <a:pt x="3210" y="479408"/>
                </a:cubicBezTo>
                <a:cubicBezTo>
                  <a:pt x="2985" y="479262"/>
                  <a:pt x="2860" y="479056"/>
                  <a:pt x="2740" y="478849"/>
                </a:cubicBezTo>
                <a:cubicBezTo>
                  <a:pt x="-1833" y="470928"/>
                  <a:pt x="-826" y="459787"/>
                  <a:pt x="6844" y="447301"/>
                </a:cubicBezTo>
                <a:lnTo>
                  <a:pt x="23102" y="420834"/>
                </a:lnTo>
                <a:cubicBezTo>
                  <a:pt x="46833" y="384285"/>
                  <a:pt x="111126" y="293803"/>
                  <a:pt x="149231" y="228009"/>
                </a:cubicBezTo>
                <a:cubicBezTo>
                  <a:pt x="187336" y="162215"/>
                  <a:pt x="234039" y="60850"/>
                  <a:pt x="251731" y="26070"/>
                </a:cubicBezTo>
                <a:lnTo>
                  <a:pt x="255383" y="19328"/>
                </a:lnTo>
                <a:cubicBezTo>
                  <a:pt x="262543" y="6104"/>
                  <a:pt x="271988" y="-334"/>
                  <a:pt x="281371" y="127"/>
                </a:cubicBezTo>
                <a:cubicBezTo>
                  <a:pt x="281609" y="5"/>
                  <a:pt x="281850" y="0"/>
                  <a:pt x="282090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endParaRPr lang="zh-CN" altLang="en-US" strike="noStrike" noProof="1">
              <a:solidFill>
                <a:srgbClr val="FFFFFF"/>
              </a:solidFill>
              <a:latin typeface="黑体" panose="02010609060101010101" charset="-122"/>
              <a:ea typeface="黑体" panose="02010609060101010101" charset="-122"/>
              <a:cs typeface="Arial" panose="020B0604020202020204" pitchFamily="34" charset="0"/>
            </a:endParaRP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744961"/>
            <a:ext cx="5157787" cy="823912"/>
          </a:xfrm>
        </p:spPr>
        <p:txBody>
          <a:bodyPr anchor="b">
            <a:normAutofit/>
          </a:bodyPr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615609"/>
            <a:ext cx="5157787" cy="3574054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744961"/>
            <a:ext cx="5183188" cy="823912"/>
          </a:xfrm>
        </p:spPr>
        <p:txBody>
          <a:bodyPr anchor="b">
            <a:normAutofit/>
          </a:bodyPr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615609"/>
            <a:ext cx="5183188" cy="3574054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16" name="标题 15"/>
          <p:cNvSpPr>
            <a:spLocks noGrp="1"/>
          </p:cNvSpPr>
          <p:nvPr>
            <p:ph type="title"/>
          </p:nvPr>
        </p:nvSpPr>
        <p:spPr>
          <a:xfrm>
            <a:off x="1268730" y="276226"/>
            <a:ext cx="9774555" cy="518160"/>
          </a:xfrm>
        </p:spPr>
        <p:txBody>
          <a:bodyPr>
            <a:noAutofit/>
          </a:bodyPr>
          <a:lstStyle>
            <a:lvl1pPr>
              <a:defRPr sz="3200" b="1">
                <a:solidFill>
                  <a:schemeClr val="tx1">
                    <a:lumMod val="65000"/>
                    <a:lumOff val="35000"/>
                  </a:schemeClr>
                </a:solidFill>
                <a:latin typeface="黑体" panose="02010609060101010101" charset="-122"/>
                <a:ea typeface="黑体" panose="02010609060101010101" charset="-122"/>
              </a:defRPr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17" name="文本占位符 16"/>
          <p:cNvSpPr>
            <a:spLocks noGrp="1"/>
          </p:cNvSpPr>
          <p:nvPr>
            <p:ph type="body" sz="quarter" idx="13"/>
          </p:nvPr>
        </p:nvSpPr>
        <p:spPr>
          <a:xfrm>
            <a:off x="1295400" y="802640"/>
            <a:ext cx="5621338" cy="354013"/>
          </a:xfrm>
        </p:spPr>
        <p:txBody>
          <a:bodyPr>
            <a:noAutofit/>
          </a:bodyPr>
          <a:lstStyle>
            <a:lvl1pPr marL="0" indent="0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  <a:latin typeface="黑体" panose="02010609060101010101" charset="-122"/>
                <a:ea typeface="黑体" panose="02010609060101010101" charset="-122"/>
              </a:defRPr>
            </a:lvl1pPr>
          </a:lstStyle>
          <a:p>
            <a:pPr lvl="0" fontAlgn="base"/>
            <a:endParaRPr lang="zh-CN" altLang="en-US" strike="noStrike" noProof="1"/>
          </a:p>
        </p:txBody>
      </p:sp>
      <p:sp>
        <p:nvSpPr>
          <p:cNvPr id="14" name="日期占位符 6"/>
          <p:cNvSpPr>
            <a:spLocks noGrp="1"/>
          </p:cNvSpPr>
          <p:nvPr>
            <p:ph type="dt" sz="half" idx="14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/>
            </a:lvl1pPr>
          </a:lstStyle>
          <a:p>
            <a:pPr fontAlgn="auto">
              <a:defRPr/>
            </a:pPr>
            <a:endParaRPr lang="zh-CN" altLang="en-US" strike="noStrike" noProof="1"/>
          </a:p>
        </p:txBody>
      </p:sp>
      <p:sp>
        <p:nvSpPr>
          <p:cNvPr id="15" name="页脚占位符 7"/>
          <p:cNvSpPr>
            <a:spLocks noGrp="1"/>
          </p:cNvSpPr>
          <p:nvPr>
            <p:ph type="ftr" sz="quarter" idx="15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/>
            </a:lvl1pPr>
          </a:lstStyle>
          <a:p>
            <a:pPr fontAlgn="auto">
              <a:defRPr/>
            </a:pPr>
            <a:endParaRPr lang="zh-CN" altLang="en-US" strike="noStrike" noProof="1"/>
          </a:p>
        </p:txBody>
      </p:sp>
      <p:sp>
        <p:nvSpPr>
          <p:cNvPr id="18" name="灯片编号占位符 8"/>
          <p:cNvSpPr>
            <a:spLocks noGrp="1"/>
          </p:cNvSpPr>
          <p:nvPr>
            <p:ph type="sldNum" sz="quarter" idx="16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smtClean="0"/>
            </a:lvl1pPr>
          </a:lstStyle>
          <a:p>
            <a:pPr fontAlgn="auto">
              <a:defRPr/>
            </a:pPr>
            <a:fld id="{43B64651-DA25-460D-BF03-D6AB3999D7BA}" type="slidenum">
              <a:rPr lang="zh-CN" altLang="en-US" strike="noStrike" noProof="1">
                <a:latin typeface="+mn-lt"/>
                <a:ea typeface="+mn-ea"/>
                <a:cs typeface="+mn-cs"/>
              </a:rPr>
            </a:fld>
            <a:endParaRPr lang="zh-CN" altLang="en-US" strike="noStrike" noProof="1"/>
          </a:p>
        </p:txBody>
      </p:sp>
    </p:spTree>
  </p:cSld>
  <p:clrMapOvr>
    <a:masterClrMapping/>
  </p:clrMapOvr>
  <p:hf sldNum="0"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任意多边形: 形状 45"/>
          <p:cNvSpPr/>
          <p:nvPr>
            <p:custDataLst>
              <p:tags r:id="rId2"/>
            </p:custDataLst>
          </p:nvPr>
        </p:nvSpPr>
        <p:spPr>
          <a:xfrm>
            <a:off x="0" y="-6350"/>
            <a:ext cx="1173163" cy="1162050"/>
          </a:xfrm>
          <a:custGeom>
            <a:avLst/>
            <a:gdLst>
              <a:gd name="connsiteX0" fmla="*/ 0 w 1172915"/>
              <a:gd name="connsiteY0" fmla="*/ 0 h 1162285"/>
              <a:gd name="connsiteX1" fmla="*/ 1172915 w 1172915"/>
              <a:gd name="connsiteY1" fmla="*/ 0 h 1162285"/>
              <a:gd name="connsiteX2" fmla="*/ 1167422 w 1172915"/>
              <a:gd name="connsiteY2" fmla="*/ 108787 h 1162285"/>
              <a:gd name="connsiteX3" fmla="*/ 0 w 1172915"/>
              <a:gd name="connsiteY3" fmla="*/ 1162285 h 11622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72915" h="1162285">
                <a:moveTo>
                  <a:pt x="0" y="0"/>
                </a:moveTo>
                <a:lnTo>
                  <a:pt x="1172915" y="0"/>
                </a:lnTo>
                <a:lnTo>
                  <a:pt x="1167422" y="108787"/>
                </a:lnTo>
                <a:cubicBezTo>
                  <a:pt x="1107328" y="700521"/>
                  <a:pt x="607589" y="1162285"/>
                  <a:pt x="0" y="1162285"/>
                </a:cubicBezTo>
                <a:close/>
              </a:path>
            </a:pathLst>
          </a:custGeom>
          <a:solidFill>
            <a:srgbClr val="F7F7F7"/>
          </a:solidFill>
          <a:ln>
            <a:noFill/>
          </a:ln>
          <a:effectLst>
            <a:outerShdw blurRad="330200" dist="38100" dir="2700000" algn="tl" rotWithShape="0">
              <a:prstClr val="black">
                <a:alpha val="2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buFontTx/>
              <a:buNone/>
              <a:defRPr/>
            </a:pPr>
            <a:endParaRPr lang="zh-CN" altLang="en-US" strike="noStrike" noProof="1">
              <a:latin typeface="黑体" panose="02010609060101010101" charset="-122"/>
              <a:ea typeface="黑体" panose="02010609060101010101" charset="-122"/>
              <a:cs typeface="Arial" panose="020B0604020202020204" pitchFamily="34" charset="0"/>
            </a:endParaRPr>
          </a:p>
        </p:txBody>
      </p:sp>
      <p:sp>
        <p:nvSpPr>
          <p:cNvPr id="6" name="任意多边形: 形状 46"/>
          <p:cNvSpPr/>
          <p:nvPr>
            <p:custDataLst>
              <p:tags r:id="rId3"/>
            </p:custDataLst>
          </p:nvPr>
        </p:nvSpPr>
        <p:spPr>
          <a:xfrm>
            <a:off x="0" y="-6350"/>
            <a:ext cx="1036638" cy="1036638"/>
          </a:xfrm>
          <a:custGeom>
            <a:avLst/>
            <a:gdLst>
              <a:gd name="connsiteX0" fmla="*/ 0 w 1036320"/>
              <a:gd name="connsiteY0" fmla="*/ 0 h 1036320"/>
              <a:gd name="connsiteX1" fmla="*/ 1036320 w 1036320"/>
              <a:gd name="connsiteY1" fmla="*/ 0 h 1036320"/>
              <a:gd name="connsiteX2" fmla="*/ 0 w 1036320"/>
              <a:gd name="connsiteY2" fmla="*/ 1036320 h 10363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036320" h="1036320">
                <a:moveTo>
                  <a:pt x="0" y="0"/>
                </a:moveTo>
                <a:lnTo>
                  <a:pt x="1036320" y="0"/>
                </a:lnTo>
                <a:cubicBezTo>
                  <a:pt x="1036320" y="572344"/>
                  <a:pt x="572344" y="1036320"/>
                  <a:pt x="0" y="103632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buFontTx/>
              <a:buNone/>
              <a:defRPr/>
            </a:pPr>
            <a:endParaRPr lang="zh-CN" altLang="en-US" strike="noStrike" noProof="1">
              <a:latin typeface="黑体" panose="02010609060101010101" charset="-122"/>
              <a:ea typeface="黑体" panose="02010609060101010101" charset="-122"/>
              <a:cs typeface="Arial" panose="020B0604020202020204" pitchFamily="34" charset="0"/>
            </a:endParaRPr>
          </a:p>
        </p:txBody>
      </p:sp>
      <p:sp>
        <p:nvSpPr>
          <p:cNvPr id="7" name="KSO_Shape"/>
          <p:cNvSpPr/>
          <p:nvPr>
            <p:custDataLst>
              <p:tags r:id="rId4"/>
            </p:custDataLst>
          </p:nvPr>
        </p:nvSpPr>
        <p:spPr>
          <a:xfrm rot="6188927">
            <a:off x="784225" y="434975"/>
            <a:ext cx="88900" cy="79375"/>
          </a:xfrm>
          <a:custGeom>
            <a:avLst/>
            <a:gdLst>
              <a:gd name="connsiteX0" fmla="*/ 282090 w 560550"/>
              <a:gd name="connsiteY0" fmla="*/ 0 h 493591"/>
              <a:gd name="connsiteX1" fmla="*/ 307359 w 560550"/>
              <a:gd name="connsiteY1" fmla="*/ 19328 h 493591"/>
              <a:gd name="connsiteX2" fmla="*/ 322151 w 560550"/>
              <a:gd name="connsiteY2" fmla="*/ 46641 h 493591"/>
              <a:gd name="connsiteX3" fmla="*/ 422483 w 560550"/>
              <a:gd name="connsiteY3" fmla="*/ 244308 h 493591"/>
              <a:gd name="connsiteX4" fmla="*/ 421839 w 560550"/>
              <a:gd name="connsiteY4" fmla="*/ 243943 h 493591"/>
              <a:gd name="connsiteX5" fmla="*/ 426075 w 560550"/>
              <a:gd name="connsiteY5" fmla="*/ 252279 h 493591"/>
              <a:gd name="connsiteX6" fmla="*/ 549713 w 560550"/>
              <a:gd name="connsiteY6" fmla="*/ 442022 h 493591"/>
              <a:gd name="connsiteX7" fmla="*/ 553726 w 560550"/>
              <a:gd name="connsiteY7" fmla="*/ 448555 h 493591"/>
              <a:gd name="connsiteX8" fmla="*/ 557360 w 560550"/>
              <a:gd name="connsiteY8" fmla="*/ 480662 h 493591"/>
              <a:gd name="connsiteX9" fmla="*/ 557111 w 560550"/>
              <a:gd name="connsiteY9" fmla="*/ 481348 h 493591"/>
              <a:gd name="connsiteX10" fmla="*/ 527738 w 560550"/>
              <a:gd name="connsiteY10" fmla="*/ 493568 h 493591"/>
              <a:gd name="connsiteX11" fmla="*/ 496688 w 560550"/>
              <a:gd name="connsiteY11" fmla="*/ 492722 h 493591"/>
              <a:gd name="connsiteX12" fmla="*/ 275338 w 560550"/>
              <a:gd name="connsiteY12" fmla="*/ 480778 h 493591"/>
              <a:gd name="connsiteX13" fmla="*/ 275975 w 560550"/>
              <a:gd name="connsiteY13" fmla="*/ 480403 h 493591"/>
              <a:gd name="connsiteX14" fmla="*/ 266629 w 560550"/>
              <a:gd name="connsiteY14" fmla="*/ 479903 h 493591"/>
              <a:gd name="connsiteX15" fmla="*/ 40497 w 560550"/>
              <a:gd name="connsiteY15" fmla="*/ 492105 h 493591"/>
              <a:gd name="connsiteX16" fmla="*/ 32832 w 560550"/>
              <a:gd name="connsiteY16" fmla="*/ 492314 h 493591"/>
              <a:gd name="connsiteX17" fmla="*/ 3210 w 560550"/>
              <a:gd name="connsiteY17" fmla="*/ 479408 h 493591"/>
              <a:gd name="connsiteX18" fmla="*/ 2740 w 560550"/>
              <a:gd name="connsiteY18" fmla="*/ 478849 h 493591"/>
              <a:gd name="connsiteX19" fmla="*/ 6844 w 560550"/>
              <a:gd name="connsiteY19" fmla="*/ 447301 h 493591"/>
              <a:gd name="connsiteX20" fmla="*/ 23102 w 560550"/>
              <a:gd name="connsiteY20" fmla="*/ 420834 h 493591"/>
              <a:gd name="connsiteX21" fmla="*/ 144121 w 560550"/>
              <a:gd name="connsiteY21" fmla="*/ 235111 h 493591"/>
              <a:gd name="connsiteX22" fmla="*/ 144127 w 560550"/>
              <a:gd name="connsiteY22" fmla="*/ 235851 h 493591"/>
              <a:gd name="connsiteX23" fmla="*/ 149231 w 560550"/>
              <a:gd name="connsiteY23" fmla="*/ 228009 h 493591"/>
              <a:gd name="connsiteX24" fmla="*/ 251731 w 560550"/>
              <a:gd name="connsiteY24" fmla="*/ 26070 h 493591"/>
              <a:gd name="connsiteX25" fmla="*/ 255383 w 560550"/>
              <a:gd name="connsiteY25" fmla="*/ 19328 h 493591"/>
              <a:gd name="connsiteX26" fmla="*/ 281371 w 560550"/>
              <a:gd name="connsiteY26" fmla="*/ 127 h 493591"/>
              <a:gd name="connsiteX27" fmla="*/ 282090 w 560550"/>
              <a:gd name="connsiteY27" fmla="*/ 0 h 493591"/>
              <a:gd name="connsiteX0-1" fmla="*/ 282090 w 560550"/>
              <a:gd name="connsiteY0-2" fmla="*/ 0 h 493591"/>
              <a:gd name="connsiteX1-3" fmla="*/ 307359 w 560550"/>
              <a:gd name="connsiteY1-4" fmla="*/ 19328 h 493591"/>
              <a:gd name="connsiteX2-5" fmla="*/ 322151 w 560550"/>
              <a:gd name="connsiteY2-6" fmla="*/ 46641 h 493591"/>
              <a:gd name="connsiteX3-7" fmla="*/ 422483 w 560550"/>
              <a:gd name="connsiteY3-8" fmla="*/ 244308 h 493591"/>
              <a:gd name="connsiteX4-9" fmla="*/ 426075 w 560550"/>
              <a:gd name="connsiteY4-10" fmla="*/ 252279 h 493591"/>
              <a:gd name="connsiteX5-11" fmla="*/ 549713 w 560550"/>
              <a:gd name="connsiteY5-12" fmla="*/ 442022 h 493591"/>
              <a:gd name="connsiteX6-13" fmla="*/ 553726 w 560550"/>
              <a:gd name="connsiteY6-14" fmla="*/ 448555 h 493591"/>
              <a:gd name="connsiteX7-15" fmla="*/ 557360 w 560550"/>
              <a:gd name="connsiteY7-16" fmla="*/ 480662 h 493591"/>
              <a:gd name="connsiteX8-17" fmla="*/ 557111 w 560550"/>
              <a:gd name="connsiteY8-18" fmla="*/ 481348 h 493591"/>
              <a:gd name="connsiteX9-19" fmla="*/ 527738 w 560550"/>
              <a:gd name="connsiteY9-20" fmla="*/ 493568 h 493591"/>
              <a:gd name="connsiteX10-21" fmla="*/ 496688 w 560550"/>
              <a:gd name="connsiteY10-22" fmla="*/ 492722 h 493591"/>
              <a:gd name="connsiteX11-23" fmla="*/ 275338 w 560550"/>
              <a:gd name="connsiteY11-24" fmla="*/ 480778 h 493591"/>
              <a:gd name="connsiteX12-25" fmla="*/ 275975 w 560550"/>
              <a:gd name="connsiteY12-26" fmla="*/ 480403 h 493591"/>
              <a:gd name="connsiteX13-27" fmla="*/ 266629 w 560550"/>
              <a:gd name="connsiteY13-28" fmla="*/ 479903 h 493591"/>
              <a:gd name="connsiteX14-29" fmla="*/ 40497 w 560550"/>
              <a:gd name="connsiteY14-30" fmla="*/ 492105 h 493591"/>
              <a:gd name="connsiteX15-31" fmla="*/ 32832 w 560550"/>
              <a:gd name="connsiteY15-32" fmla="*/ 492314 h 493591"/>
              <a:gd name="connsiteX16-33" fmla="*/ 3210 w 560550"/>
              <a:gd name="connsiteY16-34" fmla="*/ 479408 h 493591"/>
              <a:gd name="connsiteX17-35" fmla="*/ 2740 w 560550"/>
              <a:gd name="connsiteY17-36" fmla="*/ 478849 h 493591"/>
              <a:gd name="connsiteX18-37" fmla="*/ 6844 w 560550"/>
              <a:gd name="connsiteY18-38" fmla="*/ 447301 h 493591"/>
              <a:gd name="connsiteX19-39" fmla="*/ 23102 w 560550"/>
              <a:gd name="connsiteY19-40" fmla="*/ 420834 h 493591"/>
              <a:gd name="connsiteX20-41" fmla="*/ 144121 w 560550"/>
              <a:gd name="connsiteY20-42" fmla="*/ 235111 h 493591"/>
              <a:gd name="connsiteX21-43" fmla="*/ 144127 w 560550"/>
              <a:gd name="connsiteY21-44" fmla="*/ 235851 h 493591"/>
              <a:gd name="connsiteX22-45" fmla="*/ 149231 w 560550"/>
              <a:gd name="connsiteY22-46" fmla="*/ 228009 h 493591"/>
              <a:gd name="connsiteX23-47" fmla="*/ 251731 w 560550"/>
              <a:gd name="connsiteY23-48" fmla="*/ 26070 h 493591"/>
              <a:gd name="connsiteX24-49" fmla="*/ 255383 w 560550"/>
              <a:gd name="connsiteY24-50" fmla="*/ 19328 h 493591"/>
              <a:gd name="connsiteX25-51" fmla="*/ 281371 w 560550"/>
              <a:gd name="connsiteY25-52" fmla="*/ 127 h 493591"/>
              <a:gd name="connsiteX26-53" fmla="*/ 282090 w 560550"/>
              <a:gd name="connsiteY26-54" fmla="*/ 0 h 493591"/>
              <a:gd name="connsiteX0-55" fmla="*/ 282090 w 560550"/>
              <a:gd name="connsiteY0-56" fmla="*/ 0 h 493591"/>
              <a:gd name="connsiteX1-57" fmla="*/ 307359 w 560550"/>
              <a:gd name="connsiteY1-58" fmla="*/ 19328 h 493591"/>
              <a:gd name="connsiteX2-59" fmla="*/ 322151 w 560550"/>
              <a:gd name="connsiteY2-60" fmla="*/ 46641 h 493591"/>
              <a:gd name="connsiteX3-61" fmla="*/ 426075 w 560550"/>
              <a:gd name="connsiteY3-62" fmla="*/ 252279 h 493591"/>
              <a:gd name="connsiteX4-63" fmla="*/ 549713 w 560550"/>
              <a:gd name="connsiteY4-64" fmla="*/ 442022 h 493591"/>
              <a:gd name="connsiteX5-65" fmla="*/ 553726 w 560550"/>
              <a:gd name="connsiteY5-66" fmla="*/ 448555 h 493591"/>
              <a:gd name="connsiteX6-67" fmla="*/ 557360 w 560550"/>
              <a:gd name="connsiteY6-68" fmla="*/ 480662 h 493591"/>
              <a:gd name="connsiteX7-69" fmla="*/ 557111 w 560550"/>
              <a:gd name="connsiteY7-70" fmla="*/ 481348 h 493591"/>
              <a:gd name="connsiteX8-71" fmla="*/ 527738 w 560550"/>
              <a:gd name="connsiteY8-72" fmla="*/ 493568 h 493591"/>
              <a:gd name="connsiteX9-73" fmla="*/ 496688 w 560550"/>
              <a:gd name="connsiteY9-74" fmla="*/ 492722 h 493591"/>
              <a:gd name="connsiteX10-75" fmla="*/ 275338 w 560550"/>
              <a:gd name="connsiteY10-76" fmla="*/ 480778 h 493591"/>
              <a:gd name="connsiteX11-77" fmla="*/ 275975 w 560550"/>
              <a:gd name="connsiteY11-78" fmla="*/ 480403 h 493591"/>
              <a:gd name="connsiteX12-79" fmla="*/ 266629 w 560550"/>
              <a:gd name="connsiteY12-80" fmla="*/ 479903 h 493591"/>
              <a:gd name="connsiteX13-81" fmla="*/ 40497 w 560550"/>
              <a:gd name="connsiteY13-82" fmla="*/ 492105 h 493591"/>
              <a:gd name="connsiteX14-83" fmla="*/ 32832 w 560550"/>
              <a:gd name="connsiteY14-84" fmla="*/ 492314 h 493591"/>
              <a:gd name="connsiteX15-85" fmla="*/ 3210 w 560550"/>
              <a:gd name="connsiteY15-86" fmla="*/ 479408 h 493591"/>
              <a:gd name="connsiteX16-87" fmla="*/ 2740 w 560550"/>
              <a:gd name="connsiteY16-88" fmla="*/ 478849 h 493591"/>
              <a:gd name="connsiteX17-89" fmla="*/ 6844 w 560550"/>
              <a:gd name="connsiteY17-90" fmla="*/ 447301 h 493591"/>
              <a:gd name="connsiteX18-91" fmla="*/ 23102 w 560550"/>
              <a:gd name="connsiteY18-92" fmla="*/ 420834 h 493591"/>
              <a:gd name="connsiteX19-93" fmla="*/ 144121 w 560550"/>
              <a:gd name="connsiteY19-94" fmla="*/ 235111 h 493591"/>
              <a:gd name="connsiteX20-95" fmla="*/ 144127 w 560550"/>
              <a:gd name="connsiteY20-96" fmla="*/ 235851 h 493591"/>
              <a:gd name="connsiteX21-97" fmla="*/ 149231 w 560550"/>
              <a:gd name="connsiteY21-98" fmla="*/ 228009 h 493591"/>
              <a:gd name="connsiteX22-99" fmla="*/ 251731 w 560550"/>
              <a:gd name="connsiteY22-100" fmla="*/ 26070 h 493591"/>
              <a:gd name="connsiteX23-101" fmla="*/ 255383 w 560550"/>
              <a:gd name="connsiteY23-102" fmla="*/ 19328 h 493591"/>
              <a:gd name="connsiteX24-103" fmla="*/ 281371 w 560550"/>
              <a:gd name="connsiteY24-104" fmla="*/ 127 h 493591"/>
              <a:gd name="connsiteX25-105" fmla="*/ 282090 w 560550"/>
              <a:gd name="connsiteY25-106" fmla="*/ 0 h 493591"/>
              <a:gd name="connsiteX0-107" fmla="*/ 282090 w 560550"/>
              <a:gd name="connsiteY0-108" fmla="*/ 0 h 493591"/>
              <a:gd name="connsiteX1-109" fmla="*/ 307359 w 560550"/>
              <a:gd name="connsiteY1-110" fmla="*/ 19328 h 493591"/>
              <a:gd name="connsiteX2-111" fmla="*/ 322151 w 560550"/>
              <a:gd name="connsiteY2-112" fmla="*/ 46641 h 493591"/>
              <a:gd name="connsiteX3-113" fmla="*/ 426075 w 560550"/>
              <a:gd name="connsiteY3-114" fmla="*/ 252279 h 493591"/>
              <a:gd name="connsiteX4-115" fmla="*/ 549713 w 560550"/>
              <a:gd name="connsiteY4-116" fmla="*/ 442022 h 493591"/>
              <a:gd name="connsiteX5-117" fmla="*/ 553726 w 560550"/>
              <a:gd name="connsiteY5-118" fmla="*/ 448555 h 493591"/>
              <a:gd name="connsiteX6-119" fmla="*/ 557360 w 560550"/>
              <a:gd name="connsiteY6-120" fmla="*/ 480662 h 493591"/>
              <a:gd name="connsiteX7-121" fmla="*/ 557111 w 560550"/>
              <a:gd name="connsiteY7-122" fmla="*/ 481348 h 493591"/>
              <a:gd name="connsiteX8-123" fmla="*/ 527738 w 560550"/>
              <a:gd name="connsiteY8-124" fmla="*/ 493568 h 493591"/>
              <a:gd name="connsiteX9-125" fmla="*/ 496688 w 560550"/>
              <a:gd name="connsiteY9-126" fmla="*/ 492722 h 493591"/>
              <a:gd name="connsiteX10-127" fmla="*/ 275338 w 560550"/>
              <a:gd name="connsiteY10-128" fmla="*/ 480778 h 493591"/>
              <a:gd name="connsiteX11-129" fmla="*/ 275975 w 560550"/>
              <a:gd name="connsiteY11-130" fmla="*/ 480403 h 493591"/>
              <a:gd name="connsiteX12-131" fmla="*/ 266629 w 560550"/>
              <a:gd name="connsiteY12-132" fmla="*/ 479903 h 493591"/>
              <a:gd name="connsiteX13-133" fmla="*/ 40497 w 560550"/>
              <a:gd name="connsiteY13-134" fmla="*/ 492105 h 493591"/>
              <a:gd name="connsiteX14-135" fmla="*/ 32832 w 560550"/>
              <a:gd name="connsiteY14-136" fmla="*/ 492314 h 493591"/>
              <a:gd name="connsiteX15-137" fmla="*/ 3210 w 560550"/>
              <a:gd name="connsiteY15-138" fmla="*/ 479408 h 493591"/>
              <a:gd name="connsiteX16-139" fmla="*/ 2740 w 560550"/>
              <a:gd name="connsiteY16-140" fmla="*/ 478849 h 493591"/>
              <a:gd name="connsiteX17-141" fmla="*/ 6844 w 560550"/>
              <a:gd name="connsiteY17-142" fmla="*/ 447301 h 493591"/>
              <a:gd name="connsiteX18-143" fmla="*/ 23102 w 560550"/>
              <a:gd name="connsiteY18-144" fmla="*/ 420834 h 493591"/>
              <a:gd name="connsiteX19-145" fmla="*/ 144121 w 560550"/>
              <a:gd name="connsiteY19-146" fmla="*/ 235111 h 493591"/>
              <a:gd name="connsiteX20-147" fmla="*/ 144127 w 560550"/>
              <a:gd name="connsiteY20-148" fmla="*/ 235851 h 493591"/>
              <a:gd name="connsiteX21-149" fmla="*/ 149231 w 560550"/>
              <a:gd name="connsiteY21-150" fmla="*/ 228009 h 493591"/>
              <a:gd name="connsiteX22-151" fmla="*/ 251731 w 560550"/>
              <a:gd name="connsiteY22-152" fmla="*/ 26070 h 493591"/>
              <a:gd name="connsiteX23-153" fmla="*/ 255383 w 560550"/>
              <a:gd name="connsiteY23-154" fmla="*/ 19328 h 493591"/>
              <a:gd name="connsiteX24-155" fmla="*/ 281371 w 560550"/>
              <a:gd name="connsiteY24-156" fmla="*/ 127 h 493591"/>
              <a:gd name="connsiteX25-157" fmla="*/ 282090 w 560550"/>
              <a:gd name="connsiteY25-158" fmla="*/ 0 h 493591"/>
              <a:gd name="connsiteX0-159" fmla="*/ 282090 w 560550"/>
              <a:gd name="connsiteY0-160" fmla="*/ 0 h 493591"/>
              <a:gd name="connsiteX1-161" fmla="*/ 307359 w 560550"/>
              <a:gd name="connsiteY1-162" fmla="*/ 19328 h 493591"/>
              <a:gd name="connsiteX2-163" fmla="*/ 322151 w 560550"/>
              <a:gd name="connsiteY2-164" fmla="*/ 46641 h 493591"/>
              <a:gd name="connsiteX3-165" fmla="*/ 426075 w 560550"/>
              <a:gd name="connsiteY3-166" fmla="*/ 252279 h 493591"/>
              <a:gd name="connsiteX4-167" fmla="*/ 549713 w 560550"/>
              <a:gd name="connsiteY4-168" fmla="*/ 442022 h 493591"/>
              <a:gd name="connsiteX5-169" fmla="*/ 553726 w 560550"/>
              <a:gd name="connsiteY5-170" fmla="*/ 448555 h 493591"/>
              <a:gd name="connsiteX6-171" fmla="*/ 557360 w 560550"/>
              <a:gd name="connsiteY6-172" fmla="*/ 480662 h 493591"/>
              <a:gd name="connsiteX7-173" fmla="*/ 557111 w 560550"/>
              <a:gd name="connsiteY7-174" fmla="*/ 481348 h 493591"/>
              <a:gd name="connsiteX8-175" fmla="*/ 527738 w 560550"/>
              <a:gd name="connsiteY8-176" fmla="*/ 493568 h 493591"/>
              <a:gd name="connsiteX9-177" fmla="*/ 496688 w 560550"/>
              <a:gd name="connsiteY9-178" fmla="*/ 492722 h 493591"/>
              <a:gd name="connsiteX10-179" fmla="*/ 275338 w 560550"/>
              <a:gd name="connsiteY10-180" fmla="*/ 480778 h 493591"/>
              <a:gd name="connsiteX11-181" fmla="*/ 275975 w 560550"/>
              <a:gd name="connsiteY11-182" fmla="*/ 480403 h 493591"/>
              <a:gd name="connsiteX12-183" fmla="*/ 266629 w 560550"/>
              <a:gd name="connsiteY12-184" fmla="*/ 479903 h 493591"/>
              <a:gd name="connsiteX13-185" fmla="*/ 40497 w 560550"/>
              <a:gd name="connsiteY13-186" fmla="*/ 492105 h 493591"/>
              <a:gd name="connsiteX14-187" fmla="*/ 32832 w 560550"/>
              <a:gd name="connsiteY14-188" fmla="*/ 492314 h 493591"/>
              <a:gd name="connsiteX15-189" fmla="*/ 3210 w 560550"/>
              <a:gd name="connsiteY15-190" fmla="*/ 479408 h 493591"/>
              <a:gd name="connsiteX16-191" fmla="*/ 2740 w 560550"/>
              <a:gd name="connsiteY16-192" fmla="*/ 478849 h 493591"/>
              <a:gd name="connsiteX17-193" fmla="*/ 6844 w 560550"/>
              <a:gd name="connsiteY17-194" fmla="*/ 447301 h 493591"/>
              <a:gd name="connsiteX18-195" fmla="*/ 23102 w 560550"/>
              <a:gd name="connsiteY18-196" fmla="*/ 420834 h 493591"/>
              <a:gd name="connsiteX19-197" fmla="*/ 144121 w 560550"/>
              <a:gd name="connsiteY19-198" fmla="*/ 235111 h 493591"/>
              <a:gd name="connsiteX20-199" fmla="*/ 149231 w 560550"/>
              <a:gd name="connsiteY20-200" fmla="*/ 228009 h 493591"/>
              <a:gd name="connsiteX21-201" fmla="*/ 251731 w 560550"/>
              <a:gd name="connsiteY21-202" fmla="*/ 26070 h 493591"/>
              <a:gd name="connsiteX22-203" fmla="*/ 255383 w 560550"/>
              <a:gd name="connsiteY22-204" fmla="*/ 19328 h 493591"/>
              <a:gd name="connsiteX23-205" fmla="*/ 281371 w 560550"/>
              <a:gd name="connsiteY23-206" fmla="*/ 127 h 493591"/>
              <a:gd name="connsiteX24-207" fmla="*/ 282090 w 560550"/>
              <a:gd name="connsiteY24-208" fmla="*/ 0 h 493591"/>
              <a:gd name="connsiteX0-209" fmla="*/ 282090 w 560550"/>
              <a:gd name="connsiteY0-210" fmla="*/ 0 h 493591"/>
              <a:gd name="connsiteX1-211" fmla="*/ 307359 w 560550"/>
              <a:gd name="connsiteY1-212" fmla="*/ 19328 h 493591"/>
              <a:gd name="connsiteX2-213" fmla="*/ 322151 w 560550"/>
              <a:gd name="connsiteY2-214" fmla="*/ 46641 h 493591"/>
              <a:gd name="connsiteX3-215" fmla="*/ 426075 w 560550"/>
              <a:gd name="connsiteY3-216" fmla="*/ 252279 h 493591"/>
              <a:gd name="connsiteX4-217" fmla="*/ 549713 w 560550"/>
              <a:gd name="connsiteY4-218" fmla="*/ 442022 h 493591"/>
              <a:gd name="connsiteX5-219" fmla="*/ 553726 w 560550"/>
              <a:gd name="connsiteY5-220" fmla="*/ 448555 h 493591"/>
              <a:gd name="connsiteX6-221" fmla="*/ 557360 w 560550"/>
              <a:gd name="connsiteY6-222" fmla="*/ 480662 h 493591"/>
              <a:gd name="connsiteX7-223" fmla="*/ 557111 w 560550"/>
              <a:gd name="connsiteY7-224" fmla="*/ 481348 h 493591"/>
              <a:gd name="connsiteX8-225" fmla="*/ 527738 w 560550"/>
              <a:gd name="connsiteY8-226" fmla="*/ 493568 h 493591"/>
              <a:gd name="connsiteX9-227" fmla="*/ 496688 w 560550"/>
              <a:gd name="connsiteY9-228" fmla="*/ 492722 h 493591"/>
              <a:gd name="connsiteX10-229" fmla="*/ 275338 w 560550"/>
              <a:gd name="connsiteY10-230" fmla="*/ 480778 h 493591"/>
              <a:gd name="connsiteX11-231" fmla="*/ 275975 w 560550"/>
              <a:gd name="connsiteY11-232" fmla="*/ 480403 h 493591"/>
              <a:gd name="connsiteX12-233" fmla="*/ 266629 w 560550"/>
              <a:gd name="connsiteY12-234" fmla="*/ 479903 h 493591"/>
              <a:gd name="connsiteX13-235" fmla="*/ 40497 w 560550"/>
              <a:gd name="connsiteY13-236" fmla="*/ 492105 h 493591"/>
              <a:gd name="connsiteX14-237" fmla="*/ 32832 w 560550"/>
              <a:gd name="connsiteY14-238" fmla="*/ 492314 h 493591"/>
              <a:gd name="connsiteX15-239" fmla="*/ 3210 w 560550"/>
              <a:gd name="connsiteY15-240" fmla="*/ 479408 h 493591"/>
              <a:gd name="connsiteX16-241" fmla="*/ 2740 w 560550"/>
              <a:gd name="connsiteY16-242" fmla="*/ 478849 h 493591"/>
              <a:gd name="connsiteX17-243" fmla="*/ 6844 w 560550"/>
              <a:gd name="connsiteY17-244" fmla="*/ 447301 h 493591"/>
              <a:gd name="connsiteX18-245" fmla="*/ 23102 w 560550"/>
              <a:gd name="connsiteY18-246" fmla="*/ 420834 h 493591"/>
              <a:gd name="connsiteX19-247" fmla="*/ 149231 w 560550"/>
              <a:gd name="connsiteY19-248" fmla="*/ 228009 h 493591"/>
              <a:gd name="connsiteX20-249" fmla="*/ 251731 w 560550"/>
              <a:gd name="connsiteY20-250" fmla="*/ 26070 h 493591"/>
              <a:gd name="connsiteX21-251" fmla="*/ 255383 w 560550"/>
              <a:gd name="connsiteY21-252" fmla="*/ 19328 h 493591"/>
              <a:gd name="connsiteX22-253" fmla="*/ 281371 w 560550"/>
              <a:gd name="connsiteY22-254" fmla="*/ 127 h 493591"/>
              <a:gd name="connsiteX23-255" fmla="*/ 282090 w 560550"/>
              <a:gd name="connsiteY23-256" fmla="*/ 0 h 493591"/>
              <a:gd name="connsiteX0-257" fmla="*/ 282090 w 560550"/>
              <a:gd name="connsiteY0-258" fmla="*/ 0 h 493591"/>
              <a:gd name="connsiteX1-259" fmla="*/ 307359 w 560550"/>
              <a:gd name="connsiteY1-260" fmla="*/ 19328 h 493591"/>
              <a:gd name="connsiteX2-261" fmla="*/ 322151 w 560550"/>
              <a:gd name="connsiteY2-262" fmla="*/ 46641 h 493591"/>
              <a:gd name="connsiteX3-263" fmla="*/ 426075 w 560550"/>
              <a:gd name="connsiteY3-264" fmla="*/ 252279 h 493591"/>
              <a:gd name="connsiteX4-265" fmla="*/ 549713 w 560550"/>
              <a:gd name="connsiteY4-266" fmla="*/ 442022 h 493591"/>
              <a:gd name="connsiteX5-267" fmla="*/ 553726 w 560550"/>
              <a:gd name="connsiteY5-268" fmla="*/ 448555 h 493591"/>
              <a:gd name="connsiteX6-269" fmla="*/ 557360 w 560550"/>
              <a:gd name="connsiteY6-270" fmla="*/ 480662 h 493591"/>
              <a:gd name="connsiteX7-271" fmla="*/ 557111 w 560550"/>
              <a:gd name="connsiteY7-272" fmla="*/ 481348 h 493591"/>
              <a:gd name="connsiteX8-273" fmla="*/ 527738 w 560550"/>
              <a:gd name="connsiteY8-274" fmla="*/ 493568 h 493591"/>
              <a:gd name="connsiteX9-275" fmla="*/ 496688 w 560550"/>
              <a:gd name="connsiteY9-276" fmla="*/ 492722 h 493591"/>
              <a:gd name="connsiteX10-277" fmla="*/ 275338 w 560550"/>
              <a:gd name="connsiteY10-278" fmla="*/ 480778 h 493591"/>
              <a:gd name="connsiteX11-279" fmla="*/ 275975 w 560550"/>
              <a:gd name="connsiteY11-280" fmla="*/ 480403 h 493591"/>
              <a:gd name="connsiteX12-281" fmla="*/ 266629 w 560550"/>
              <a:gd name="connsiteY12-282" fmla="*/ 479903 h 493591"/>
              <a:gd name="connsiteX13-283" fmla="*/ 40497 w 560550"/>
              <a:gd name="connsiteY13-284" fmla="*/ 492105 h 493591"/>
              <a:gd name="connsiteX14-285" fmla="*/ 32832 w 560550"/>
              <a:gd name="connsiteY14-286" fmla="*/ 492314 h 493591"/>
              <a:gd name="connsiteX15-287" fmla="*/ 3210 w 560550"/>
              <a:gd name="connsiteY15-288" fmla="*/ 479408 h 493591"/>
              <a:gd name="connsiteX16-289" fmla="*/ 2740 w 560550"/>
              <a:gd name="connsiteY16-290" fmla="*/ 478849 h 493591"/>
              <a:gd name="connsiteX17-291" fmla="*/ 6844 w 560550"/>
              <a:gd name="connsiteY17-292" fmla="*/ 447301 h 493591"/>
              <a:gd name="connsiteX18-293" fmla="*/ 23102 w 560550"/>
              <a:gd name="connsiteY18-294" fmla="*/ 420834 h 493591"/>
              <a:gd name="connsiteX19-295" fmla="*/ 149231 w 560550"/>
              <a:gd name="connsiteY19-296" fmla="*/ 228009 h 493591"/>
              <a:gd name="connsiteX20-297" fmla="*/ 251731 w 560550"/>
              <a:gd name="connsiteY20-298" fmla="*/ 26070 h 493591"/>
              <a:gd name="connsiteX21-299" fmla="*/ 255383 w 560550"/>
              <a:gd name="connsiteY21-300" fmla="*/ 19328 h 493591"/>
              <a:gd name="connsiteX22-301" fmla="*/ 281371 w 560550"/>
              <a:gd name="connsiteY22-302" fmla="*/ 127 h 493591"/>
              <a:gd name="connsiteX23-303" fmla="*/ 282090 w 560550"/>
              <a:gd name="connsiteY23-304" fmla="*/ 0 h 493591"/>
              <a:gd name="connsiteX0-305" fmla="*/ 282090 w 560550"/>
              <a:gd name="connsiteY0-306" fmla="*/ 0 h 493591"/>
              <a:gd name="connsiteX1-307" fmla="*/ 307359 w 560550"/>
              <a:gd name="connsiteY1-308" fmla="*/ 19328 h 493591"/>
              <a:gd name="connsiteX2-309" fmla="*/ 322151 w 560550"/>
              <a:gd name="connsiteY2-310" fmla="*/ 46641 h 493591"/>
              <a:gd name="connsiteX3-311" fmla="*/ 426075 w 560550"/>
              <a:gd name="connsiteY3-312" fmla="*/ 252279 h 493591"/>
              <a:gd name="connsiteX4-313" fmla="*/ 549713 w 560550"/>
              <a:gd name="connsiteY4-314" fmla="*/ 442022 h 493591"/>
              <a:gd name="connsiteX5-315" fmla="*/ 553726 w 560550"/>
              <a:gd name="connsiteY5-316" fmla="*/ 448555 h 493591"/>
              <a:gd name="connsiteX6-317" fmla="*/ 557360 w 560550"/>
              <a:gd name="connsiteY6-318" fmla="*/ 480662 h 493591"/>
              <a:gd name="connsiteX7-319" fmla="*/ 557111 w 560550"/>
              <a:gd name="connsiteY7-320" fmla="*/ 481348 h 493591"/>
              <a:gd name="connsiteX8-321" fmla="*/ 527738 w 560550"/>
              <a:gd name="connsiteY8-322" fmla="*/ 493568 h 493591"/>
              <a:gd name="connsiteX9-323" fmla="*/ 496688 w 560550"/>
              <a:gd name="connsiteY9-324" fmla="*/ 492722 h 493591"/>
              <a:gd name="connsiteX10-325" fmla="*/ 275338 w 560550"/>
              <a:gd name="connsiteY10-326" fmla="*/ 480778 h 493591"/>
              <a:gd name="connsiteX11-327" fmla="*/ 266629 w 560550"/>
              <a:gd name="connsiteY11-328" fmla="*/ 479903 h 493591"/>
              <a:gd name="connsiteX12-329" fmla="*/ 40497 w 560550"/>
              <a:gd name="connsiteY12-330" fmla="*/ 492105 h 493591"/>
              <a:gd name="connsiteX13-331" fmla="*/ 32832 w 560550"/>
              <a:gd name="connsiteY13-332" fmla="*/ 492314 h 493591"/>
              <a:gd name="connsiteX14-333" fmla="*/ 3210 w 560550"/>
              <a:gd name="connsiteY14-334" fmla="*/ 479408 h 493591"/>
              <a:gd name="connsiteX15-335" fmla="*/ 2740 w 560550"/>
              <a:gd name="connsiteY15-336" fmla="*/ 478849 h 493591"/>
              <a:gd name="connsiteX16-337" fmla="*/ 6844 w 560550"/>
              <a:gd name="connsiteY16-338" fmla="*/ 447301 h 493591"/>
              <a:gd name="connsiteX17-339" fmla="*/ 23102 w 560550"/>
              <a:gd name="connsiteY17-340" fmla="*/ 420834 h 493591"/>
              <a:gd name="connsiteX18-341" fmla="*/ 149231 w 560550"/>
              <a:gd name="connsiteY18-342" fmla="*/ 228009 h 493591"/>
              <a:gd name="connsiteX19-343" fmla="*/ 251731 w 560550"/>
              <a:gd name="connsiteY19-344" fmla="*/ 26070 h 493591"/>
              <a:gd name="connsiteX20-345" fmla="*/ 255383 w 560550"/>
              <a:gd name="connsiteY20-346" fmla="*/ 19328 h 493591"/>
              <a:gd name="connsiteX21-347" fmla="*/ 281371 w 560550"/>
              <a:gd name="connsiteY21-348" fmla="*/ 127 h 493591"/>
              <a:gd name="connsiteX22-349" fmla="*/ 282090 w 560550"/>
              <a:gd name="connsiteY22-350" fmla="*/ 0 h 493591"/>
              <a:gd name="connsiteX0-351" fmla="*/ 282090 w 560550"/>
              <a:gd name="connsiteY0-352" fmla="*/ 0 h 493591"/>
              <a:gd name="connsiteX1-353" fmla="*/ 307359 w 560550"/>
              <a:gd name="connsiteY1-354" fmla="*/ 19328 h 493591"/>
              <a:gd name="connsiteX2-355" fmla="*/ 322151 w 560550"/>
              <a:gd name="connsiteY2-356" fmla="*/ 46641 h 493591"/>
              <a:gd name="connsiteX3-357" fmla="*/ 426075 w 560550"/>
              <a:gd name="connsiteY3-358" fmla="*/ 252279 h 493591"/>
              <a:gd name="connsiteX4-359" fmla="*/ 549713 w 560550"/>
              <a:gd name="connsiteY4-360" fmla="*/ 442022 h 493591"/>
              <a:gd name="connsiteX5-361" fmla="*/ 553726 w 560550"/>
              <a:gd name="connsiteY5-362" fmla="*/ 448555 h 493591"/>
              <a:gd name="connsiteX6-363" fmla="*/ 557360 w 560550"/>
              <a:gd name="connsiteY6-364" fmla="*/ 480662 h 493591"/>
              <a:gd name="connsiteX7-365" fmla="*/ 557111 w 560550"/>
              <a:gd name="connsiteY7-366" fmla="*/ 481348 h 493591"/>
              <a:gd name="connsiteX8-367" fmla="*/ 527738 w 560550"/>
              <a:gd name="connsiteY8-368" fmla="*/ 493568 h 493591"/>
              <a:gd name="connsiteX9-369" fmla="*/ 496688 w 560550"/>
              <a:gd name="connsiteY9-370" fmla="*/ 492722 h 493591"/>
              <a:gd name="connsiteX10-371" fmla="*/ 266629 w 560550"/>
              <a:gd name="connsiteY10-372" fmla="*/ 479903 h 493591"/>
              <a:gd name="connsiteX11-373" fmla="*/ 40497 w 560550"/>
              <a:gd name="connsiteY11-374" fmla="*/ 492105 h 493591"/>
              <a:gd name="connsiteX12-375" fmla="*/ 32832 w 560550"/>
              <a:gd name="connsiteY12-376" fmla="*/ 492314 h 493591"/>
              <a:gd name="connsiteX13-377" fmla="*/ 3210 w 560550"/>
              <a:gd name="connsiteY13-378" fmla="*/ 479408 h 493591"/>
              <a:gd name="connsiteX14-379" fmla="*/ 2740 w 560550"/>
              <a:gd name="connsiteY14-380" fmla="*/ 478849 h 493591"/>
              <a:gd name="connsiteX15-381" fmla="*/ 6844 w 560550"/>
              <a:gd name="connsiteY15-382" fmla="*/ 447301 h 493591"/>
              <a:gd name="connsiteX16-383" fmla="*/ 23102 w 560550"/>
              <a:gd name="connsiteY16-384" fmla="*/ 420834 h 493591"/>
              <a:gd name="connsiteX17-385" fmla="*/ 149231 w 560550"/>
              <a:gd name="connsiteY17-386" fmla="*/ 228009 h 493591"/>
              <a:gd name="connsiteX18-387" fmla="*/ 251731 w 560550"/>
              <a:gd name="connsiteY18-388" fmla="*/ 26070 h 493591"/>
              <a:gd name="connsiteX19-389" fmla="*/ 255383 w 560550"/>
              <a:gd name="connsiteY19-390" fmla="*/ 19328 h 493591"/>
              <a:gd name="connsiteX20-391" fmla="*/ 281371 w 560550"/>
              <a:gd name="connsiteY20-392" fmla="*/ 127 h 493591"/>
              <a:gd name="connsiteX21-393" fmla="*/ 282090 w 560550"/>
              <a:gd name="connsiteY21-394" fmla="*/ 0 h 493591"/>
              <a:gd name="connsiteX0-395" fmla="*/ 282090 w 560550"/>
              <a:gd name="connsiteY0-396" fmla="*/ 0 h 493591"/>
              <a:gd name="connsiteX1-397" fmla="*/ 307359 w 560550"/>
              <a:gd name="connsiteY1-398" fmla="*/ 19328 h 493591"/>
              <a:gd name="connsiteX2-399" fmla="*/ 322151 w 560550"/>
              <a:gd name="connsiteY2-400" fmla="*/ 46641 h 493591"/>
              <a:gd name="connsiteX3-401" fmla="*/ 426075 w 560550"/>
              <a:gd name="connsiteY3-402" fmla="*/ 252279 h 493591"/>
              <a:gd name="connsiteX4-403" fmla="*/ 549713 w 560550"/>
              <a:gd name="connsiteY4-404" fmla="*/ 442022 h 493591"/>
              <a:gd name="connsiteX5-405" fmla="*/ 553726 w 560550"/>
              <a:gd name="connsiteY5-406" fmla="*/ 448555 h 493591"/>
              <a:gd name="connsiteX6-407" fmla="*/ 557360 w 560550"/>
              <a:gd name="connsiteY6-408" fmla="*/ 480662 h 493591"/>
              <a:gd name="connsiteX7-409" fmla="*/ 557111 w 560550"/>
              <a:gd name="connsiteY7-410" fmla="*/ 481348 h 493591"/>
              <a:gd name="connsiteX8-411" fmla="*/ 527738 w 560550"/>
              <a:gd name="connsiteY8-412" fmla="*/ 493568 h 493591"/>
              <a:gd name="connsiteX9-413" fmla="*/ 496688 w 560550"/>
              <a:gd name="connsiteY9-414" fmla="*/ 492722 h 493591"/>
              <a:gd name="connsiteX10-415" fmla="*/ 266629 w 560550"/>
              <a:gd name="connsiteY10-416" fmla="*/ 479903 h 493591"/>
              <a:gd name="connsiteX11-417" fmla="*/ 40497 w 560550"/>
              <a:gd name="connsiteY11-418" fmla="*/ 492105 h 493591"/>
              <a:gd name="connsiteX12-419" fmla="*/ 32832 w 560550"/>
              <a:gd name="connsiteY12-420" fmla="*/ 492314 h 493591"/>
              <a:gd name="connsiteX13-421" fmla="*/ 3210 w 560550"/>
              <a:gd name="connsiteY13-422" fmla="*/ 479408 h 493591"/>
              <a:gd name="connsiteX14-423" fmla="*/ 2740 w 560550"/>
              <a:gd name="connsiteY14-424" fmla="*/ 478849 h 493591"/>
              <a:gd name="connsiteX15-425" fmla="*/ 6844 w 560550"/>
              <a:gd name="connsiteY15-426" fmla="*/ 447301 h 493591"/>
              <a:gd name="connsiteX16-427" fmla="*/ 23102 w 560550"/>
              <a:gd name="connsiteY16-428" fmla="*/ 420834 h 493591"/>
              <a:gd name="connsiteX17-429" fmla="*/ 149231 w 560550"/>
              <a:gd name="connsiteY17-430" fmla="*/ 228009 h 493591"/>
              <a:gd name="connsiteX18-431" fmla="*/ 251731 w 560550"/>
              <a:gd name="connsiteY18-432" fmla="*/ 26070 h 493591"/>
              <a:gd name="connsiteX19-433" fmla="*/ 255383 w 560550"/>
              <a:gd name="connsiteY19-434" fmla="*/ 19328 h 493591"/>
              <a:gd name="connsiteX20-435" fmla="*/ 281371 w 560550"/>
              <a:gd name="connsiteY20-436" fmla="*/ 127 h 493591"/>
              <a:gd name="connsiteX21-437" fmla="*/ 282090 w 560550"/>
              <a:gd name="connsiteY21-438" fmla="*/ 0 h 493591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  <a:cxn ang="0">
                <a:pos x="connsiteX10-21" y="connsiteY10-22"/>
              </a:cxn>
              <a:cxn ang="0">
                <a:pos x="connsiteX11-23" y="connsiteY11-24"/>
              </a:cxn>
              <a:cxn ang="0">
                <a:pos x="connsiteX12-25" y="connsiteY12-26"/>
              </a:cxn>
              <a:cxn ang="0">
                <a:pos x="connsiteX13-27" y="connsiteY13-28"/>
              </a:cxn>
              <a:cxn ang="0">
                <a:pos x="connsiteX14-29" y="connsiteY14-30"/>
              </a:cxn>
              <a:cxn ang="0">
                <a:pos x="connsiteX15-31" y="connsiteY15-32"/>
              </a:cxn>
              <a:cxn ang="0">
                <a:pos x="connsiteX16-33" y="connsiteY16-34"/>
              </a:cxn>
              <a:cxn ang="0">
                <a:pos x="connsiteX17-35" y="connsiteY17-36"/>
              </a:cxn>
              <a:cxn ang="0">
                <a:pos x="connsiteX18-37" y="connsiteY18-38"/>
              </a:cxn>
              <a:cxn ang="0">
                <a:pos x="connsiteX19-39" y="connsiteY19-40"/>
              </a:cxn>
              <a:cxn ang="0">
                <a:pos x="connsiteX20-41" y="connsiteY20-42"/>
              </a:cxn>
              <a:cxn ang="0">
                <a:pos x="connsiteX21-43" y="connsiteY21-44"/>
              </a:cxn>
            </a:cxnLst>
            <a:rect l="l" t="t" r="r" b="b"/>
            <a:pathLst>
              <a:path w="560550" h="493591">
                <a:moveTo>
                  <a:pt x="282090" y="0"/>
                </a:moveTo>
                <a:cubicBezTo>
                  <a:pt x="291235" y="0"/>
                  <a:pt x="300381" y="6443"/>
                  <a:pt x="307359" y="19328"/>
                </a:cubicBezTo>
                <a:lnTo>
                  <a:pt x="322151" y="46641"/>
                </a:lnTo>
                <a:cubicBezTo>
                  <a:pt x="341937" y="85466"/>
                  <a:pt x="388148" y="186382"/>
                  <a:pt x="426075" y="252279"/>
                </a:cubicBezTo>
                <a:cubicBezTo>
                  <a:pt x="464002" y="318176"/>
                  <a:pt x="528438" y="409309"/>
                  <a:pt x="549713" y="442022"/>
                </a:cubicBezTo>
                <a:lnTo>
                  <a:pt x="553726" y="448555"/>
                </a:lnTo>
                <a:cubicBezTo>
                  <a:pt x="561598" y="461368"/>
                  <a:pt x="562451" y="472766"/>
                  <a:pt x="557360" y="480662"/>
                </a:cubicBezTo>
                <a:cubicBezTo>
                  <a:pt x="557347" y="480929"/>
                  <a:pt x="557231" y="481140"/>
                  <a:pt x="557111" y="481348"/>
                </a:cubicBezTo>
                <a:cubicBezTo>
                  <a:pt x="552538" y="489268"/>
                  <a:pt x="542386" y="493968"/>
                  <a:pt x="527738" y="493568"/>
                </a:cubicBezTo>
                <a:lnTo>
                  <a:pt x="496688" y="492722"/>
                </a:lnTo>
                <a:cubicBezTo>
                  <a:pt x="453170" y="490445"/>
                  <a:pt x="342661" y="480006"/>
                  <a:pt x="266629" y="479903"/>
                </a:cubicBezTo>
                <a:cubicBezTo>
                  <a:pt x="190597" y="479800"/>
                  <a:pt x="79463" y="490037"/>
                  <a:pt x="40497" y="492105"/>
                </a:cubicBezTo>
                <a:lnTo>
                  <a:pt x="32832" y="492314"/>
                </a:lnTo>
                <a:cubicBezTo>
                  <a:pt x="17800" y="492724"/>
                  <a:pt x="7502" y="487764"/>
                  <a:pt x="3210" y="479408"/>
                </a:cubicBezTo>
                <a:cubicBezTo>
                  <a:pt x="2985" y="479262"/>
                  <a:pt x="2860" y="479056"/>
                  <a:pt x="2740" y="478849"/>
                </a:cubicBezTo>
                <a:cubicBezTo>
                  <a:pt x="-1833" y="470928"/>
                  <a:pt x="-826" y="459787"/>
                  <a:pt x="6844" y="447301"/>
                </a:cubicBezTo>
                <a:lnTo>
                  <a:pt x="23102" y="420834"/>
                </a:lnTo>
                <a:cubicBezTo>
                  <a:pt x="46833" y="384285"/>
                  <a:pt x="111126" y="293803"/>
                  <a:pt x="149231" y="228009"/>
                </a:cubicBezTo>
                <a:cubicBezTo>
                  <a:pt x="187336" y="162215"/>
                  <a:pt x="234039" y="60850"/>
                  <a:pt x="251731" y="26070"/>
                </a:cubicBezTo>
                <a:lnTo>
                  <a:pt x="255383" y="19328"/>
                </a:lnTo>
                <a:cubicBezTo>
                  <a:pt x="262543" y="6104"/>
                  <a:pt x="271988" y="-334"/>
                  <a:pt x="281371" y="127"/>
                </a:cubicBezTo>
                <a:cubicBezTo>
                  <a:pt x="281609" y="5"/>
                  <a:pt x="281850" y="0"/>
                  <a:pt x="282090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endParaRPr lang="zh-CN" altLang="en-US" strike="noStrike" noProof="1">
              <a:solidFill>
                <a:srgbClr val="FFFFFF"/>
              </a:solidFill>
              <a:latin typeface="黑体" panose="02010609060101010101" charset="-122"/>
              <a:ea typeface="黑体" panose="02010609060101010101" charset="-122"/>
              <a:cs typeface="Arial" panose="020B0604020202020204" pitchFamily="34" charset="0"/>
            </a:endParaRPr>
          </a:p>
        </p:txBody>
      </p:sp>
      <p:sp>
        <p:nvSpPr>
          <p:cNvPr id="8" name="KSO_Shape"/>
          <p:cNvSpPr/>
          <p:nvPr>
            <p:custDataLst>
              <p:tags r:id="rId5"/>
            </p:custDataLst>
          </p:nvPr>
        </p:nvSpPr>
        <p:spPr>
          <a:xfrm rot="7226800">
            <a:off x="745331" y="535781"/>
            <a:ext cx="88900" cy="77788"/>
          </a:xfrm>
          <a:custGeom>
            <a:avLst/>
            <a:gdLst>
              <a:gd name="connsiteX0" fmla="*/ 282090 w 560550"/>
              <a:gd name="connsiteY0" fmla="*/ 0 h 493591"/>
              <a:gd name="connsiteX1" fmla="*/ 307359 w 560550"/>
              <a:gd name="connsiteY1" fmla="*/ 19328 h 493591"/>
              <a:gd name="connsiteX2" fmla="*/ 322151 w 560550"/>
              <a:gd name="connsiteY2" fmla="*/ 46641 h 493591"/>
              <a:gd name="connsiteX3" fmla="*/ 422483 w 560550"/>
              <a:gd name="connsiteY3" fmla="*/ 244308 h 493591"/>
              <a:gd name="connsiteX4" fmla="*/ 421839 w 560550"/>
              <a:gd name="connsiteY4" fmla="*/ 243943 h 493591"/>
              <a:gd name="connsiteX5" fmla="*/ 426075 w 560550"/>
              <a:gd name="connsiteY5" fmla="*/ 252279 h 493591"/>
              <a:gd name="connsiteX6" fmla="*/ 549713 w 560550"/>
              <a:gd name="connsiteY6" fmla="*/ 442022 h 493591"/>
              <a:gd name="connsiteX7" fmla="*/ 553726 w 560550"/>
              <a:gd name="connsiteY7" fmla="*/ 448555 h 493591"/>
              <a:gd name="connsiteX8" fmla="*/ 557360 w 560550"/>
              <a:gd name="connsiteY8" fmla="*/ 480662 h 493591"/>
              <a:gd name="connsiteX9" fmla="*/ 557111 w 560550"/>
              <a:gd name="connsiteY9" fmla="*/ 481348 h 493591"/>
              <a:gd name="connsiteX10" fmla="*/ 527738 w 560550"/>
              <a:gd name="connsiteY10" fmla="*/ 493568 h 493591"/>
              <a:gd name="connsiteX11" fmla="*/ 496688 w 560550"/>
              <a:gd name="connsiteY11" fmla="*/ 492722 h 493591"/>
              <a:gd name="connsiteX12" fmla="*/ 275338 w 560550"/>
              <a:gd name="connsiteY12" fmla="*/ 480778 h 493591"/>
              <a:gd name="connsiteX13" fmla="*/ 275975 w 560550"/>
              <a:gd name="connsiteY13" fmla="*/ 480403 h 493591"/>
              <a:gd name="connsiteX14" fmla="*/ 266629 w 560550"/>
              <a:gd name="connsiteY14" fmla="*/ 479903 h 493591"/>
              <a:gd name="connsiteX15" fmla="*/ 40497 w 560550"/>
              <a:gd name="connsiteY15" fmla="*/ 492105 h 493591"/>
              <a:gd name="connsiteX16" fmla="*/ 32832 w 560550"/>
              <a:gd name="connsiteY16" fmla="*/ 492314 h 493591"/>
              <a:gd name="connsiteX17" fmla="*/ 3210 w 560550"/>
              <a:gd name="connsiteY17" fmla="*/ 479408 h 493591"/>
              <a:gd name="connsiteX18" fmla="*/ 2740 w 560550"/>
              <a:gd name="connsiteY18" fmla="*/ 478849 h 493591"/>
              <a:gd name="connsiteX19" fmla="*/ 6844 w 560550"/>
              <a:gd name="connsiteY19" fmla="*/ 447301 h 493591"/>
              <a:gd name="connsiteX20" fmla="*/ 23102 w 560550"/>
              <a:gd name="connsiteY20" fmla="*/ 420834 h 493591"/>
              <a:gd name="connsiteX21" fmla="*/ 144121 w 560550"/>
              <a:gd name="connsiteY21" fmla="*/ 235111 h 493591"/>
              <a:gd name="connsiteX22" fmla="*/ 144127 w 560550"/>
              <a:gd name="connsiteY22" fmla="*/ 235851 h 493591"/>
              <a:gd name="connsiteX23" fmla="*/ 149231 w 560550"/>
              <a:gd name="connsiteY23" fmla="*/ 228009 h 493591"/>
              <a:gd name="connsiteX24" fmla="*/ 251731 w 560550"/>
              <a:gd name="connsiteY24" fmla="*/ 26070 h 493591"/>
              <a:gd name="connsiteX25" fmla="*/ 255383 w 560550"/>
              <a:gd name="connsiteY25" fmla="*/ 19328 h 493591"/>
              <a:gd name="connsiteX26" fmla="*/ 281371 w 560550"/>
              <a:gd name="connsiteY26" fmla="*/ 127 h 493591"/>
              <a:gd name="connsiteX27" fmla="*/ 282090 w 560550"/>
              <a:gd name="connsiteY27" fmla="*/ 0 h 493591"/>
              <a:gd name="connsiteX0-1" fmla="*/ 282090 w 560550"/>
              <a:gd name="connsiteY0-2" fmla="*/ 0 h 493591"/>
              <a:gd name="connsiteX1-3" fmla="*/ 307359 w 560550"/>
              <a:gd name="connsiteY1-4" fmla="*/ 19328 h 493591"/>
              <a:gd name="connsiteX2-5" fmla="*/ 322151 w 560550"/>
              <a:gd name="connsiteY2-6" fmla="*/ 46641 h 493591"/>
              <a:gd name="connsiteX3-7" fmla="*/ 422483 w 560550"/>
              <a:gd name="connsiteY3-8" fmla="*/ 244308 h 493591"/>
              <a:gd name="connsiteX4-9" fmla="*/ 426075 w 560550"/>
              <a:gd name="connsiteY4-10" fmla="*/ 252279 h 493591"/>
              <a:gd name="connsiteX5-11" fmla="*/ 549713 w 560550"/>
              <a:gd name="connsiteY5-12" fmla="*/ 442022 h 493591"/>
              <a:gd name="connsiteX6-13" fmla="*/ 553726 w 560550"/>
              <a:gd name="connsiteY6-14" fmla="*/ 448555 h 493591"/>
              <a:gd name="connsiteX7-15" fmla="*/ 557360 w 560550"/>
              <a:gd name="connsiteY7-16" fmla="*/ 480662 h 493591"/>
              <a:gd name="connsiteX8-17" fmla="*/ 557111 w 560550"/>
              <a:gd name="connsiteY8-18" fmla="*/ 481348 h 493591"/>
              <a:gd name="connsiteX9-19" fmla="*/ 527738 w 560550"/>
              <a:gd name="connsiteY9-20" fmla="*/ 493568 h 493591"/>
              <a:gd name="connsiteX10-21" fmla="*/ 496688 w 560550"/>
              <a:gd name="connsiteY10-22" fmla="*/ 492722 h 493591"/>
              <a:gd name="connsiteX11-23" fmla="*/ 275338 w 560550"/>
              <a:gd name="connsiteY11-24" fmla="*/ 480778 h 493591"/>
              <a:gd name="connsiteX12-25" fmla="*/ 275975 w 560550"/>
              <a:gd name="connsiteY12-26" fmla="*/ 480403 h 493591"/>
              <a:gd name="connsiteX13-27" fmla="*/ 266629 w 560550"/>
              <a:gd name="connsiteY13-28" fmla="*/ 479903 h 493591"/>
              <a:gd name="connsiteX14-29" fmla="*/ 40497 w 560550"/>
              <a:gd name="connsiteY14-30" fmla="*/ 492105 h 493591"/>
              <a:gd name="connsiteX15-31" fmla="*/ 32832 w 560550"/>
              <a:gd name="connsiteY15-32" fmla="*/ 492314 h 493591"/>
              <a:gd name="connsiteX16-33" fmla="*/ 3210 w 560550"/>
              <a:gd name="connsiteY16-34" fmla="*/ 479408 h 493591"/>
              <a:gd name="connsiteX17-35" fmla="*/ 2740 w 560550"/>
              <a:gd name="connsiteY17-36" fmla="*/ 478849 h 493591"/>
              <a:gd name="connsiteX18-37" fmla="*/ 6844 w 560550"/>
              <a:gd name="connsiteY18-38" fmla="*/ 447301 h 493591"/>
              <a:gd name="connsiteX19-39" fmla="*/ 23102 w 560550"/>
              <a:gd name="connsiteY19-40" fmla="*/ 420834 h 493591"/>
              <a:gd name="connsiteX20-41" fmla="*/ 144121 w 560550"/>
              <a:gd name="connsiteY20-42" fmla="*/ 235111 h 493591"/>
              <a:gd name="connsiteX21-43" fmla="*/ 144127 w 560550"/>
              <a:gd name="connsiteY21-44" fmla="*/ 235851 h 493591"/>
              <a:gd name="connsiteX22-45" fmla="*/ 149231 w 560550"/>
              <a:gd name="connsiteY22-46" fmla="*/ 228009 h 493591"/>
              <a:gd name="connsiteX23-47" fmla="*/ 251731 w 560550"/>
              <a:gd name="connsiteY23-48" fmla="*/ 26070 h 493591"/>
              <a:gd name="connsiteX24-49" fmla="*/ 255383 w 560550"/>
              <a:gd name="connsiteY24-50" fmla="*/ 19328 h 493591"/>
              <a:gd name="connsiteX25-51" fmla="*/ 281371 w 560550"/>
              <a:gd name="connsiteY25-52" fmla="*/ 127 h 493591"/>
              <a:gd name="connsiteX26-53" fmla="*/ 282090 w 560550"/>
              <a:gd name="connsiteY26-54" fmla="*/ 0 h 493591"/>
              <a:gd name="connsiteX0-55" fmla="*/ 282090 w 560550"/>
              <a:gd name="connsiteY0-56" fmla="*/ 0 h 493591"/>
              <a:gd name="connsiteX1-57" fmla="*/ 307359 w 560550"/>
              <a:gd name="connsiteY1-58" fmla="*/ 19328 h 493591"/>
              <a:gd name="connsiteX2-59" fmla="*/ 322151 w 560550"/>
              <a:gd name="connsiteY2-60" fmla="*/ 46641 h 493591"/>
              <a:gd name="connsiteX3-61" fmla="*/ 426075 w 560550"/>
              <a:gd name="connsiteY3-62" fmla="*/ 252279 h 493591"/>
              <a:gd name="connsiteX4-63" fmla="*/ 549713 w 560550"/>
              <a:gd name="connsiteY4-64" fmla="*/ 442022 h 493591"/>
              <a:gd name="connsiteX5-65" fmla="*/ 553726 w 560550"/>
              <a:gd name="connsiteY5-66" fmla="*/ 448555 h 493591"/>
              <a:gd name="connsiteX6-67" fmla="*/ 557360 w 560550"/>
              <a:gd name="connsiteY6-68" fmla="*/ 480662 h 493591"/>
              <a:gd name="connsiteX7-69" fmla="*/ 557111 w 560550"/>
              <a:gd name="connsiteY7-70" fmla="*/ 481348 h 493591"/>
              <a:gd name="connsiteX8-71" fmla="*/ 527738 w 560550"/>
              <a:gd name="connsiteY8-72" fmla="*/ 493568 h 493591"/>
              <a:gd name="connsiteX9-73" fmla="*/ 496688 w 560550"/>
              <a:gd name="connsiteY9-74" fmla="*/ 492722 h 493591"/>
              <a:gd name="connsiteX10-75" fmla="*/ 275338 w 560550"/>
              <a:gd name="connsiteY10-76" fmla="*/ 480778 h 493591"/>
              <a:gd name="connsiteX11-77" fmla="*/ 275975 w 560550"/>
              <a:gd name="connsiteY11-78" fmla="*/ 480403 h 493591"/>
              <a:gd name="connsiteX12-79" fmla="*/ 266629 w 560550"/>
              <a:gd name="connsiteY12-80" fmla="*/ 479903 h 493591"/>
              <a:gd name="connsiteX13-81" fmla="*/ 40497 w 560550"/>
              <a:gd name="connsiteY13-82" fmla="*/ 492105 h 493591"/>
              <a:gd name="connsiteX14-83" fmla="*/ 32832 w 560550"/>
              <a:gd name="connsiteY14-84" fmla="*/ 492314 h 493591"/>
              <a:gd name="connsiteX15-85" fmla="*/ 3210 w 560550"/>
              <a:gd name="connsiteY15-86" fmla="*/ 479408 h 493591"/>
              <a:gd name="connsiteX16-87" fmla="*/ 2740 w 560550"/>
              <a:gd name="connsiteY16-88" fmla="*/ 478849 h 493591"/>
              <a:gd name="connsiteX17-89" fmla="*/ 6844 w 560550"/>
              <a:gd name="connsiteY17-90" fmla="*/ 447301 h 493591"/>
              <a:gd name="connsiteX18-91" fmla="*/ 23102 w 560550"/>
              <a:gd name="connsiteY18-92" fmla="*/ 420834 h 493591"/>
              <a:gd name="connsiteX19-93" fmla="*/ 144121 w 560550"/>
              <a:gd name="connsiteY19-94" fmla="*/ 235111 h 493591"/>
              <a:gd name="connsiteX20-95" fmla="*/ 144127 w 560550"/>
              <a:gd name="connsiteY20-96" fmla="*/ 235851 h 493591"/>
              <a:gd name="connsiteX21-97" fmla="*/ 149231 w 560550"/>
              <a:gd name="connsiteY21-98" fmla="*/ 228009 h 493591"/>
              <a:gd name="connsiteX22-99" fmla="*/ 251731 w 560550"/>
              <a:gd name="connsiteY22-100" fmla="*/ 26070 h 493591"/>
              <a:gd name="connsiteX23-101" fmla="*/ 255383 w 560550"/>
              <a:gd name="connsiteY23-102" fmla="*/ 19328 h 493591"/>
              <a:gd name="connsiteX24-103" fmla="*/ 281371 w 560550"/>
              <a:gd name="connsiteY24-104" fmla="*/ 127 h 493591"/>
              <a:gd name="connsiteX25-105" fmla="*/ 282090 w 560550"/>
              <a:gd name="connsiteY25-106" fmla="*/ 0 h 493591"/>
              <a:gd name="connsiteX0-107" fmla="*/ 282090 w 560550"/>
              <a:gd name="connsiteY0-108" fmla="*/ 0 h 493591"/>
              <a:gd name="connsiteX1-109" fmla="*/ 307359 w 560550"/>
              <a:gd name="connsiteY1-110" fmla="*/ 19328 h 493591"/>
              <a:gd name="connsiteX2-111" fmla="*/ 322151 w 560550"/>
              <a:gd name="connsiteY2-112" fmla="*/ 46641 h 493591"/>
              <a:gd name="connsiteX3-113" fmla="*/ 426075 w 560550"/>
              <a:gd name="connsiteY3-114" fmla="*/ 252279 h 493591"/>
              <a:gd name="connsiteX4-115" fmla="*/ 549713 w 560550"/>
              <a:gd name="connsiteY4-116" fmla="*/ 442022 h 493591"/>
              <a:gd name="connsiteX5-117" fmla="*/ 553726 w 560550"/>
              <a:gd name="connsiteY5-118" fmla="*/ 448555 h 493591"/>
              <a:gd name="connsiteX6-119" fmla="*/ 557360 w 560550"/>
              <a:gd name="connsiteY6-120" fmla="*/ 480662 h 493591"/>
              <a:gd name="connsiteX7-121" fmla="*/ 557111 w 560550"/>
              <a:gd name="connsiteY7-122" fmla="*/ 481348 h 493591"/>
              <a:gd name="connsiteX8-123" fmla="*/ 527738 w 560550"/>
              <a:gd name="connsiteY8-124" fmla="*/ 493568 h 493591"/>
              <a:gd name="connsiteX9-125" fmla="*/ 496688 w 560550"/>
              <a:gd name="connsiteY9-126" fmla="*/ 492722 h 493591"/>
              <a:gd name="connsiteX10-127" fmla="*/ 275338 w 560550"/>
              <a:gd name="connsiteY10-128" fmla="*/ 480778 h 493591"/>
              <a:gd name="connsiteX11-129" fmla="*/ 275975 w 560550"/>
              <a:gd name="connsiteY11-130" fmla="*/ 480403 h 493591"/>
              <a:gd name="connsiteX12-131" fmla="*/ 266629 w 560550"/>
              <a:gd name="connsiteY12-132" fmla="*/ 479903 h 493591"/>
              <a:gd name="connsiteX13-133" fmla="*/ 40497 w 560550"/>
              <a:gd name="connsiteY13-134" fmla="*/ 492105 h 493591"/>
              <a:gd name="connsiteX14-135" fmla="*/ 32832 w 560550"/>
              <a:gd name="connsiteY14-136" fmla="*/ 492314 h 493591"/>
              <a:gd name="connsiteX15-137" fmla="*/ 3210 w 560550"/>
              <a:gd name="connsiteY15-138" fmla="*/ 479408 h 493591"/>
              <a:gd name="connsiteX16-139" fmla="*/ 2740 w 560550"/>
              <a:gd name="connsiteY16-140" fmla="*/ 478849 h 493591"/>
              <a:gd name="connsiteX17-141" fmla="*/ 6844 w 560550"/>
              <a:gd name="connsiteY17-142" fmla="*/ 447301 h 493591"/>
              <a:gd name="connsiteX18-143" fmla="*/ 23102 w 560550"/>
              <a:gd name="connsiteY18-144" fmla="*/ 420834 h 493591"/>
              <a:gd name="connsiteX19-145" fmla="*/ 144121 w 560550"/>
              <a:gd name="connsiteY19-146" fmla="*/ 235111 h 493591"/>
              <a:gd name="connsiteX20-147" fmla="*/ 144127 w 560550"/>
              <a:gd name="connsiteY20-148" fmla="*/ 235851 h 493591"/>
              <a:gd name="connsiteX21-149" fmla="*/ 149231 w 560550"/>
              <a:gd name="connsiteY21-150" fmla="*/ 228009 h 493591"/>
              <a:gd name="connsiteX22-151" fmla="*/ 251731 w 560550"/>
              <a:gd name="connsiteY22-152" fmla="*/ 26070 h 493591"/>
              <a:gd name="connsiteX23-153" fmla="*/ 255383 w 560550"/>
              <a:gd name="connsiteY23-154" fmla="*/ 19328 h 493591"/>
              <a:gd name="connsiteX24-155" fmla="*/ 281371 w 560550"/>
              <a:gd name="connsiteY24-156" fmla="*/ 127 h 493591"/>
              <a:gd name="connsiteX25-157" fmla="*/ 282090 w 560550"/>
              <a:gd name="connsiteY25-158" fmla="*/ 0 h 493591"/>
              <a:gd name="connsiteX0-159" fmla="*/ 282090 w 560550"/>
              <a:gd name="connsiteY0-160" fmla="*/ 0 h 493591"/>
              <a:gd name="connsiteX1-161" fmla="*/ 307359 w 560550"/>
              <a:gd name="connsiteY1-162" fmla="*/ 19328 h 493591"/>
              <a:gd name="connsiteX2-163" fmla="*/ 322151 w 560550"/>
              <a:gd name="connsiteY2-164" fmla="*/ 46641 h 493591"/>
              <a:gd name="connsiteX3-165" fmla="*/ 426075 w 560550"/>
              <a:gd name="connsiteY3-166" fmla="*/ 252279 h 493591"/>
              <a:gd name="connsiteX4-167" fmla="*/ 549713 w 560550"/>
              <a:gd name="connsiteY4-168" fmla="*/ 442022 h 493591"/>
              <a:gd name="connsiteX5-169" fmla="*/ 553726 w 560550"/>
              <a:gd name="connsiteY5-170" fmla="*/ 448555 h 493591"/>
              <a:gd name="connsiteX6-171" fmla="*/ 557360 w 560550"/>
              <a:gd name="connsiteY6-172" fmla="*/ 480662 h 493591"/>
              <a:gd name="connsiteX7-173" fmla="*/ 557111 w 560550"/>
              <a:gd name="connsiteY7-174" fmla="*/ 481348 h 493591"/>
              <a:gd name="connsiteX8-175" fmla="*/ 527738 w 560550"/>
              <a:gd name="connsiteY8-176" fmla="*/ 493568 h 493591"/>
              <a:gd name="connsiteX9-177" fmla="*/ 496688 w 560550"/>
              <a:gd name="connsiteY9-178" fmla="*/ 492722 h 493591"/>
              <a:gd name="connsiteX10-179" fmla="*/ 275338 w 560550"/>
              <a:gd name="connsiteY10-180" fmla="*/ 480778 h 493591"/>
              <a:gd name="connsiteX11-181" fmla="*/ 275975 w 560550"/>
              <a:gd name="connsiteY11-182" fmla="*/ 480403 h 493591"/>
              <a:gd name="connsiteX12-183" fmla="*/ 266629 w 560550"/>
              <a:gd name="connsiteY12-184" fmla="*/ 479903 h 493591"/>
              <a:gd name="connsiteX13-185" fmla="*/ 40497 w 560550"/>
              <a:gd name="connsiteY13-186" fmla="*/ 492105 h 493591"/>
              <a:gd name="connsiteX14-187" fmla="*/ 32832 w 560550"/>
              <a:gd name="connsiteY14-188" fmla="*/ 492314 h 493591"/>
              <a:gd name="connsiteX15-189" fmla="*/ 3210 w 560550"/>
              <a:gd name="connsiteY15-190" fmla="*/ 479408 h 493591"/>
              <a:gd name="connsiteX16-191" fmla="*/ 2740 w 560550"/>
              <a:gd name="connsiteY16-192" fmla="*/ 478849 h 493591"/>
              <a:gd name="connsiteX17-193" fmla="*/ 6844 w 560550"/>
              <a:gd name="connsiteY17-194" fmla="*/ 447301 h 493591"/>
              <a:gd name="connsiteX18-195" fmla="*/ 23102 w 560550"/>
              <a:gd name="connsiteY18-196" fmla="*/ 420834 h 493591"/>
              <a:gd name="connsiteX19-197" fmla="*/ 144121 w 560550"/>
              <a:gd name="connsiteY19-198" fmla="*/ 235111 h 493591"/>
              <a:gd name="connsiteX20-199" fmla="*/ 149231 w 560550"/>
              <a:gd name="connsiteY20-200" fmla="*/ 228009 h 493591"/>
              <a:gd name="connsiteX21-201" fmla="*/ 251731 w 560550"/>
              <a:gd name="connsiteY21-202" fmla="*/ 26070 h 493591"/>
              <a:gd name="connsiteX22-203" fmla="*/ 255383 w 560550"/>
              <a:gd name="connsiteY22-204" fmla="*/ 19328 h 493591"/>
              <a:gd name="connsiteX23-205" fmla="*/ 281371 w 560550"/>
              <a:gd name="connsiteY23-206" fmla="*/ 127 h 493591"/>
              <a:gd name="connsiteX24-207" fmla="*/ 282090 w 560550"/>
              <a:gd name="connsiteY24-208" fmla="*/ 0 h 493591"/>
              <a:gd name="connsiteX0-209" fmla="*/ 282090 w 560550"/>
              <a:gd name="connsiteY0-210" fmla="*/ 0 h 493591"/>
              <a:gd name="connsiteX1-211" fmla="*/ 307359 w 560550"/>
              <a:gd name="connsiteY1-212" fmla="*/ 19328 h 493591"/>
              <a:gd name="connsiteX2-213" fmla="*/ 322151 w 560550"/>
              <a:gd name="connsiteY2-214" fmla="*/ 46641 h 493591"/>
              <a:gd name="connsiteX3-215" fmla="*/ 426075 w 560550"/>
              <a:gd name="connsiteY3-216" fmla="*/ 252279 h 493591"/>
              <a:gd name="connsiteX4-217" fmla="*/ 549713 w 560550"/>
              <a:gd name="connsiteY4-218" fmla="*/ 442022 h 493591"/>
              <a:gd name="connsiteX5-219" fmla="*/ 553726 w 560550"/>
              <a:gd name="connsiteY5-220" fmla="*/ 448555 h 493591"/>
              <a:gd name="connsiteX6-221" fmla="*/ 557360 w 560550"/>
              <a:gd name="connsiteY6-222" fmla="*/ 480662 h 493591"/>
              <a:gd name="connsiteX7-223" fmla="*/ 557111 w 560550"/>
              <a:gd name="connsiteY7-224" fmla="*/ 481348 h 493591"/>
              <a:gd name="connsiteX8-225" fmla="*/ 527738 w 560550"/>
              <a:gd name="connsiteY8-226" fmla="*/ 493568 h 493591"/>
              <a:gd name="connsiteX9-227" fmla="*/ 496688 w 560550"/>
              <a:gd name="connsiteY9-228" fmla="*/ 492722 h 493591"/>
              <a:gd name="connsiteX10-229" fmla="*/ 275338 w 560550"/>
              <a:gd name="connsiteY10-230" fmla="*/ 480778 h 493591"/>
              <a:gd name="connsiteX11-231" fmla="*/ 275975 w 560550"/>
              <a:gd name="connsiteY11-232" fmla="*/ 480403 h 493591"/>
              <a:gd name="connsiteX12-233" fmla="*/ 266629 w 560550"/>
              <a:gd name="connsiteY12-234" fmla="*/ 479903 h 493591"/>
              <a:gd name="connsiteX13-235" fmla="*/ 40497 w 560550"/>
              <a:gd name="connsiteY13-236" fmla="*/ 492105 h 493591"/>
              <a:gd name="connsiteX14-237" fmla="*/ 32832 w 560550"/>
              <a:gd name="connsiteY14-238" fmla="*/ 492314 h 493591"/>
              <a:gd name="connsiteX15-239" fmla="*/ 3210 w 560550"/>
              <a:gd name="connsiteY15-240" fmla="*/ 479408 h 493591"/>
              <a:gd name="connsiteX16-241" fmla="*/ 2740 w 560550"/>
              <a:gd name="connsiteY16-242" fmla="*/ 478849 h 493591"/>
              <a:gd name="connsiteX17-243" fmla="*/ 6844 w 560550"/>
              <a:gd name="connsiteY17-244" fmla="*/ 447301 h 493591"/>
              <a:gd name="connsiteX18-245" fmla="*/ 23102 w 560550"/>
              <a:gd name="connsiteY18-246" fmla="*/ 420834 h 493591"/>
              <a:gd name="connsiteX19-247" fmla="*/ 149231 w 560550"/>
              <a:gd name="connsiteY19-248" fmla="*/ 228009 h 493591"/>
              <a:gd name="connsiteX20-249" fmla="*/ 251731 w 560550"/>
              <a:gd name="connsiteY20-250" fmla="*/ 26070 h 493591"/>
              <a:gd name="connsiteX21-251" fmla="*/ 255383 w 560550"/>
              <a:gd name="connsiteY21-252" fmla="*/ 19328 h 493591"/>
              <a:gd name="connsiteX22-253" fmla="*/ 281371 w 560550"/>
              <a:gd name="connsiteY22-254" fmla="*/ 127 h 493591"/>
              <a:gd name="connsiteX23-255" fmla="*/ 282090 w 560550"/>
              <a:gd name="connsiteY23-256" fmla="*/ 0 h 493591"/>
              <a:gd name="connsiteX0-257" fmla="*/ 282090 w 560550"/>
              <a:gd name="connsiteY0-258" fmla="*/ 0 h 493591"/>
              <a:gd name="connsiteX1-259" fmla="*/ 307359 w 560550"/>
              <a:gd name="connsiteY1-260" fmla="*/ 19328 h 493591"/>
              <a:gd name="connsiteX2-261" fmla="*/ 322151 w 560550"/>
              <a:gd name="connsiteY2-262" fmla="*/ 46641 h 493591"/>
              <a:gd name="connsiteX3-263" fmla="*/ 426075 w 560550"/>
              <a:gd name="connsiteY3-264" fmla="*/ 252279 h 493591"/>
              <a:gd name="connsiteX4-265" fmla="*/ 549713 w 560550"/>
              <a:gd name="connsiteY4-266" fmla="*/ 442022 h 493591"/>
              <a:gd name="connsiteX5-267" fmla="*/ 553726 w 560550"/>
              <a:gd name="connsiteY5-268" fmla="*/ 448555 h 493591"/>
              <a:gd name="connsiteX6-269" fmla="*/ 557360 w 560550"/>
              <a:gd name="connsiteY6-270" fmla="*/ 480662 h 493591"/>
              <a:gd name="connsiteX7-271" fmla="*/ 557111 w 560550"/>
              <a:gd name="connsiteY7-272" fmla="*/ 481348 h 493591"/>
              <a:gd name="connsiteX8-273" fmla="*/ 527738 w 560550"/>
              <a:gd name="connsiteY8-274" fmla="*/ 493568 h 493591"/>
              <a:gd name="connsiteX9-275" fmla="*/ 496688 w 560550"/>
              <a:gd name="connsiteY9-276" fmla="*/ 492722 h 493591"/>
              <a:gd name="connsiteX10-277" fmla="*/ 275338 w 560550"/>
              <a:gd name="connsiteY10-278" fmla="*/ 480778 h 493591"/>
              <a:gd name="connsiteX11-279" fmla="*/ 275975 w 560550"/>
              <a:gd name="connsiteY11-280" fmla="*/ 480403 h 493591"/>
              <a:gd name="connsiteX12-281" fmla="*/ 266629 w 560550"/>
              <a:gd name="connsiteY12-282" fmla="*/ 479903 h 493591"/>
              <a:gd name="connsiteX13-283" fmla="*/ 40497 w 560550"/>
              <a:gd name="connsiteY13-284" fmla="*/ 492105 h 493591"/>
              <a:gd name="connsiteX14-285" fmla="*/ 32832 w 560550"/>
              <a:gd name="connsiteY14-286" fmla="*/ 492314 h 493591"/>
              <a:gd name="connsiteX15-287" fmla="*/ 3210 w 560550"/>
              <a:gd name="connsiteY15-288" fmla="*/ 479408 h 493591"/>
              <a:gd name="connsiteX16-289" fmla="*/ 2740 w 560550"/>
              <a:gd name="connsiteY16-290" fmla="*/ 478849 h 493591"/>
              <a:gd name="connsiteX17-291" fmla="*/ 6844 w 560550"/>
              <a:gd name="connsiteY17-292" fmla="*/ 447301 h 493591"/>
              <a:gd name="connsiteX18-293" fmla="*/ 23102 w 560550"/>
              <a:gd name="connsiteY18-294" fmla="*/ 420834 h 493591"/>
              <a:gd name="connsiteX19-295" fmla="*/ 149231 w 560550"/>
              <a:gd name="connsiteY19-296" fmla="*/ 228009 h 493591"/>
              <a:gd name="connsiteX20-297" fmla="*/ 251731 w 560550"/>
              <a:gd name="connsiteY20-298" fmla="*/ 26070 h 493591"/>
              <a:gd name="connsiteX21-299" fmla="*/ 255383 w 560550"/>
              <a:gd name="connsiteY21-300" fmla="*/ 19328 h 493591"/>
              <a:gd name="connsiteX22-301" fmla="*/ 281371 w 560550"/>
              <a:gd name="connsiteY22-302" fmla="*/ 127 h 493591"/>
              <a:gd name="connsiteX23-303" fmla="*/ 282090 w 560550"/>
              <a:gd name="connsiteY23-304" fmla="*/ 0 h 493591"/>
              <a:gd name="connsiteX0-305" fmla="*/ 282090 w 560550"/>
              <a:gd name="connsiteY0-306" fmla="*/ 0 h 493591"/>
              <a:gd name="connsiteX1-307" fmla="*/ 307359 w 560550"/>
              <a:gd name="connsiteY1-308" fmla="*/ 19328 h 493591"/>
              <a:gd name="connsiteX2-309" fmla="*/ 322151 w 560550"/>
              <a:gd name="connsiteY2-310" fmla="*/ 46641 h 493591"/>
              <a:gd name="connsiteX3-311" fmla="*/ 426075 w 560550"/>
              <a:gd name="connsiteY3-312" fmla="*/ 252279 h 493591"/>
              <a:gd name="connsiteX4-313" fmla="*/ 549713 w 560550"/>
              <a:gd name="connsiteY4-314" fmla="*/ 442022 h 493591"/>
              <a:gd name="connsiteX5-315" fmla="*/ 553726 w 560550"/>
              <a:gd name="connsiteY5-316" fmla="*/ 448555 h 493591"/>
              <a:gd name="connsiteX6-317" fmla="*/ 557360 w 560550"/>
              <a:gd name="connsiteY6-318" fmla="*/ 480662 h 493591"/>
              <a:gd name="connsiteX7-319" fmla="*/ 557111 w 560550"/>
              <a:gd name="connsiteY7-320" fmla="*/ 481348 h 493591"/>
              <a:gd name="connsiteX8-321" fmla="*/ 527738 w 560550"/>
              <a:gd name="connsiteY8-322" fmla="*/ 493568 h 493591"/>
              <a:gd name="connsiteX9-323" fmla="*/ 496688 w 560550"/>
              <a:gd name="connsiteY9-324" fmla="*/ 492722 h 493591"/>
              <a:gd name="connsiteX10-325" fmla="*/ 275338 w 560550"/>
              <a:gd name="connsiteY10-326" fmla="*/ 480778 h 493591"/>
              <a:gd name="connsiteX11-327" fmla="*/ 266629 w 560550"/>
              <a:gd name="connsiteY11-328" fmla="*/ 479903 h 493591"/>
              <a:gd name="connsiteX12-329" fmla="*/ 40497 w 560550"/>
              <a:gd name="connsiteY12-330" fmla="*/ 492105 h 493591"/>
              <a:gd name="connsiteX13-331" fmla="*/ 32832 w 560550"/>
              <a:gd name="connsiteY13-332" fmla="*/ 492314 h 493591"/>
              <a:gd name="connsiteX14-333" fmla="*/ 3210 w 560550"/>
              <a:gd name="connsiteY14-334" fmla="*/ 479408 h 493591"/>
              <a:gd name="connsiteX15-335" fmla="*/ 2740 w 560550"/>
              <a:gd name="connsiteY15-336" fmla="*/ 478849 h 493591"/>
              <a:gd name="connsiteX16-337" fmla="*/ 6844 w 560550"/>
              <a:gd name="connsiteY16-338" fmla="*/ 447301 h 493591"/>
              <a:gd name="connsiteX17-339" fmla="*/ 23102 w 560550"/>
              <a:gd name="connsiteY17-340" fmla="*/ 420834 h 493591"/>
              <a:gd name="connsiteX18-341" fmla="*/ 149231 w 560550"/>
              <a:gd name="connsiteY18-342" fmla="*/ 228009 h 493591"/>
              <a:gd name="connsiteX19-343" fmla="*/ 251731 w 560550"/>
              <a:gd name="connsiteY19-344" fmla="*/ 26070 h 493591"/>
              <a:gd name="connsiteX20-345" fmla="*/ 255383 w 560550"/>
              <a:gd name="connsiteY20-346" fmla="*/ 19328 h 493591"/>
              <a:gd name="connsiteX21-347" fmla="*/ 281371 w 560550"/>
              <a:gd name="connsiteY21-348" fmla="*/ 127 h 493591"/>
              <a:gd name="connsiteX22-349" fmla="*/ 282090 w 560550"/>
              <a:gd name="connsiteY22-350" fmla="*/ 0 h 493591"/>
              <a:gd name="connsiteX0-351" fmla="*/ 282090 w 560550"/>
              <a:gd name="connsiteY0-352" fmla="*/ 0 h 493591"/>
              <a:gd name="connsiteX1-353" fmla="*/ 307359 w 560550"/>
              <a:gd name="connsiteY1-354" fmla="*/ 19328 h 493591"/>
              <a:gd name="connsiteX2-355" fmla="*/ 322151 w 560550"/>
              <a:gd name="connsiteY2-356" fmla="*/ 46641 h 493591"/>
              <a:gd name="connsiteX3-357" fmla="*/ 426075 w 560550"/>
              <a:gd name="connsiteY3-358" fmla="*/ 252279 h 493591"/>
              <a:gd name="connsiteX4-359" fmla="*/ 549713 w 560550"/>
              <a:gd name="connsiteY4-360" fmla="*/ 442022 h 493591"/>
              <a:gd name="connsiteX5-361" fmla="*/ 553726 w 560550"/>
              <a:gd name="connsiteY5-362" fmla="*/ 448555 h 493591"/>
              <a:gd name="connsiteX6-363" fmla="*/ 557360 w 560550"/>
              <a:gd name="connsiteY6-364" fmla="*/ 480662 h 493591"/>
              <a:gd name="connsiteX7-365" fmla="*/ 557111 w 560550"/>
              <a:gd name="connsiteY7-366" fmla="*/ 481348 h 493591"/>
              <a:gd name="connsiteX8-367" fmla="*/ 527738 w 560550"/>
              <a:gd name="connsiteY8-368" fmla="*/ 493568 h 493591"/>
              <a:gd name="connsiteX9-369" fmla="*/ 496688 w 560550"/>
              <a:gd name="connsiteY9-370" fmla="*/ 492722 h 493591"/>
              <a:gd name="connsiteX10-371" fmla="*/ 266629 w 560550"/>
              <a:gd name="connsiteY10-372" fmla="*/ 479903 h 493591"/>
              <a:gd name="connsiteX11-373" fmla="*/ 40497 w 560550"/>
              <a:gd name="connsiteY11-374" fmla="*/ 492105 h 493591"/>
              <a:gd name="connsiteX12-375" fmla="*/ 32832 w 560550"/>
              <a:gd name="connsiteY12-376" fmla="*/ 492314 h 493591"/>
              <a:gd name="connsiteX13-377" fmla="*/ 3210 w 560550"/>
              <a:gd name="connsiteY13-378" fmla="*/ 479408 h 493591"/>
              <a:gd name="connsiteX14-379" fmla="*/ 2740 w 560550"/>
              <a:gd name="connsiteY14-380" fmla="*/ 478849 h 493591"/>
              <a:gd name="connsiteX15-381" fmla="*/ 6844 w 560550"/>
              <a:gd name="connsiteY15-382" fmla="*/ 447301 h 493591"/>
              <a:gd name="connsiteX16-383" fmla="*/ 23102 w 560550"/>
              <a:gd name="connsiteY16-384" fmla="*/ 420834 h 493591"/>
              <a:gd name="connsiteX17-385" fmla="*/ 149231 w 560550"/>
              <a:gd name="connsiteY17-386" fmla="*/ 228009 h 493591"/>
              <a:gd name="connsiteX18-387" fmla="*/ 251731 w 560550"/>
              <a:gd name="connsiteY18-388" fmla="*/ 26070 h 493591"/>
              <a:gd name="connsiteX19-389" fmla="*/ 255383 w 560550"/>
              <a:gd name="connsiteY19-390" fmla="*/ 19328 h 493591"/>
              <a:gd name="connsiteX20-391" fmla="*/ 281371 w 560550"/>
              <a:gd name="connsiteY20-392" fmla="*/ 127 h 493591"/>
              <a:gd name="connsiteX21-393" fmla="*/ 282090 w 560550"/>
              <a:gd name="connsiteY21-394" fmla="*/ 0 h 493591"/>
              <a:gd name="connsiteX0-395" fmla="*/ 282090 w 560550"/>
              <a:gd name="connsiteY0-396" fmla="*/ 0 h 493591"/>
              <a:gd name="connsiteX1-397" fmla="*/ 307359 w 560550"/>
              <a:gd name="connsiteY1-398" fmla="*/ 19328 h 493591"/>
              <a:gd name="connsiteX2-399" fmla="*/ 322151 w 560550"/>
              <a:gd name="connsiteY2-400" fmla="*/ 46641 h 493591"/>
              <a:gd name="connsiteX3-401" fmla="*/ 426075 w 560550"/>
              <a:gd name="connsiteY3-402" fmla="*/ 252279 h 493591"/>
              <a:gd name="connsiteX4-403" fmla="*/ 549713 w 560550"/>
              <a:gd name="connsiteY4-404" fmla="*/ 442022 h 493591"/>
              <a:gd name="connsiteX5-405" fmla="*/ 553726 w 560550"/>
              <a:gd name="connsiteY5-406" fmla="*/ 448555 h 493591"/>
              <a:gd name="connsiteX6-407" fmla="*/ 557360 w 560550"/>
              <a:gd name="connsiteY6-408" fmla="*/ 480662 h 493591"/>
              <a:gd name="connsiteX7-409" fmla="*/ 557111 w 560550"/>
              <a:gd name="connsiteY7-410" fmla="*/ 481348 h 493591"/>
              <a:gd name="connsiteX8-411" fmla="*/ 527738 w 560550"/>
              <a:gd name="connsiteY8-412" fmla="*/ 493568 h 493591"/>
              <a:gd name="connsiteX9-413" fmla="*/ 496688 w 560550"/>
              <a:gd name="connsiteY9-414" fmla="*/ 492722 h 493591"/>
              <a:gd name="connsiteX10-415" fmla="*/ 266629 w 560550"/>
              <a:gd name="connsiteY10-416" fmla="*/ 479903 h 493591"/>
              <a:gd name="connsiteX11-417" fmla="*/ 40497 w 560550"/>
              <a:gd name="connsiteY11-418" fmla="*/ 492105 h 493591"/>
              <a:gd name="connsiteX12-419" fmla="*/ 32832 w 560550"/>
              <a:gd name="connsiteY12-420" fmla="*/ 492314 h 493591"/>
              <a:gd name="connsiteX13-421" fmla="*/ 3210 w 560550"/>
              <a:gd name="connsiteY13-422" fmla="*/ 479408 h 493591"/>
              <a:gd name="connsiteX14-423" fmla="*/ 2740 w 560550"/>
              <a:gd name="connsiteY14-424" fmla="*/ 478849 h 493591"/>
              <a:gd name="connsiteX15-425" fmla="*/ 6844 w 560550"/>
              <a:gd name="connsiteY15-426" fmla="*/ 447301 h 493591"/>
              <a:gd name="connsiteX16-427" fmla="*/ 23102 w 560550"/>
              <a:gd name="connsiteY16-428" fmla="*/ 420834 h 493591"/>
              <a:gd name="connsiteX17-429" fmla="*/ 149231 w 560550"/>
              <a:gd name="connsiteY17-430" fmla="*/ 228009 h 493591"/>
              <a:gd name="connsiteX18-431" fmla="*/ 251731 w 560550"/>
              <a:gd name="connsiteY18-432" fmla="*/ 26070 h 493591"/>
              <a:gd name="connsiteX19-433" fmla="*/ 255383 w 560550"/>
              <a:gd name="connsiteY19-434" fmla="*/ 19328 h 493591"/>
              <a:gd name="connsiteX20-435" fmla="*/ 281371 w 560550"/>
              <a:gd name="connsiteY20-436" fmla="*/ 127 h 493591"/>
              <a:gd name="connsiteX21-437" fmla="*/ 282090 w 560550"/>
              <a:gd name="connsiteY21-438" fmla="*/ 0 h 493591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  <a:cxn ang="0">
                <a:pos x="connsiteX10-21" y="connsiteY10-22"/>
              </a:cxn>
              <a:cxn ang="0">
                <a:pos x="connsiteX11-23" y="connsiteY11-24"/>
              </a:cxn>
              <a:cxn ang="0">
                <a:pos x="connsiteX12-25" y="connsiteY12-26"/>
              </a:cxn>
              <a:cxn ang="0">
                <a:pos x="connsiteX13-27" y="connsiteY13-28"/>
              </a:cxn>
              <a:cxn ang="0">
                <a:pos x="connsiteX14-29" y="connsiteY14-30"/>
              </a:cxn>
              <a:cxn ang="0">
                <a:pos x="connsiteX15-31" y="connsiteY15-32"/>
              </a:cxn>
              <a:cxn ang="0">
                <a:pos x="connsiteX16-33" y="connsiteY16-34"/>
              </a:cxn>
              <a:cxn ang="0">
                <a:pos x="connsiteX17-35" y="connsiteY17-36"/>
              </a:cxn>
              <a:cxn ang="0">
                <a:pos x="connsiteX18-37" y="connsiteY18-38"/>
              </a:cxn>
              <a:cxn ang="0">
                <a:pos x="connsiteX19-39" y="connsiteY19-40"/>
              </a:cxn>
              <a:cxn ang="0">
                <a:pos x="connsiteX20-41" y="connsiteY20-42"/>
              </a:cxn>
              <a:cxn ang="0">
                <a:pos x="connsiteX21-43" y="connsiteY21-44"/>
              </a:cxn>
            </a:cxnLst>
            <a:rect l="l" t="t" r="r" b="b"/>
            <a:pathLst>
              <a:path w="560550" h="493591">
                <a:moveTo>
                  <a:pt x="282090" y="0"/>
                </a:moveTo>
                <a:cubicBezTo>
                  <a:pt x="291235" y="0"/>
                  <a:pt x="300381" y="6443"/>
                  <a:pt x="307359" y="19328"/>
                </a:cubicBezTo>
                <a:lnTo>
                  <a:pt x="322151" y="46641"/>
                </a:lnTo>
                <a:cubicBezTo>
                  <a:pt x="341937" y="85466"/>
                  <a:pt x="388148" y="186382"/>
                  <a:pt x="426075" y="252279"/>
                </a:cubicBezTo>
                <a:cubicBezTo>
                  <a:pt x="464002" y="318176"/>
                  <a:pt x="528438" y="409309"/>
                  <a:pt x="549713" y="442022"/>
                </a:cubicBezTo>
                <a:lnTo>
                  <a:pt x="553726" y="448555"/>
                </a:lnTo>
                <a:cubicBezTo>
                  <a:pt x="561598" y="461368"/>
                  <a:pt x="562451" y="472766"/>
                  <a:pt x="557360" y="480662"/>
                </a:cubicBezTo>
                <a:cubicBezTo>
                  <a:pt x="557347" y="480929"/>
                  <a:pt x="557231" y="481140"/>
                  <a:pt x="557111" y="481348"/>
                </a:cubicBezTo>
                <a:cubicBezTo>
                  <a:pt x="552538" y="489268"/>
                  <a:pt x="542386" y="493968"/>
                  <a:pt x="527738" y="493568"/>
                </a:cubicBezTo>
                <a:lnTo>
                  <a:pt x="496688" y="492722"/>
                </a:lnTo>
                <a:cubicBezTo>
                  <a:pt x="453170" y="490445"/>
                  <a:pt x="342661" y="480006"/>
                  <a:pt x="266629" y="479903"/>
                </a:cubicBezTo>
                <a:cubicBezTo>
                  <a:pt x="190597" y="479800"/>
                  <a:pt x="79463" y="490037"/>
                  <a:pt x="40497" y="492105"/>
                </a:cubicBezTo>
                <a:lnTo>
                  <a:pt x="32832" y="492314"/>
                </a:lnTo>
                <a:cubicBezTo>
                  <a:pt x="17800" y="492724"/>
                  <a:pt x="7502" y="487764"/>
                  <a:pt x="3210" y="479408"/>
                </a:cubicBezTo>
                <a:cubicBezTo>
                  <a:pt x="2985" y="479262"/>
                  <a:pt x="2860" y="479056"/>
                  <a:pt x="2740" y="478849"/>
                </a:cubicBezTo>
                <a:cubicBezTo>
                  <a:pt x="-1833" y="470928"/>
                  <a:pt x="-826" y="459787"/>
                  <a:pt x="6844" y="447301"/>
                </a:cubicBezTo>
                <a:lnTo>
                  <a:pt x="23102" y="420834"/>
                </a:lnTo>
                <a:cubicBezTo>
                  <a:pt x="46833" y="384285"/>
                  <a:pt x="111126" y="293803"/>
                  <a:pt x="149231" y="228009"/>
                </a:cubicBezTo>
                <a:cubicBezTo>
                  <a:pt x="187336" y="162215"/>
                  <a:pt x="234039" y="60850"/>
                  <a:pt x="251731" y="26070"/>
                </a:cubicBezTo>
                <a:lnTo>
                  <a:pt x="255383" y="19328"/>
                </a:lnTo>
                <a:cubicBezTo>
                  <a:pt x="262543" y="6104"/>
                  <a:pt x="271988" y="-334"/>
                  <a:pt x="281371" y="127"/>
                </a:cubicBezTo>
                <a:cubicBezTo>
                  <a:pt x="281609" y="5"/>
                  <a:pt x="281850" y="0"/>
                  <a:pt x="282090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endParaRPr lang="zh-CN" altLang="en-US" strike="noStrike" noProof="1">
              <a:solidFill>
                <a:srgbClr val="FFFFFF"/>
              </a:solidFill>
              <a:latin typeface="黑体" panose="02010609060101010101" charset="-122"/>
              <a:ea typeface="黑体" panose="02010609060101010101" charset="-122"/>
              <a:cs typeface="Arial" panose="020B0604020202020204" pitchFamily="34" charset="0"/>
            </a:endParaRPr>
          </a:p>
        </p:txBody>
      </p:sp>
      <p:sp>
        <p:nvSpPr>
          <p:cNvPr id="9" name="KSO_Shape"/>
          <p:cNvSpPr/>
          <p:nvPr>
            <p:custDataLst>
              <p:tags r:id="rId6"/>
            </p:custDataLst>
          </p:nvPr>
        </p:nvSpPr>
        <p:spPr>
          <a:xfrm rot="8126800">
            <a:off x="676275" y="620713"/>
            <a:ext cx="88900" cy="77788"/>
          </a:xfrm>
          <a:custGeom>
            <a:avLst/>
            <a:gdLst>
              <a:gd name="connsiteX0" fmla="*/ 282090 w 560550"/>
              <a:gd name="connsiteY0" fmla="*/ 0 h 493591"/>
              <a:gd name="connsiteX1" fmla="*/ 307359 w 560550"/>
              <a:gd name="connsiteY1" fmla="*/ 19328 h 493591"/>
              <a:gd name="connsiteX2" fmla="*/ 322151 w 560550"/>
              <a:gd name="connsiteY2" fmla="*/ 46641 h 493591"/>
              <a:gd name="connsiteX3" fmla="*/ 422483 w 560550"/>
              <a:gd name="connsiteY3" fmla="*/ 244308 h 493591"/>
              <a:gd name="connsiteX4" fmla="*/ 421839 w 560550"/>
              <a:gd name="connsiteY4" fmla="*/ 243943 h 493591"/>
              <a:gd name="connsiteX5" fmla="*/ 426075 w 560550"/>
              <a:gd name="connsiteY5" fmla="*/ 252279 h 493591"/>
              <a:gd name="connsiteX6" fmla="*/ 549713 w 560550"/>
              <a:gd name="connsiteY6" fmla="*/ 442022 h 493591"/>
              <a:gd name="connsiteX7" fmla="*/ 553726 w 560550"/>
              <a:gd name="connsiteY7" fmla="*/ 448555 h 493591"/>
              <a:gd name="connsiteX8" fmla="*/ 557360 w 560550"/>
              <a:gd name="connsiteY8" fmla="*/ 480662 h 493591"/>
              <a:gd name="connsiteX9" fmla="*/ 557111 w 560550"/>
              <a:gd name="connsiteY9" fmla="*/ 481348 h 493591"/>
              <a:gd name="connsiteX10" fmla="*/ 527738 w 560550"/>
              <a:gd name="connsiteY10" fmla="*/ 493568 h 493591"/>
              <a:gd name="connsiteX11" fmla="*/ 496688 w 560550"/>
              <a:gd name="connsiteY11" fmla="*/ 492722 h 493591"/>
              <a:gd name="connsiteX12" fmla="*/ 275338 w 560550"/>
              <a:gd name="connsiteY12" fmla="*/ 480778 h 493591"/>
              <a:gd name="connsiteX13" fmla="*/ 275975 w 560550"/>
              <a:gd name="connsiteY13" fmla="*/ 480403 h 493591"/>
              <a:gd name="connsiteX14" fmla="*/ 266629 w 560550"/>
              <a:gd name="connsiteY14" fmla="*/ 479903 h 493591"/>
              <a:gd name="connsiteX15" fmla="*/ 40497 w 560550"/>
              <a:gd name="connsiteY15" fmla="*/ 492105 h 493591"/>
              <a:gd name="connsiteX16" fmla="*/ 32832 w 560550"/>
              <a:gd name="connsiteY16" fmla="*/ 492314 h 493591"/>
              <a:gd name="connsiteX17" fmla="*/ 3210 w 560550"/>
              <a:gd name="connsiteY17" fmla="*/ 479408 h 493591"/>
              <a:gd name="connsiteX18" fmla="*/ 2740 w 560550"/>
              <a:gd name="connsiteY18" fmla="*/ 478849 h 493591"/>
              <a:gd name="connsiteX19" fmla="*/ 6844 w 560550"/>
              <a:gd name="connsiteY19" fmla="*/ 447301 h 493591"/>
              <a:gd name="connsiteX20" fmla="*/ 23102 w 560550"/>
              <a:gd name="connsiteY20" fmla="*/ 420834 h 493591"/>
              <a:gd name="connsiteX21" fmla="*/ 144121 w 560550"/>
              <a:gd name="connsiteY21" fmla="*/ 235111 h 493591"/>
              <a:gd name="connsiteX22" fmla="*/ 144127 w 560550"/>
              <a:gd name="connsiteY22" fmla="*/ 235851 h 493591"/>
              <a:gd name="connsiteX23" fmla="*/ 149231 w 560550"/>
              <a:gd name="connsiteY23" fmla="*/ 228009 h 493591"/>
              <a:gd name="connsiteX24" fmla="*/ 251731 w 560550"/>
              <a:gd name="connsiteY24" fmla="*/ 26070 h 493591"/>
              <a:gd name="connsiteX25" fmla="*/ 255383 w 560550"/>
              <a:gd name="connsiteY25" fmla="*/ 19328 h 493591"/>
              <a:gd name="connsiteX26" fmla="*/ 281371 w 560550"/>
              <a:gd name="connsiteY26" fmla="*/ 127 h 493591"/>
              <a:gd name="connsiteX27" fmla="*/ 282090 w 560550"/>
              <a:gd name="connsiteY27" fmla="*/ 0 h 493591"/>
              <a:gd name="connsiteX0-1" fmla="*/ 282090 w 560550"/>
              <a:gd name="connsiteY0-2" fmla="*/ 0 h 493591"/>
              <a:gd name="connsiteX1-3" fmla="*/ 307359 w 560550"/>
              <a:gd name="connsiteY1-4" fmla="*/ 19328 h 493591"/>
              <a:gd name="connsiteX2-5" fmla="*/ 322151 w 560550"/>
              <a:gd name="connsiteY2-6" fmla="*/ 46641 h 493591"/>
              <a:gd name="connsiteX3-7" fmla="*/ 422483 w 560550"/>
              <a:gd name="connsiteY3-8" fmla="*/ 244308 h 493591"/>
              <a:gd name="connsiteX4-9" fmla="*/ 426075 w 560550"/>
              <a:gd name="connsiteY4-10" fmla="*/ 252279 h 493591"/>
              <a:gd name="connsiteX5-11" fmla="*/ 549713 w 560550"/>
              <a:gd name="connsiteY5-12" fmla="*/ 442022 h 493591"/>
              <a:gd name="connsiteX6-13" fmla="*/ 553726 w 560550"/>
              <a:gd name="connsiteY6-14" fmla="*/ 448555 h 493591"/>
              <a:gd name="connsiteX7-15" fmla="*/ 557360 w 560550"/>
              <a:gd name="connsiteY7-16" fmla="*/ 480662 h 493591"/>
              <a:gd name="connsiteX8-17" fmla="*/ 557111 w 560550"/>
              <a:gd name="connsiteY8-18" fmla="*/ 481348 h 493591"/>
              <a:gd name="connsiteX9-19" fmla="*/ 527738 w 560550"/>
              <a:gd name="connsiteY9-20" fmla="*/ 493568 h 493591"/>
              <a:gd name="connsiteX10-21" fmla="*/ 496688 w 560550"/>
              <a:gd name="connsiteY10-22" fmla="*/ 492722 h 493591"/>
              <a:gd name="connsiteX11-23" fmla="*/ 275338 w 560550"/>
              <a:gd name="connsiteY11-24" fmla="*/ 480778 h 493591"/>
              <a:gd name="connsiteX12-25" fmla="*/ 275975 w 560550"/>
              <a:gd name="connsiteY12-26" fmla="*/ 480403 h 493591"/>
              <a:gd name="connsiteX13-27" fmla="*/ 266629 w 560550"/>
              <a:gd name="connsiteY13-28" fmla="*/ 479903 h 493591"/>
              <a:gd name="connsiteX14-29" fmla="*/ 40497 w 560550"/>
              <a:gd name="connsiteY14-30" fmla="*/ 492105 h 493591"/>
              <a:gd name="connsiteX15-31" fmla="*/ 32832 w 560550"/>
              <a:gd name="connsiteY15-32" fmla="*/ 492314 h 493591"/>
              <a:gd name="connsiteX16-33" fmla="*/ 3210 w 560550"/>
              <a:gd name="connsiteY16-34" fmla="*/ 479408 h 493591"/>
              <a:gd name="connsiteX17-35" fmla="*/ 2740 w 560550"/>
              <a:gd name="connsiteY17-36" fmla="*/ 478849 h 493591"/>
              <a:gd name="connsiteX18-37" fmla="*/ 6844 w 560550"/>
              <a:gd name="connsiteY18-38" fmla="*/ 447301 h 493591"/>
              <a:gd name="connsiteX19-39" fmla="*/ 23102 w 560550"/>
              <a:gd name="connsiteY19-40" fmla="*/ 420834 h 493591"/>
              <a:gd name="connsiteX20-41" fmla="*/ 144121 w 560550"/>
              <a:gd name="connsiteY20-42" fmla="*/ 235111 h 493591"/>
              <a:gd name="connsiteX21-43" fmla="*/ 144127 w 560550"/>
              <a:gd name="connsiteY21-44" fmla="*/ 235851 h 493591"/>
              <a:gd name="connsiteX22-45" fmla="*/ 149231 w 560550"/>
              <a:gd name="connsiteY22-46" fmla="*/ 228009 h 493591"/>
              <a:gd name="connsiteX23-47" fmla="*/ 251731 w 560550"/>
              <a:gd name="connsiteY23-48" fmla="*/ 26070 h 493591"/>
              <a:gd name="connsiteX24-49" fmla="*/ 255383 w 560550"/>
              <a:gd name="connsiteY24-50" fmla="*/ 19328 h 493591"/>
              <a:gd name="connsiteX25-51" fmla="*/ 281371 w 560550"/>
              <a:gd name="connsiteY25-52" fmla="*/ 127 h 493591"/>
              <a:gd name="connsiteX26-53" fmla="*/ 282090 w 560550"/>
              <a:gd name="connsiteY26-54" fmla="*/ 0 h 493591"/>
              <a:gd name="connsiteX0-55" fmla="*/ 282090 w 560550"/>
              <a:gd name="connsiteY0-56" fmla="*/ 0 h 493591"/>
              <a:gd name="connsiteX1-57" fmla="*/ 307359 w 560550"/>
              <a:gd name="connsiteY1-58" fmla="*/ 19328 h 493591"/>
              <a:gd name="connsiteX2-59" fmla="*/ 322151 w 560550"/>
              <a:gd name="connsiteY2-60" fmla="*/ 46641 h 493591"/>
              <a:gd name="connsiteX3-61" fmla="*/ 426075 w 560550"/>
              <a:gd name="connsiteY3-62" fmla="*/ 252279 h 493591"/>
              <a:gd name="connsiteX4-63" fmla="*/ 549713 w 560550"/>
              <a:gd name="connsiteY4-64" fmla="*/ 442022 h 493591"/>
              <a:gd name="connsiteX5-65" fmla="*/ 553726 w 560550"/>
              <a:gd name="connsiteY5-66" fmla="*/ 448555 h 493591"/>
              <a:gd name="connsiteX6-67" fmla="*/ 557360 w 560550"/>
              <a:gd name="connsiteY6-68" fmla="*/ 480662 h 493591"/>
              <a:gd name="connsiteX7-69" fmla="*/ 557111 w 560550"/>
              <a:gd name="connsiteY7-70" fmla="*/ 481348 h 493591"/>
              <a:gd name="connsiteX8-71" fmla="*/ 527738 w 560550"/>
              <a:gd name="connsiteY8-72" fmla="*/ 493568 h 493591"/>
              <a:gd name="connsiteX9-73" fmla="*/ 496688 w 560550"/>
              <a:gd name="connsiteY9-74" fmla="*/ 492722 h 493591"/>
              <a:gd name="connsiteX10-75" fmla="*/ 275338 w 560550"/>
              <a:gd name="connsiteY10-76" fmla="*/ 480778 h 493591"/>
              <a:gd name="connsiteX11-77" fmla="*/ 275975 w 560550"/>
              <a:gd name="connsiteY11-78" fmla="*/ 480403 h 493591"/>
              <a:gd name="connsiteX12-79" fmla="*/ 266629 w 560550"/>
              <a:gd name="connsiteY12-80" fmla="*/ 479903 h 493591"/>
              <a:gd name="connsiteX13-81" fmla="*/ 40497 w 560550"/>
              <a:gd name="connsiteY13-82" fmla="*/ 492105 h 493591"/>
              <a:gd name="connsiteX14-83" fmla="*/ 32832 w 560550"/>
              <a:gd name="connsiteY14-84" fmla="*/ 492314 h 493591"/>
              <a:gd name="connsiteX15-85" fmla="*/ 3210 w 560550"/>
              <a:gd name="connsiteY15-86" fmla="*/ 479408 h 493591"/>
              <a:gd name="connsiteX16-87" fmla="*/ 2740 w 560550"/>
              <a:gd name="connsiteY16-88" fmla="*/ 478849 h 493591"/>
              <a:gd name="connsiteX17-89" fmla="*/ 6844 w 560550"/>
              <a:gd name="connsiteY17-90" fmla="*/ 447301 h 493591"/>
              <a:gd name="connsiteX18-91" fmla="*/ 23102 w 560550"/>
              <a:gd name="connsiteY18-92" fmla="*/ 420834 h 493591"/>
              <a:gd name="connsiteX19-93" fmla="*/ 144121 w 560550"/>
              <a:gd name="connsiteY19-94" fmla="*/ 235111 h 493591"/>
              <a:gd name="connsiteX20-95" fmla="*/ 144127 w 560550"/>
              <a:gd name="connsiteY20-96" fmla="*/ 235851 h 493591"/>
              <a:gd name="connsiteX21-97" fmla="*/ 149231 w 560550"/>
              <a:gd name="connsiteY21-98" fmla="*/ 228009 h 493591"/>
              <a:gd name="connsiteX22-99" fmla="*/ 251731 w 560550"/>
              <a:gd name="connsiteY22-100" fmla="*/ 26070 h 493591"/>
              <a:gd name="connsiteX23-101" fmla="*/ 255383 w 560550"/>
              <a:gd name="connsiteY23-102" fmla="*/ 19328 h 493591"/>
              <a:gd name="connsiteX24-103" fmla="*/ 281371 w 560550"/>
              <a:gd name="connsiteY24-104" fmla="*/ 127 h 493591"/>
              <a:gd name="connsiteX25-105" fmla="*/ 282090 w 560550"/>
              <a:gd name="connsiteY25-106" fmla="*/ 0 h 493591"/>
              <a:gd name="connsiteX0-107" fmla="*/ 282090 w 560550"/>
              <a:gd name="connsiteY0-108" fmla="*/ 0 h 493591"/>
              <a:gd name="connsiteX1-109" fmla="*/ 307359 w 560550"/>
              <a:gd name="connsiteY1-110" fmla="*/ 19328 h 493591"/>
              <a:gd name="connsiteX2-111" fmla="*/ 322151 w 560550"/>
              <a:gd name="connsiteY2-112" fmla="*/ 46641 h 493591"/>
              <a:gd name="connsiteX3-113" fmla="*/ 426075 w 560550"/>
              <a:gd name="connsiteY3-114" fmla="*/ 252279 h 493591"/>
              <a:gd name="connsiteX4-115" fmla="*/ 549713 w 560550"/>
              <a:gd name="connsiteY4-116" fmla="*/ 442022 h 493591"/>
              <a:gd name="connsiteX5-117" fmla="*/ 553726 w 560550"/>
              <a:gd name="connsiteY5-118" fmla="*/ 448555 h 493591"/>
              <a:gd name="connsiteX6-119" fmla="*/ 557360 w 560550"/>
              <a:gd name="connsiteY6-120" fmla="*/ 480662 h 493591"/>
              <a:gd name="connsiteX7-121" fmla="*/ 557111 w 560550"/>
              <a:gd name="connsiteY7-122" fmla="*/ 481348 h 493591"/>
              <a:gd name="connsiteX8-123" fmla="*/ 527738 w 560550"/>
              <a:gd name="connsiteY8-124" fmla="*/ 493568 h 493591"/>
              <a:gd name="connsiteX9-125" fmla="*/ 496688 w 560550"/>
              <a:gd name="connsiteY9-126" fmla="*/ 492722 h 493591"/>
              <a:gd name="connsiteX10-127" fmla="*/ 275338 w 560550"/>
              <a:gd name="connsiteY10-128" fmla="*/ 480778 h 493591"/>
              <a:gd name="connsiteX11-129" fmla="*/ 275975 w 560550"/>
              <a:gd name="connsiteY11-130" fmla="*/ 480403 h 493591"/>
              <a:gd name="connsiteX12-131" fmla="*/ 266629 w 560550"/>
              <a:gd name="connsiteY12-132" fmla="*/ 479903 h 493591"/>
              <a:gd name="connsiteX13-133" fmla="*/ 40497 w 560550"/>
              <a:gd name="connsiteY13-134" fmla="*/ 492105 h 493591"/>
              <a:gd name="connsiteX14-135" fmla="*/ 32832 w 560550"/>
              <a:gd name="connsiteY14-136" fmla="*/ 492314 h 493591"/>
              <a:gd name="connsiteX15-137" fmla="*/ 3210 w 560550"/>
              <a:gd name="connsiteY15-138" fmla="*/ 479408 h 493591"/>
              <a:gd name="connsiteX16-139" fmla="*/ 2740 w 560550"/>
              <a:gd name="connsiteY16-140" fmla="*/ 478849 h 493591"/>
              <a:gd name="connsiteX17-141" fmla="*/ 6844 w 560550"/>
              <a:gd name="connsiteY17-142" fmla="*/ 447301 h 493591"/>
              <a:gd name="connsiteX18-143" fmla="*/ 23102 w 560550"/>
              <a:gd name="connsiteY18-144" fmla="*/ 420834 h 493591"/>
              <a:gd name="connsiteX19-145" fmla="*/ 144121 w 560550"/>
              <a:gd name="connsiteY19-146" fmla="*/ 235111 h 493591"/>
              <a:gd name="connsiteX20-147" fmla="*/ 144127 w 560550"/>
              <a:gd name="connsiteY20-148" fmla="*/ 235851 h 493591"/>
              <a:gd name="connsiteX21-149" fmla="*/ 149231 w 560550"/>
              <a:gd name="connsiteY21-150" fmla="*/ 228009 h 493591"/>
              <a:gd name="connsiteX22-151" fmla="*/ 251731 w 560550"/>
              <a:gd name="connsiteY22-152" fmla="*/ 26070 h 493591"/>
              <a:gd name="connsiteX23-153" fmla="*/ 255383 w 560550"/>
              <a:gd name="connsiteY23-154" fmla="*/ 19328 h 493591"/>
              <a:gd name="connsiteX24-155" fmla="*/ 281371 w 560550"/>
              <a:gd name="connsiteY24-156" fmla="*/ 127 h 493591"/>
              <a:gd name="connsiteX25-157" fmla="*/ 282090 w 560550"/>
              <a:gd name="connsiteY25-158" fmla="*/ 0 h 493591"/>
              <a:gd name="connsiteX0-159" fmla="*/ 282090 w 560550"/>
              <a:gd name="connsiteY0-160" fmla="*/ 0 h 493591"/>
              <a:gd name="connsiteX1-161" fmla="*/ 307359 w 560550"/>
              <a:gd name="connsiteY1-162" fmla="*/ 19328 h 493591"/>
              <a:gd name="connsiteX2-163" fmla="*/ 322151 w 560550"/>
              <a:gd name="connsiteY2-164" fmla="*/ 46641 h 493591"/>
              <a:gd name="connsiteX3-165" fmla="*/ 426075 w 560550"/>
              <a:gd name="connsiteY3-166" fmla="*/ 252279 h 493591"/>
              <a:gd name="connsiteX4-167" fmla="*/ 549713 w 560550"/>
              <a:gd name="connsiteY4-168" fmla="*/ 442022 h 493591"/>
              <a:gd name="connsiteX5-169" fmla="*/ 553726 w 560550"/>
              <a:gd name="connsiteY5-170" fmla="*/ 448555 h 493591"/>
              <a:gd name="connsiteX6-171" fmla="*/ 557360 w 560550"/>
              <a:gd name="connsiteY6-172" fmla="*/ 480662 h 493591"/>
              <a:gd name="connsiteX7-173" fmla="*/ 557111 w 560550"/>
              <a:gd name="connsiteY7-174" fmla="*/ 481348 h 493591"/>
              <a:gd name="connsiteX8-175" fmla="*/ 527738 w 560550"/>
              <a:gd name="connsiteY8-176" fmla="*/ 493568 h 493591"/>
              <a:gd name="connsiteX9-177" fmla="*/ 496688 w 560550"/>
              <a:gd name="connsiteY9-178" fmla="*/ 492722 h 493591"/>
              <a:gd name="connsiteX10-179" fmla="*/ 275338 w 560550"/>
              <a:gd name="connsiteY10-180" fmla="*/ 480778 h 493591"/>
              <a:gd name="connsiteX11-181" fmla="*/ 275975 w 560550"/>
              <a:gd name="connsiteY11-182" fmla="*/ 480403 h 493591"/>
              <a:gd name="connsiteX12-183" fmla="*/ 266629 w 560550"/>
              <a:gd name="connsiteY12-184" fmla="*/ 479903 h 493591"/>
              <a:gd name="connsiteX13-185" fmla="*/ 40497 w 560550"/>
              <a:gd name="connsiteY13-186" fmla="*/ 492105 h 493591"/>
              <a:gd name="connsiteX14-187" fmla="*/ 32832 w 560550"/>
              <a:gd name="connsiteY14-188" fmla="*/ 492314 h 493591"/>
              <a:gd name="connsiteX15-189" fmla="*/ 3210 w 560550"/>
              <a:gd name="connsiteY15-190" fmla="*/ 479408 h 493591"/>
              <a:gd name="connsiteX16-191" fmla="*/ 2740 w 560550"/>
              <a:gd name="connsiteY16-192" fmla="*/ 478849 h 493591"/>
              <a:gd name="connsiteX17-193" fmla="*/ 6844 w 560550"/>
              <a:gd name="connsiteY17-194" fmla="*/ 447301 h 493591"/>
              <a:gd name="connsiteX18-195" fmla="*/ 23102 w 560550"/>
              <a:gd name="connsiteY18-196" fmla="*/ 420834 h 493591"/>
              <a:gd name="connsiteX19-197" fmla="*/ 144121 w 560550"/>
              <a:gd name="connsiteY19-198" fmla="*/ 235111 h 493591"/>
              <a:gd name="connsiteX20-199" fmla="*/ 149231 w 560550"/>
              <a:gd name="connsiteY20-200" fmla="*/ 228009 h 493591"/>
              <a:gd name="connsiteX21-201" fmla="*/ 251731 w 560550"/>
              <a:gd name="connsiteY21-202" fmla="*/ 26070 h 493591"/>
              <a:gd name="connsiteX22-203" fmla="*/ 255383 w 560550"/>
              <a:gd name="connsiteY22-204" fmla="*/ 19328 h 493591"/>
              <a:gd name="connsiteX23-205" fmla="*/ 281371 w 560550"/>
              <a:gd name="connsiteY23-206" fmla="*/ 127 h 493591"/>
              <a:gd name="connsiteX24-207" fmla="*/ 282090 w 560550"/>
              <a:gd name="connsiteY24-208" fmla="*/ 0 h 493591"/>
              <a:gd name="connsiteX0-209" fmla="*/ 282090 w 560550"/>
              <a:gd name="connsiteY0-210" fmla="*/ 0 h 493591"/>
              <a:gd name="connsiteX1-211" fmla="*/ 307359 w 560550"/>
              <a:gd name="connsiteY1-212" fmla="*/ 19328 h 493591"/>
              <a:gd name="connsiteX2-213" fmla="*/ 322151 w 560550"/>
              <a:gd name="connsiteY2-214" fmla="*/ 46641 h 493591"/>
              <a:gd name="connsiteX3-215" fmla="*/ 426075 w 560550"/>
              <a:gd name="connsiteY3-216" fmla="*/ 252279 h 493591"/>
              <a:gd name="connsiteX4-217" fmla="*/ 549713 w 560550"/>
              <a:gd name="connsiteY4-218" fmla="*/ 442022 h 493591"/>
              <a:gd name="connsiteX5-219" fmla="*/ 553726 w 560550"/>
              <a:gd name="connsiteY5-220" fmla="*/ 448555 h 493591"/>
              <a:gd name="connsiteX6-221" fmla="*/ 557360 w 560550"/>
              <a:gd name="connsiteY6-222" fmla="*/ 480662 h 493591"/>
              <a:gd name="connsiteX7-223" fmla="*/ 557111 w 560550"/>
              <a:gd name="connsiteY7-224" fmla="*/ 481348 h 493591"/>
              <a:gd name="connsiteX8-225" fmla="*/ 527738 w 560550"/>
              <a:gd name="connsiteY8-226" fmla="*/ 493568 h 493591"/>
              <a:gd name="connsiteX9-227" fmla="*/ 496688 w 560550"/>
              <a:gd name="connsiteY9-228" fmla="*/ 492722 h 493591"/>
              <a:gd name="connsiteX10-229" fmla="*/ 275338 w 560550"/>
              <a:gd name="connsiteY10-230" fmla="*/ 480778 h 493591"/>
              <a:gd name="connsiteX11-231" fmla="*/ 275975 w 560550"/>
              <a:gd name="connsiteY11-232" fmla="*/ 480403 h 493591"/>
              <a:gd name="connsiteX12-233" fmla="*/ 266629 w 560550"/>
              <a:gd name="connsiteY12-234" fmla="*/ 479903 h 493591"/>
              <a:gd name="connsiteX13-235" fmla="*/ 40497 w 560550"/>
              <a:gd name="connsiteY13-236" fmla="*/ 492105 h 493591"/>
              <a:gd name="connsiteX14-237" fmla="*/ 32832 w 560550"/>
              <a:gd name="connsiteY14-238" fmla="*/ 492314 h 493591"/>
              <a:gd name="connsiteX15-239" fmla="*/ 3210 w 560550"/>
              <a:gd name="connsiteY15-240" fmla="*/ 479408 h 493591"/>
              <a:gd name="connsiteX16-241" fmla="*/ 2740 w 560550"/>
              <a:gd name="connsiteY16-242" fmla="*/ 478849 h 493591"/>
              <a:gd name="connsiteX17-243" fmla="*/ 6844 w 560550"/>
              <a:gd name="connsiteY17-244" fmla="*/ 447301 h 493591"/>
              <a:gd name="connsiteX18-245" fmla="*/ 23102 w 560550"/>
              <a:gd name="connsiteY18-246" fmla="*/ 420834 h 493591"/>
              <a:gd name="connsiteX19-247" fmla="*/ 149231 w 560550"/>
              <a:gd name="connsiteY19-248" fmla="*/ 228009 h 493591"/>
              <a:gd name="connsiteX20-249" fmla="*/ 251731 w 560550"/>
              <a:gd name="connsiteY20-250" fmla="*/ 26070 h 493591"/>
              <a:gd name="connsiteX21-251" fmla="*/ 255383 w 560550"/>
              <a:gd name="connsiteY21-252" fmla="*/ 19328 h 493591"/>
              <a:gd name="connsiteX22-253" fmla="*/ 281371 w 560550"/>
              <a:gd name="connsiteY22-254" fmla="*/ 127 h 493591"/>
              <a:gd name="connsiteX23-255" fmla="*/ 282090 w 560550"/>
              <a:gd name="connsiteY23-256" fmla="*/ 0 h 493591"/>
              <a:gd name="connsiteX0-257" fmla="*/ 282090 w 560550"/>
              <a:gd name="connsiteY0-258" fmla="*/ 0 h 493591"/>
              <a:gd name="connsiteX1-259" fmla="*/ 307359 w 560550"/>
              <a:gd name="connsiteY1-260" fmla="*/ 19328 h 493591"/>
              <a:gd name="connsiteX2-261" fmla="*/ 322151 w 560550"/>
              <a:gd name="connsiteY2-262" fmla="*/ 46641 h 493591"/>
              <a:gd name="connsiteX3-263" fmla="*/ 426075 w 560550"/>
              <a:gd name="connsiteY3-264" fmla="*/ 252279 h 493591"/>
              <a:gd name="connsiteX4-265" fmla="*/ 549713 w 560550"/>
              <a:gd name="connsiteY4-266" fmla="*/ 442022 h 493591"/>
              <a:gd name="connsiteX5-267" fmla="*/ 553726 w 560550"/>
              <a:gd name="connsiteY5-268" fmla="*/ 448555 h 493591"/>
              <a:gd name="connsiteX6-269" fmla="*/ 557360 w 560550"/>
              <a:gd name="connsiteY6-270" fmla="*/ 480662 h 493591"/>
              <a:gd name="connsiteX7-271" fmla="*/ 557111 w 560550"/>
              <a:gd name="connsiteY7-272" fmla="*/ 481348 h 493591"/>
              <a:gd name="connsiteX8-273" fmla="*/ 527738 w 560550"/>
              <a:gd name="connsiteY8-274" fmla="*/ 493568 h 493591"/>
              <a:gd name="connsiteX9-275" fmla="*/ 496688 w 560550"/>
              <a:gd name="connsiteY9-276" fmla="*/ 492722 h 493591"/>
              <a:gd name="connsiteX10-277" fmla="*/ 275338 w 560550"/>
              <a:gd name="connsiteY10-278" fmla="*/ 480778 h 493591"/>
              <a:gd name="connsiteX11-279" fmla="*/ 275975 w 560550"/>
              <a:gd name="connsiteY11-280" fmla="*/ 480403 h 493591"/>
              <a:gd name="connsiteX12-281" fmla="*/ 266629 w 560550"/>
              <a:gd name="connsiteY12-282" fmla="*/ 479903 h 493591"/>
              <a:gd name="connsiteX13-283" fmla="*/ 40497 w 560550"/>
              <a:gd name="connsiteY13-284" fmla="*/ 492105 h 493591"/>
              <a:gd name="connsiteX14-285" fmla="*/ 32832 w 560550"/>
              <a:gd name="connsiteY14-286" fmla="*/ 492314 h 493591"/>
              <a:gd name="connsiteX15-287" fmla="*/ 3210 w 560550"/>
              <a:gd name="connsiteY15-288" fmla="*/ 479408 h 493591"/>
              <a:gd name="connsiteX16-289" fmla="*/ 2740 w 560550"/>
              <a:gd name="connsiteY16-290" fmla="*/ 478849 h 493591"/>
              <a:gd name="connsiteX17-291" fmla="*/ 6844 w 560550"/>
              <a:gd name="connsiteY17-292" fmla="*/ 447301 h 493591"/>
              <a:gd name="connsiteX18-293" fmla="*/ 23102 w 560550"/>
              <a:gd name="connsiteY18-294" fmla="*/ 420834 h 493591"/>
              <a:gd name="connsiteX19-295" fmla="*/ 149231 w 560550"/>
              <a:gd name="connsiteY19-296" fmla="*/ 228009 h 493591"/>
              <a:gd name="connsiteX20-297" fmla="*/ 251731 w 560550"/>
              <a:gd name="connsiteY20-298" fmla="*/ 26070 h 493591"/>
              <a:gd name="connsiteX21-299" fmla="*/ 255383 w 560550"/>
              <a:gd name="connsiteY21-300" fmla="*/ 19328 h 493591"/>
              <a:gd name="connsiteX22-301" fmla="*/ 281371 w 560550"/>
              <a:gd name="connsiteY22-302" fmla="*/ 127 h 493591"/>
              <a:gd name="connsiteX23-303" fmla="*/ 282090 w 560550"/>
              <a:gd name="connsiteY23-304" fmla="*/ 0 h 493591"/>
              <a:gd name="connsiteX0-305" fmla="*/ 282090 w 560550"/>
              <a:gd name="connsiteY0-306" fmla="*/ 0 h 493591"/>
              <a:gd name="connsiteX1-307" fmla="*/ 307359 w 560550"/>
              <a:gd name="connsiteY1-308" fmla="*/ 19328 h 493591"/>
              <a:gd name="connsiteX2-309" fmla="*/ 322151 w 560550"/>
              <a:gd name="connsiteY2-310" fmla="*/ 46641 h 493591"/>
              <a:gd name="connsiteX3-311" fmla="*/ 426075 w 560550"/>
              <a:gd name="connsiteY3-312" fmla="*/ 252279 h 493591"/>
              <a:gd name="connsiteX4-313" fmla="*/ 549713 w 560550"/>
              <a:gd name="connsiteY4-314" fmla="*/ 442022 h 493591"/>
              <a:gd name="connsiteX5-315" fmla="*/ 553726 w 560550"/>
              <a:gd name="connsiteY5-316" fmla="*/ 448555 h 493591"/>
              <a:gd name="connsiteX6-317" fmla="*/ 557360 w 560550"/>
              <a:gd name="connsiteY6-318" fmla="*/ 480662 h 493591"/>
              <a:gd name="connsiteX7-319" fmla="*/ 557111 w 560550"/>
              <a:gd name="connsiteY7-320" fmla="*/ 481348 h 493591"/>
              <a:gd name="connsiteX8-321" fmla="*/ 527738 w 560550"/>
              <a:gd name="connsiteY8-322" fmla="*/ 493568 h 493591"/>
              <a:gd name="connsiteX9-323" fmla="*/ 496688 w 560550"/>
              <a:gd name="connsiteY9-324" fmla="*/ 492722 h 493591"/>
              <a:gd name="connsiteX10-325" fmla="*/ 275338 w 560550"/>
              <a:gd name="connsiteY10-326" fmla="*/ 480778 h 493591"/>
              <a:gd name="connsiteX11-327" fmla="*/ 266629 w 560550"/>
              <a:gd name="connsiteY11-328" fmla="*/ 479903 h 493591"/>
              <a:gd name="connsiteX12-329" fmla="*/ 40497 w 560550"/>
              <a:gd name="connsiteY12-330" fmla="*/ 492105 h 493591"/>
              <a:gd name="connsiteX13-331" fmla="*/ 32832 w 560550"/>
              <a:gd name="connsiteY13-332" fmla="*/ 492314 h 493591"/>
              <a:gd name="connsiteX14-333" fmla="*/ 3210 w 560550"/>
              <a:gd name="connsiteY14-334" fmla="*/ 479408 h 493591"/>
              <a:gd name="connsiteX15-335" fmla="*/ 2740 w 560550"/>
              <a:gd name="connsiteY15-336" fmla="*/ 478849 h 493591"/>
              <a:gd name="connsiteX16-337" fmla="*/ 6844 w 560550"/>
              <a:gd name="connsiteY16-338" fmla="*/ 447301 h 493591"/>
              <a:gd name="connsiteX17-339" fmla="*/ 23102 w 560550"/>
              <a:gd name="connsiteY17-340" fmla="*/ 420834 h 493591"/>
              <a:gd name="connsiteX18-341" fmla="*/ 149231 w 560550"/>
              <a:gd name="connsiteY18-342" fmla="*/ 228009 h 493591"/>
              <a:gd name="connsiteX19-343" fmla="*/ 251731 w 560550"/>
              <a:gd name="connsiteY19-344" fmla="*/ 26070 h 493591"/>
              <a:gd name="connsiteX20-345" fmla="*/ 255383 w 560550"/>
              <a:gd name="connsiteY20-346" fmla="*/ 19328 h 493591"/>
              <a:gd name="connsiteX21-347" fmla="*/ 281371 w 560550"/>
              <a:gd name="connsiteY21-348" fmla="*/ 127 h 493591"/>
              <a:gd name="connsiteX22-349" fmla="*/ 282090 w 560550"/>
              <a:gd name="connsiteY22-350" fmla="*/ 0 h 493591"/>
              <a:gd name="connsiteX0-351" fmla="*/ 282090 w 560550"/>
              <a:gd name="connsiteY0-352" fmla="*/ 0 h 493591"/>
              <a:gd name="connsiteX1-353" fmla="*/ 307359 w 560550"/>
              <a:gd name="connsiteY1-354" fmla="*/ 19328 h 493591"/>
              <a:gd name="connsiteX2-355" fmla="*/ 322151 w 560550"/>
              <a:gd name="connsiteY2-356" fmla="*/ 46641 h 493591"/>
              <a:gd name="connsiteX3-357" fmla="*/ 426075 w 560550"/>
              <a:gd name="connsiteY3-358" fmla="*/ 252279 h 493591"/>
              <a:gd name="connsiteX4-359" fmla="*/ 549713 w 560550"/>
              <a:gd name="connsiteY4-360" fmla="*/ 442022 h 493591"/>
              <a:gd name="connsiteX5-361" fmla="*/ 553726 w 560550"/>
              <a:gd name="connsiteY5-362" fmla="*/ 448555 h 493591"/>
              <a:gd name="connsiteX6-363" fmla="*/ 557360 w 560550"/>
              <a:gd name="connsiteY6-364" fmla="*/ 480662 h 493591"/>
              <a:gd name="connsiteX7-365" fmla="*/ 557111 w 560550"/>
              <a:gd name="connsiteY7-366" fmla="*/ 481348 h 493591"/>
              <a:gd name="connsiteX8-367" fmla="*/ 527738 w 560550"/>
              <a:gd name="connsiteY8-368" fmla="*/ 493568 h 493591"/>
              <a:gd name="connsiteX9-369" fmla="*/ 496688 w 560550"/>
              <a:gd name="connsiteY9-370" fmla="*/ 492722 h 493591"/>
              <a:gd name="connsiteX10-371" fmla="*/ 266629 w 560550"/>
              <a:gd name="connsiteY10-372" fmla="*/ 479903 h 493591"/>
              <a:gd name="connsiteX11-373" fmla="*/ 40497 w 560550"/>
              <a:gd name="connsiteY11-374" fmla="*/ 492105 h 493591"/>
              <a:gd name="connsiteX12-375" fmla="*/ 32832 w 560550"/>
              <a:gd name="connsiteY12-376" fmla="*/ 492314 h 493591"/>
              <a:gd name="connsiteX13-377" fmla="*/ 3210 w 560550"/>
              <a:gd name="connsiteY13-378" fmla="*/ 479408 h 493591"/>
              <a:gd name="connsiteX14-379" fmla="*/ 2740 w 560550"/>
              <a:gd name="connsiteY14-380" fmla="*/ 478849 h 493591"/>
              <a:gd name="connsiteX15-381" fmla="*/ 6844 w 560550"/>
              <a:gd name="connsiteY15-382" fmla="*/ 447301 h 493591"/>
              <a:gd name="connsiteX16-383" fmla="*/ 23102 w 560550"/>
              <a:gd name="connsiteY16-384" fmla="*/ 420834 h 493591"/>
              <a:gd name="connsiteX17-385" fmla="*/ 149231 w 560550"/>
              <a:gd name="connsiteY17-386" fmla="*/ 228009 h 493591"/>
              <a:gd name="connsiteX18-387" fmla="*/ 251731 w 560550"/>
              <a:gd name="connsiteY18-388" fmla="*/ 26070 h 493591"/>
              <a:gd name="connsiteX19-389" fmla="*/ 255383 w 560550"/>
              <a:gd name="connsiteY19-390" fmla="*/ 19328 h 493591"/>
              <a:gd name="connsiteX20-391" fmla="*/ 281371 w 560550"/>
              <a:gd name="connsiteY20-392" fmla="*/ 127 h 493591"/>
              <a:gd name="connsiteX21-393" fmla="*/ 282090 w 560550"/>
              <a:gd name="connsiteY21-394" fmla="*/ 0 h 493591"/>
              <a:gd name="connsiteX0-395" fmla="*/ 282090 w 560550"/>
              <a:gd name="connsiteY0-396" fmla="*/ 0 h 493591"/>
              <a:gd name="connsiteX1-397" fmla="*/ 307359 w 560550"/>
              <a:gd name="connsiteY1-398" fmla="*/ 19328 h 493591"/>
              <a:gd name="connsiteX2-399" fmla="*/ 322151 w 560550"/>
              <a:gd name="connsiteY2-400" fmla="*/ 46641 h 493591"/>
              <a:gd name="connsiteX3-401" fmla="*/ 426075 w 560550"/>
              <a:gd name="connsiteY3-402" fmla="*/ 252279 h 493591"/>
              <a:gd name="connsiteX4-403" fmla="*/ 549713 w 560550"/>
              <a:gd name="connsiteY4-404" fmla="*/ 442022 h 493591"/>
              <a:gd name="connsiteX5-405" fmla="*/ 553726 w 560550"/>
              <a:gd name="connsiteY5-406" fmla="*/ 448555 h 493591"/>
              <a:gd name="connsiteX6-407" fmla="*/ 557360 w 560550"/>
              <a:gd name="connsiteY6-408" fmla="*/ 480662 h 493591"/>
              <a:gd name="connsiteX7-409" fmla="*/ 557111 w 560550"/>
              <a:gd name="connsiteY7-410" fmla="*/ 481348 h 493591"/>
              <a:gd name="connsiteX8-411" fmla="*/ 527738 w 560550"/>
              <a:gd name="connsiteY8-412" fmla="*/ 493568 h 493591"/>
              <a:gd name="connsiteX9-413" fmla="*/ 496688 w 560550"/>
              <a:gd name="connsiteY9-414" fmla="*/ 492722 h 493591"/>
              <a:gd name="connsiteX10-415" fmla="*/ 266629 w 560550"/>
              <a:gd name="connsiteY10-416" fmla="*/ 479903 h 493591"/>
              <a:gd name="connsiteX11-417" fmla="*/ 40497 w 560550"/>
              <a:gd name="connsiteY11-418" fmla="*/ 492105 h 493591"/>
              <a:gd name="connsiteX12-419" fmla="*/ 32832 w 560550"/>
              <a:gd name="connsiteY12-420" fmla="*/ 492314 h 493591"/>
              <a:gd name="connsiteX13-421" fmla="*/ 3210 w 560550"/>
              <a:gd name="connsiteY13-422" fmla="*/ 479408 h 493591"/>
              <a:gd name="connsiteX14-423" fmla="*/ 2740 w 560550"/>
              <a:gd name="connsiteY14-424" fmla="*/ 478849 h 493591"/>
              <a:gd name="connsiteX15-425" fmla="*/ 6844 w 560550"/>
              <a:gd name="connsiteY15-426" fmla="*/ 447301 h 493591"/>
              <a:gd name="connsiteX16-427" fmla="*/ 23102 w 560550"/>
              <a:gd name="connsiteY16-428" fmla="*/ 420834 h 493591"/>
              <a:gd name="connsiteX17-429" fmla="*/ 149231 w 560550"/>
              <a:gd name="connsiteY17-430" fmla="*/ 228009 h 493591"/>
              <a:gd name="connsiteX18-431" fmla="*/ 251731 w 560550"/>
              <a:gd name="connsiteY18-432" fmla="*/ 26070 h 493591"/>
              <a:gd name="connsiteX19-433" fmla="*/ 255383 w 560550"/>
              <a:gd name="connsiteY19-434" fmla="*/ 19328 h 493591"/>
              <a:gd name="connsiteX20-435" fmla="*/ 281371 w 560550"/>
              <a:gd name="connsiteY20-436" fmla="*/ 127 h 493591"/>
              <a:gd name="connsiteX21-437" fmla="*/ 282090 w 560550"/>
              <a:gd name="connsiteY21-438" fmla="*/ 0 h 493591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  <a:cxn ang="0">
                <a:pos x="connsiteX10-21" y="connsiteY10-22"/>
              </a:cxn>
              <a:cxn ang="0">
                <a:pos x="connsiteX11-23" y="connsiteY11-24"/>
              </a:cxn>
              <a:cxn ang="0">
                <a:pos x="connsiteX12-25" y="connsiteY12-26"/>
              </a:cxn>
              <a:cxn ang="0">
                <a:pos x="connsiteX13-27" y="connsiteY13-28"/>
              </a:cxn>
              <a:cxn ang="0">
                <a:pos x="connsiteX14-29" y="connsiteY14-30"/>
              </a:cxn>
              <a:cxn ang="0">
                <a:pos x="connsiteX15-31" y="connsiteY15-32"/>
              </a:cxn>
              <a:cxn ang="0">
                <a:pos x="connsiteX16-33" y="connsiteY16-34"/>
              </a:cxn>
              <a:cxn ang="0">
                <a:pos x="connsiteX17-35" y="connsiteY17-36"/>
              </a:cxn>
              <a:cxn ang="0">
                <a:pos x="connsiteX18-37" y="connsiteY18-38"/>
              </a:cxn>
              <a:cxn ang="0">
                <a:pos x="connsiteX19-39" y="connsiteY19-40"/>
              </a:cxn>
              <a:cxn ang="0">
                <a:pos x="connsiteX20-41" y="connsiteY20-42"/>
              </a:cxn>
              <a:cxn ang="0">
                <a:pos x="connsiteX21-43" y="connsiteY21-44"/>
              </a:cxn>
            </a:cxnLst>
            <a:rect l="l" t="t" r="r" b="b"/>
            <a:pathLst>
              <a:path w="560550" h="493591">
                <a:moveTo>
                  <a:pt x="282090" y="0"/>
                </a:moveTo>
                <a:cubicBezTo>
                  <a:pt x="291235" y="0"/>
                  <a:pt x="300381" y="6443"/>
                  <a:pt x="307359" y="19328"/>
                </a:cubicBezTo>
                <a:lnTo>
                  <a:pt x="322151" y="46641"/>
                </a:lnTo>
                <a:cubicBezTo>
                  <a:pt x="341937" y="85466"/>
                  <a:pt x="388148" y="186382"/>
                  <a:pt x="426075" y="252279"/>
                </a:cubicBezTo>
                <a:cubicBezTo>
                  <a:pt x="464002" y="318176"/>
                  <a:pt x="528438" y="409309"/>
                  <a:pt x="549713" y="442022"/>
                </a:cubicBezTo>
                <a:lnTo>
                  <a:pt x="553726" y="448555"/>
                </a:lnTo>
                <a:cubicBezTo>
                  <a:pt x="561598" y="461368"/>
                  <a:pt x="562451" y="472766"/>
                  <a:pt x="557360" y="480662"/>
                </a:cubicBezTo>
                <a:cubicBezTo>
                  <a:pt x="557347" y="480929"/>
                  <a:pt x="557231" y="481140"/>
                  <a:pt x="557111" y="481348"/>
                </a:cubicBezTo>
                <a:cubicBezTo>
                  <a:pt x="552538" y="489268"/>
                  <a:pt x="542386" y="493968"/>
                  <a:pt x="527738" y="493568"/>
                </a:cubicBezTo>
                <a:lnTo>
                  <a:pt x="496688" y="492722"/>
                </a:lnTo>
                <a:cubicBezTo>
                  <a:pt x="453170" y="490445"/>
                  <a:pt x="342661" y="480006"/>
                  <a:pt x="266629" y="479903"/>
                </a:cubicBezTo>
                <a:cubicBezTo>
                  <a:pt x="190597" y="479800"/>
                  <a:pt x="79463" y="490037"/>
                  <a:pt x="40497" y="492105"/>
                </a:cubicBezTo>
                <a:lnTo>
                  <a:pt x="32832" y="492314"/>
                </a:lnTo>
                <a:cubicBezTo>
                  <a:pt x="17800" y="492724"/>
                  <a:pt x="7502" y="487764"/>
                  <a:pt x="3210" y="479408"/>
                </a:cubicBezTo>
                <a:cubicBezTo>
                  <a:pt x="2985" y="479262"/>
                  <a:pt x="2860" y="479056"/>
                  <a:pt x="2740" y="478849"/>
                </a:cubicBezTo>
                <a:cubicBezTo>
                  <a:pt x="-1833" y="470928"/>
                  <a:pt x="-826" y="459787"/>
                  <a:pt x="6844" y="447301"/>
                </a:cubicBezTo>
                <a:lnTo>
                  <a:pt x="23102" y="420834"/>
                </a:lnTo>
                <a:cubicBezTo>
                  <a:pt x="46833" y="384285"/>
                  <a:pt x="111126" y="293803"/>
                  <a:pt x="149231" y="228009"/>
                </a:cubicBezTo>
                <a:cubicBezTo>
                  <a:pt x="187336" y="162215"/>
                  <a:pt x="234039" y="60850"/>
                  <a:pt x="251731" y="26070"/>
                </a:cubicBezTo>
                <a:lnTo>
                  <a:pt x="255383" y="19328"/>
                </a:lnTo>
                <a:cubicBezTo>
                  <a:pt x="262543" y="6104"/>
                  <a:pt x="271988" y="-334"/>
                  <a:pt x="281371" y="127"/>
                </a:cubicBezTo>
                <a:cubicBezTo>
                  <a:pt x="281609" y="5"/>
                  <a:pt x="281850" y="0"/>
                  <a:pt x="282090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endParaRPr lang="zh-CN" altLang="en-US" strike="noStrike" noProof="1">
              <a:solidFill>
                <a:srgbClr val="FFFFFF"/>
              </a:solidFill>
              <a:latin typeface="黑体" panose="02010609060101010101" charset="-122"/>
              <a:ea typeface="黑体" panose="02010609060101010101" charset="-122"/>
              <a:cs typeface="Arial" panose="020B0604020202020204" pitchFamily="34" charset="0"/>
            </a:endParaRPr>
          </a:p>
        </p:txBody>
      </p:sp>
      <p:sp>
        <p:nvSpPr>
          <p:cNvPr id="10" name="KSO_Shape"/>
          <p:cNvSpPr/>
          <p:nvPr>
            <p:custDataLst>
              <p:tags r:id="rId7"/>
            </p:custDataLst>
          </p:nvPr>
        </p:nvSpPr>
        <p:spPr>
          <a:xfrm rot="9026800">
            <a:off x="590550" y="677863"/>
            <a:ext cx="88900" cy="79375"/>
          </a:xfrm>
          <a:custGeom>
            <a:avLst/>
            <a:gdLst>
              <a:gd name="connsiteX0" fmla="*/ 282090 w 560550"/>
              <a:gd name="connsiteY0" fmla="*/ 0 h 493591"/>
              <a:gd name="connsiteX1" fmla="*/ 307359 w 560550"/>
              <a:gd name="connsiteY1" fmla="*/ 19328 h 493591"/>
              <a:gd name="connsiteX2" fmla="*/ 322151 w 560550"/>
              <a:gd name="connsiteY2" fmla="*/ 46641 h 493591"/>
              <a:gd name="connsiteX3" fmla="*/ 422483 w 560550"/>
              <a:gd name="connsiteY3" fmla="*/ 244308 h 493591"/>
              <a:gd name="connsiteX4" fmla="*/ 421839 w 560550"/>
              <a:gd name="connsiteY4" fmla="*/ 243943 h 493591"/>
              <a:gd name="connsiteX5" fmla="*/ 426075 w 560550"/>
              <a:gd name="connsiteY5" fmla="*/ 252279 h 493591"/>
              <a:gd name="connsiteX6" fmla="*/ 549713 w 560550"/>
              <a:gd name="connsiteY6" fmla="*/ 442022 h 493591"/>
              <a:gd name="connsiteX7" fmla="*/ 553726 w 560550"/>
              <a:gd name="connsiteY7" fmla="*/ 448555 h 493591"/>
              <a:gd name="connsiteX8" fmla="*/ 557360 w 560550"/>
              <a:gd name="connsiteY8" fmla="*/ 480662 h 493591"/>
              <a:gd name="connsiteX9" fmla="*/ 557111 w 560550"/>
              <a:gd name="connsiteY9" fmla="*/ 481348 h 493591"/>
              <a:gd name="connsiteX10" fmla="*/ 527738 w 560550"/>
              <a:gd name="connsiteY10" fmla="*/ 493568 h 493591"/>
              <a:gd name="connsiteX11" fmla="*/ 496688 w 560550"/>
              <a:gd name="connsiteY11" fmla="*/ 492722 h 493591"/>
              <a:gd name="connsiteX12" fmla="*/ 275338 w 560550"/>
              <a:gd name="connsiteY12" fmla="*/ 480778 h 493591"/>
              <a:gd name="connsiteX13" fmla="*/ 275975 w 560550"/>
              <a:gd name="connsiteY13" fmla="*/ 480403 h 493591"/>
              <a:gd name="connsiteX14" fmla="*/ 266629 w 560550"/>
              <a:gd name="connsiteY14" fmla="*/ 479903 h 493591"/>
              <a:gd name="connsiteX15" fmla="*/ 40497 w 560550"/>
              <a:gd name="connsiteY15" fmla="*/ 492105 h 493591"/>
              <a:gd name="connsiteX16" fmla="*/ 32832 w 560550"/>
              <a:gd name="connsiteY16" fmla="*/ 492314 h 493591"/>
              <a:gd name="connsiteX17" fmla="*/ 3210 w 560550"/>
              <a:gd name="connsiteY17" fmla="*/ 479408 h 493591"/>
              <a:gd name="connsiteX18" fmla="*/ 2740 w 560550"/>
              <a:gd name="connsiteY18" fmla="*/ 478849 h 493591"/>
              <a:gd name="connsiteX19" fmla="*/ 6844 w 560550"/>
              <a:gd name="connsiteY19" fmla="*/ 447301 h 493591"/>
              <a:gd name="connsiteX20" fmla="*/ 23102 w 560550"/>
              <a:gd name="connsiteY20" fmla="*/ 420834 h 493591"/>
              <a:gd name="connsiteX21" fmla="*/ 144121 w 560550"/>
              <a:gd name="connsiteY21" fmla="*/ 235111 h 493591"/>
              <a:gd name="connsiteX22" fmla="*/ 144127 w 560550"/>
              <a:gd name="connsiteY22" fmla="*/ 235851 h 493591"/>
              <a:gd name="connsiteX23" fmla="*/ 149231 w 560550"/>
              <a:gd name="connsiteY23" fmla="*/ 228009 h 493591"/>
              <a:gd name="connsiteX24" fmla="*/ 251731 w 560550"/>
              <a:gd name="connsiteY24" fmla="*/ 26070 h 493591"/>
              <a:gd name="connsiteX25" fmla="*/ 255383 w 560550"/>
              <a:gd name="connsiteY25" fmla="*/ 19328 h 493591"/>
              <a:gd name="connsiteX26" fmla="*/ 281371 w 560550"/>
              <a:gd name="connsiteY26" fmla="*/ 127 h 493591"/>
              <a:gd name="connsiteX27" fmla="*/ 282090 w 560550"/>
              <a:gd name="connsiteY27" fmla="*/ 0 h 493591"/>
              <a:gd name="connsiteX0-1" fmla="*/ 282090 w 560550"/>
              <a:gd name="connsiteY0-2" fmla="*/ 0 h 493591"/>
              <a:gd name="connsiteX1-3" fmla="*/ 307359 w 560550"/>
              <a:gd name="connsiteY1-4" fmla="*/ 19328 h 493591"/>
              <a:gd name="connsiteX2-5" fmla="*/ 322151 w 560550"/>
              <a:gd name="connsiteY2-6" fmla="*/ 46641 h 493591"/>
              <a:gd name="connsiteX3-7" fmla="*/ 422483 w 560550"/>
              <a:gd name="connsiteY3-8" fmla="*/ 244308 h 493591"/>
              <a:gd name="connsiteX4-9" fmla="*/ 426075 w 560550"/>
              <a:gd name="connsiteY4-10" fmla="*/ 252279 h 493591"/>
              <a:gd name="connsiteX5-11" fmla="*/ 549713 w 560550"/>
              <a:gd name="connsiteY5-12" fmla="*/ 442022 h 493591"/>
              <a:gd name="connsiteX6-13" fmla="*/ 553726 w 560550"/>
              <a:gd name="connsiteY6-14" fmla="*/ 448555 h 493591"/>
              <a:gd name="connsiteX7-15" fmla="*/ 557360 w 560550"/>
              <a:gd name="connsiteY7-16" fmla="*/ 480662 h 493591"/>
              <a:gd name="connsiteX8-17" fmla="*/ 557111 w 560550"/>
              <a:gd name="connsiteY8-18" fmla="*/ 481348 h 493591"/>
              <a:gd name="connsiteX9-19" fmla="*/ 527738 w 560550"/>
              <a:gd name="connsiteY9-20" fmla="*/ 493568 h 493591"/>
              <a:gd name="connsiteX10-21" fmla="*/ 496688 w 560550"/>
              <a:gd name="connsiteY10-22" fmla="*/ 492722 h 493591"/>
              <a:gd name="connsiteX11-23" fmla="*/ 275338 w 560550"/>
              <a:gd name="connsiteY11-24" fmla="*/ 480778 h 493591"/>
              <a:gd name="connsiteX12-25" fmla="*/ 275975 w 560550"/>
              <a:gd name="connsiteY12-26" fmla="*/ 480403 h 493591"/>
              <a:gd name="connsiteX13-27" fmla="*/ 266629 w 560550"/>
              <a:gd name="connsiteY13-28" fmla="*/ 479903 h 493591"/>
              <a:gd name="connsiteX14-29" fmla="*/ 40497 w 560550"/>
              <a:gd name="connsiteY14-30" fmla="*/ 492105 h 493591"/>
              <a:gd name="connsiteX15-31" fmla="*/ 32832 w 560550"/>
              <a:gd name="connsiteY15-32" fmla="*/ 492314 h 493591"/>
              <a:gd name="connsiteX16-33" fmla="*/ 3210 w 560550"/>
              <a:gd name="connsiteY16-34" fmla="*/ 479408 h 493591"/>
              <a:gd name="connsiteX17-35" fmla="*/ 2740 w 560550"/>
              <a:gd name="connsiteY17-36" fmla="*/ 478849 h 493591"/>
              <a:gd name="connsiteX18-37" fmla="*/ 6844 w 560550"/>
              <a:gd name="connsiteY18-38" fmla="*/ 447301 h 493591"/>
              <a:gd name="connsiteX19-39" fmla="*/ 23102 w 560550"/>
              <a:gd name="connsiteY19-40" fmla="*/ 420834 h 493591"/>
              <a:gd name="connsiteX20-41" fmla="*/ 144121 w 560550"/>
              <a:gd name="connsiteY20-42" fmla="*/ 235111 h 493591"/>
              <a:gd name="connsiteX21-43" fmla="*/ 144127 w 560550"/>
              <a:gd name="connsiteY21-44" fmla="*/ 235851 h 493591"/>
              <a:gd name="connsiteX22-45" fmla="*/ 149231 w 560550"/>
              <a:gd name="connsiteY22-46" fmla="*/ 228009 h 493591"/>
              <a:gd name="connsiteX23-47" fmla="*/ 251731 w 560550"/>
              <a:gd name="connsiteY23-48" fmla="*/ 26070 h 493591"/>
              <a:gd name="connsiteX24-49" fmla="*/ 255383 w 560550"/>
              <a:gd name="connsiteY24-50" fmla="*/ 19328 h 493591"/>
              <a:gd name="connsiteX25-51" fmla="*/ 281371 w 560550"/>
              <a:gd name="connsiteY25-52" fmla="*/ 127 h 493591"/>
              <a:gd name="connsiteX26-53" fmla="*/ 282090 w 560550"/>
              <a:gd name="connsiteY26-54" fmla="*/ 0 h 493591"/>
              <a:gd name="connsiteX0-55" fmla="*/ 282090 w 560550"/>
              <a:gd name="connsiteY0-56" fmla="*/ 0 h 493591"/>
              <a:gd name="connsiteX1-57" fmla="*/ 307359 w 560550"/>
              <a:gd name="connsiteY1-58" fmla="*/ 19328 h 493591"/>
              <a:gd name="connsiteX2-59" fmla="*/ 322151 w 560550"/>
              <a:gd name="connsiteY2-60" fmla="*/ 46641 h 493591"/>
              <a:gd name="connsiteX3-61" fmla="*/ 426075 w 560550"/>
              <a:gd name="connsiteY3-62" fmla="*/ 252279 h 493591"/>
              <a:gd name="connsiteX4-63" fmla="*/ 549713 w 560550"/>
              <a:gd name="connsiteY4-64" fmla="*/ 442022 h 493591"/>
              <a:gd name="connsiteX5-65" fmla="*/ 553726 w 560550"/>
              <a:gd name="connsiteY5-66" fmla="*/ 448555 h 493591"/>
              <a:gd name="connsiteX6-67" fmla="*/ 557360 w 560550"/>
              <a:gd name="connsiteY6-68" fmla="*/ 480662 h 493591"/>
              <a:gd name="connsiteX7-69" fmla="*/ 557111 w 560550"/>
              <a:gd name="connsiteY7-70" fmla="*/ 481348 h 493591"/>
              <a:gd name="connsiteX8-71" fmla="*/ 527738 w 560550"/>
              <a:gd name="connsiteY8-72" fmla="*/ 493568 h 493591"/>
              <a:gd name="connsiteX9-73" fmla="*/ 496688 w 560550"/>
              <a:gd name="connsiteY9-74" fmla="*/ 492722 h 493591"/>
              <a:gd name="connsiteX10-75" fmla="*/ 275338 w 560550"/>
              <a:gd name="connsiteY10-76" fmla="*/ 480778 h 493591"/>
              <a:gd name="connsiteX11-77" fmla="*/ 275975 w 560550"/>
              <a:gd name="connsiteY11-78" fmla="*/ 480403 h 493591"/>
              <a:gd name="connsiteX12-79" fmla="*/ 266629 w 560550"/>
              <a:gd name="connsiteY12-80" fmla="*/ 479903 h 493591"/>
              <a:gd name="connsiteX13-81" fmla="*/ 40497 w 560550"/>
              <a:gd name="connsiteY13-82" fmla="*/ 492105 h 493591"/>
              <a:gd name="connsiteX14-83" fmla="*/ 32832 w 560550"/>
              <a:gd name="connsiteY14-84" fmla="*/ 492314 h 493591"/>
              <a:gd name="connsiteX15-85" fmla="*/ 3210 w 560550"/>
              <a:gd name="connsiteY15-86" fmla="*/ 479408 h 493591"/>
              <a:gd name="connsiteX16-87" fmla="*/ 2740 w 560550"/>
              <a:gd name="connsiteY16-88" fmla="*/ 478849 h 493591"/>
              <a:gd name="connsiteX17-89" fmla="*/ 6844 w 560550"/>
              <a:gd name="connsiteY17-90" fmla="*/ 447301 h 493591"/>
              <a:gd name="connsiteX18-91" fmla="*/ 23102 w 560550"/>
              <a:gd name="connsiteY18-92" fmla="*/ 420834 h 493591"/>
              <a:gd name="connsiteX19-93" fmla="*/ 144121 w 560550"/>
              <a:gd name="connsiteY19-94" fmla="*/ 235111 h 493591"/>
              <a:gd name="connsiteX20-95" fmla="*/ 144127 w 560550"/>
              <a:gd name="connsiteY20-96" fmla="*/ 235851 h 493591"/>
              <a:gd name="connsiteX21-97" fmla="*/ 149231 w 560550"/>
              <a:gd name="connsiteY21-98" fmla="*/ 228009 h 493591"/>
              <a:gd name="connsiteX22-99" fmla="*/ 251731 w 560550"/>
              <a:gd name="connsiteY22-100" fmla="*/ 26070 h 493591"/>
              <a:gd name="connsiteX23-101" fmla="*/ 255383 w 560550"/>
              <a:gd name="connsiteY23-102" fmla="*/ 19328 h 493591"/>
              <a:gd name="connsiteX24-103" fmla="*/ 281371 w 560550"/>
              <a:gd name="connsiteY24-104" fmla="*/ 127 h 493591"/>
              <a:gd name="connsiteX25-105" fmla="*/ 282090 w 560550"/>
              <a:gd name="connsiteY25-106" fmla="*/ 0 h 493591"/>
              <a:gd name="connsiteX0-107" fmla="*/ 282090 w 560550"/>
              <a:gd name="connsiteY0-108" fmla="*/ 0 h 493591"/>
              <a:gd name="connsiteX1-109" fmla="*/ 307359 w 560550"/>
              <a:gd name="connsiteY1-110" fmla="*/ 19328 h 493591"/>
              <a:gd name="connsiteX2-111" fmla="*/ 322151 w 560550"/>
              <a:gd name="connsiteY2-112" fmla="*/ 46641 h 493591"/>
              <a:gd name="connsiteX3-113" fmla="*/ 426075 w 560550"/>
              <a:gd name="connsiteY3-114" fmla="*/ 252279 h 493591"/>
              <a:gd name="connsiteX4-115" fmla="*/ 549713 w 560550"/>
              <a:gd name="connsiteY4-116" fmla="*/ 442022 h 493591"/>
              <a:gd name="connsiteX5-117" fmla="*/ 553726 w 560550"/>
              <a:gd name="connsiteY5-118" fmla="*/ 448555 h 493591"/>
              <a:gd name="connsiteX6-119" fmla="*/ 557360 w 560550"/>
              <a:gd name="connsiteY6-120" fmla="*/ 480662 h 493591"/>
              <a:gd name="connsiteX7-121" fmla="*/ 557111 w 560550"/>
              <a:gd name="connsiteY7-122" fmla="*/ 481348 h 493591"/>
              <a:gd name="connsiteX8-123" fmla="*/ 527738 w 560550"/>
              <a:gd name="connsiteY8-124" fmla="*/ 493568 h 493591"/>
              <a:gd name="connsiteX9-125" fmla="*/ 496688 w 560550"/>
              <a:gd name="connsiteY9-126" fmla="*/ 492722 h 493591"/>
              <a:gd name="connsiteX10-127" fmla="*/ 275338 w 560550"/>
              <a:gd name="connsiteY10-128" fmla="*/ 480778 h 493591"/>
              <a:gd name="connsiteX11-129" fmla="*/ 275975 w 560550"/>
              <a:gd name="connsiteY11-130" fmla="*/ 480403 h 493591"/>
              <a:gd name="connsiteX12-131" fmla="*/ 266629 w 560550"/>
              <a:gd name="connsiteY12-132" fmla="*/ 479903 h 493591"/>
              <a:gd name="connsiteX13-133" fmla="*/ 40497 w 560550"/>
              <a:gd name="connsiteY13-134" fmla="*/ 492105 h 493591"/>
              <a:gd name="connsiteX14-135" fmla="*/ 32832 w 560550"/>
              <a:gd name="connsiteY14-136" fmla="*/ 492314 h 493591"/>
              <a:gd name="connsiteX15-137" fmla="*/ 3210 w 560550"/>
              <a:gd name="connsiteY15-138" fmla="*/ 479408 h 493591"/>
              <a:gd name="connsiteX16-139" fmla="*/ 2740 w 560550"/>
              <a:gd name="connsiteY16-140" fmla="*/ 478849 h 493591"/>
              <a:gd name="connsiteX17-141" fmla="*/ 6844 w 560550"/>
              <a:gd name="connsiteY17-142" fmla="*/ 447301 h 493591"/>
              <a:gd name="connsiteX18-143" fmla="*/ 23102 w 560550"/>
              <a:gd name="connsiteY18-144" fmla="*/ 420834 h 493591"/>
              <a:gd name="connsiteX19-145" fmla="*/ 144121 w 560550"/>
              <a:gd name="connsiteY19-146" fmla="*/ 235111 h 493591"/>
              <a:gd name="connsiteX20-147" fmla="*/ 144127 w 560550"/>
              <a:gd name="connsiteY20-148" fmla="*/ 235851 h 493591"/>
              <a:gd name="connsiteX21-149" fmla="*/ 149231 w 560550"/>
              <a:gd name="connsiteY21-150" fmla="*/ 228009 h 493591"/>
              <a:gd name="connsiteX22-151" fmla="*/ 251731 w 560550"/>
              <a:gd name="connsiteY22-152" fmla="*/ 26070 h 493591"/>
              <a:gd name="connsiteX23-153" fmla="*/ 255383 w 560550"/>
              <a:gd name="connsiteY23-154" fmla="*/ 19328 h 493591"/>
              <a:gd name="connsiteX24-155" fmla="*/ 281371 w 560550"/>
              <a:gd name="connsiteY24-156" fmla="*/ 127 h 493591"/>
              <a:gd name="connsiteX25-157" fmla="*/ 282090 w 560550"/>
              <a:gd name="connsiteY25-158" fmla="*/ 0 h 493591"/>
              <a:gd name="connsiteX0-159" fmla="*/ 282090 w 560550"/>
              <a:gd name="connsiteY0-160" fmla="*/ 0 h 493591"/>
              <a:gd name="connsiteX1-161" fmla="*/ 307359 w 560550"/>
              <a:gd name="connsiteY1-162" fmla="*/ 19328 h 493591"/>
              <a:gd name="connsiteX2-163" fmla="*/ 322151 w 560550"/>
              <a:gd name="connsiteY2-164" fmla="*/ 46641 h 493591"/>
              <a:gd name="connsiteX3-165" fmla="*/ 426075 w 560550"/>
              <a:gd name="connsiteY3-166" fmla="*/ 252279 h 493591"/>
              <a:gd name="connsiteX4-167" fmla="*/ 549713 w 560550"/>
              <a:gd name="connsiteY4-168" fmla="*/ 442022 h 493591"/>
              <a:gd name="connsiteX5-169" fmla="*/ 553726 w 560550"/>
              <a:gd name="connsiteY5-170" fmla="*/ 448555 h 493591"/>
              <a:gd name="connsiteX6-171" fmla="*/ 557360 w 560550"/>
              <a:gd name="connsiteY6-172" fmla="*/ 480662 h 493591"/>
              <a:gd name="connsiteX7-173" fmla="*/ 557111 w 560550"/>
              <a:gd name="connsiteY7-174" fmla="*/ 481348 h 493591"/>
              <a:gd name="connsiteX8-175" fmla="*/ 527738 w 560550"/>
              <a:gd name="connsiteY8-176" fmla="*/ 493568 h 493591"/>
              <a:gd name="connsiteX9-177" fmla="*/ 496688 w 560550"/>
              <a:gd name="connsiteY9-178" fmla="*/ 492722 h 493591"/>
              <a:gd name="connsiteX10-179" fmla="*/ 275338 w 560550"/>
              <a:gd name="connsiteY10-180" fmla="*/ 480778 h 493591"/>
              <a:gd name="connsiteX11-181" fmla="*/ 275975 w 560550"/>
              <a:gd name="connsiteY11-182" fmla="*/ 480403 h 493591"/>
              <a:gd name="connsiteX12-183" fmla="*/ 266629 w 560550"/>
              <a:gd name="connsiteY12-184" fmla="*/ 479903 h 493591"/>
              <a:gd name="connsiteX13-185" fmla="*/ 40497 w 560550"/>
              <a:gd name="connsiteY13-186" fmla="*/ 492105 h 493591"/>
              <a:gd name="connsiteX14-187" fmla="*/ 32832 w 560550"/>
              <a:gd name="connsiteY14-188" fmla="*/ 492314 h 493591"/>
              <a:gd name="connsiteX15-189" fmla="*/ 3210 w 560550"/>
              <a:gd name="connsiteY15-190" fmla="*/ 479408 h 493591"/>
              <a:gd name="connsiteX16-191" fmla="*/ 2740 w 560550"/>
              <a:gd name="connsiteY16-192" fmla="*/ 478849 h 493591"/>
              <a:gd name="connsiteX17-193" fmla="*/ 6844 w 560550"/>
              <a:gd name="connsiteY17-194" fmla="*/ 447301 h 493591"/>
              <a:gd name="connsiteX18-195" fmla="*/ 23102 w 560550"/>
              <a:gd name="connsiteY18-196" fmla="*/ 420834 h 493591"/>
              <a:gd name="connsiteX19-197" fmla="*/ 144121 w 560550"/>
              <a:gd name="connsiteY19-198" fmla="*/ 235111 h 493591"/>
              <a:gd name="connsiteX20-199" fmla="*/ 149231 w 560550"/>
              <a:gd name="connsiteY20-200" fmla="*/ 228009 h 493591"/>
              <a:gd name="connsiteX21-201" fmla="*/ 251731 w 560550"/>
              <a:gd name="connsiteY21-202" fmla="*/ 26070 h 493591"/>
              <a:gd name="connsiteX22-203" fmla="*/ 255383 w 560550"/>
              <a:gd name="connsiteY22-204" fmla="*/ 19328 h 493591"/>
              <a:gd name="connsiteX23-205" fmla="*/ 281371 w 560550"/>
              <a:gd name="connsiteY23-206" fmla="*/ 127 h 493591"/>
              <a:gd name="connsiteX24-207" fmla="*/ 282090 w 560550"/>
              <a:gd name="connsiteY24-208" fmla="*/ 0 h 493591"/>
              <a:gd name="connsiteX0-209" fmla="*/ 282090 w 560550"/>
              <a:gd name="connsiteY0-210" fmla="*/ 0 h 493591"/>
              <a:gd name="connsiteX1-211" fmla="*/ 307359 w 560550"/>
              <a:gd name="connsiteY1-212" fmla="*/ 19328 h 493591"/>
              <a:gd name="connsiteX2-213" fmla="*/ 322151 w 560550"/>
              <a:gd name="connsiteY2-214" fmla="*/ 46641 h 493591"/>
              <a:gd name="connsiteX3-215" fmla="*/ 426075 w 560550"/>
              <a:gd name="connsiteY3-216" fmla="*/ 252279 h 493591"/>
              <a:gd name="connsiteX4-217" fmla="*/ 549713 w 560550"/>
              <a:gd name="connsiteY4-218" fmla="*/ 442022 h 493591"/>
              <a:gd name="connsiteX5-219" fmla="*/ 553726 w 560550"/>
              <a:gd name="connsiteY5-220" fmla="*/ 448555 h 493591"/>
              <a:gd name="connsiteX6-221" fmla="*/ 557360 w 560550"/>
              <a:gd name="connsiteY6-222" fmla="*/ 480662 h 493591"/>
              <a:gd name="connsiteX7-223" fmla="*/ 557111 w 560550"/>
              <a:gd name="connsiteY7-224" fmla="*/ 481348 h 493591"/>
              <a:gd name="connsiteX8-225" fmla="*/ 527738 w 560550"/>
              <a:gd name="connsiteY8-226" fmla="*/ 493568 h 493591"/>
              <a:gd name="connsiteX9-227" fmla="*/ 496688 w 560550"/>
              <a:gd name="connsiteY9-228" fmla="*/ 492722 h 493591"/>
              <a:gd name="connsiteX10-229" fmla="*/ 275338 w 560550"/>
              <a:gd name="connsiteY10-230" fmla="*/ 480778 h 493591"/>
              <a:gd name="connsiteX11-231" fmla="*/ 275975 w 560550"/>
              <a:gd name="connsiteY11-232" fmla="*/ 480403 h 493591"/>
              <a:gd name="connsiteX12-233" fmla="*/ 266629 w 560550"/>
              <a:gd name="connsiteY12-234" fmla="*/ 479903 h 493591"/>
              <a:gd name="connsiteX13-235" fmla="*/ 40497 w 560550"/>
              <a:gd name="connsiteY13-236" fmla="*/ 492105 h 493591"/>
              <a:gd name="connsiteX14-237" fmla="*/ 32832 w 560550"/>
              <a:gd name="connsiteY14-238" fmla="*/ 492314 h 493591"/>
              <a:gd name="connsiteX15-239" fmla="*/ 3210 w 560550"/>
              <a:gd name="connsiteY15-240" fmla="*/ 479408 h 493591"/>
              <a:gd name="connsiteX16-241" fmla="*/ 2740 w 560550"/>
              <a:gd name="connsiteY16-242" fmla="*/ 478849 h 493591"/>
              <a:gd name="connsiteX17-243" fmla="*/ 6844 w 560550"/>
              <a:gd name="connsiteY17-244" fmla="*/ 447301 h 493591"/>
              <a:gd name="connsiteX18-245" fmla="*/ 23102 w 560550"/>
              <a:gd name="connsiteY18-246" fmla="*/ 420834 h 493591"/>
              <a:gd name="connsiteX19-247" fmla="*/ 149231 w 560550"/>
              <a:gd name="connsiteY19-248" fmla="*/ 228009 h 493591"/>
              <a:gd name="connsiteX20-249" fmla="*/ 251731 w 560550"/>
              <a:gd name="connsiteY20-250" fmla="*/ 26070 h 493591"/>
              <a:gd name="connsiteX21-251" fmla="*/ 255383 w 560550"/>
              <a:gd name="connsiteY21-252" fmla="*/ 19328 h 493591"/>
              <a:gd name="connsiteX22-253" fmla="*/ 281371 w 560550"/>
              <a:gd name="connsiteY22-254" fmla="*/ 127 h 493591"/>
              <a:gd name="connsiteX23-255" fmla="*/ 282090 w 560550"/>
              <a:gd name="connsiteY23-256" fmla="*/ 0 h 493591"/>
              <a:gd name="connsiteX0-257" fmla="*/ 282090 w 560550"/>
              <a:gd name="connsiteY0-258" fmla="*/ 0 h 493591"/>
              <a:gd name="connsiteX1-259" fmla="*/ 307359 w 560550"/>
              <a:gd name="connsiteY1-260" fmla="*/ 19328 h 493591"/>
              <a:gd name="connsiteX2-261" fmla="*/ 322151 w 560550"/>
              <a:gd name="connsiteY2-262" fmla="*/ 46641 h 493591"/>
              <a:gd name="connsiteX3-263" fmla="*/ 426075 w 560550"/>
              <a:gd name="connsiteY3-264" fmla="*/ 252279 h 493591"/>
              <a:gd name="connsiteX4-265" fmla="*/ 549713 w 560550"/>
              <a:gd name="connsiteY4-266" fmla="*/ 442022 h 493591"/>
              <a:gd name="connsiteX5-267" fmla="*/ 553726 w 560550"/>
              <a:gd name="connsiteY5-268" fmla="*/ 448555 h 493591"/>
              <a:gd name="connsiteX6-269" fmla="*/ 557360 w 560550"/>
              <a:gd name="connsiteY6-270" fmla="*/ 480662 h 493591"/>
              <a:gd name="connsiteX7-271" fmla="*/ 557111 w 560550"/>
              <a:gd name="connsiteY7-272" fmla="*/ 481348 h 493591"/>
              <a:gd name="connsiteX8-273" fmla="*/ 527738 w 560550"/>
              <a:gd name="connsiteY8-274" fmla="*/ 493568 h 493591"/>
              <a:gd name="connsiteX9-275" fmla="*/ 496688 w 560550"/>
              <a:gd name="connsiteY9-276" fmla="*/ 492722 h 493591"/>
              <a:gd name="connsiteX10-277" fmla="*/ 275338 w 560550"/>
              <a:gd name="connsiteY10-278" fmla="*/ 480778 h 493591"/>
              <a:gd name="connsiteX11-279" fmla="*/ 275975 w 560550"/>
              <a:gd name="connsiteY11-280" fmla="*/ 480403 h 493591"/>
              <a:gd name="connsiteX12-281" fmla="*/ 266629 w 560550"/>
              <a:gd name="connsiteY12-282" fmla="*/ 479903 h 493591"/>
              <a:gd name="connsiteX13-283" fmla="*/ 40497 w 560550"/>
              <a:gd name="connsiteY13-284" fmla="*/ 492105 h 493591"/>
              <a:gd name="connsiteX14-285" fmla="*/ 32832 w 560550"/>
              <a:gd name="connsiteY14-286" fmla="*/ 492314 h 493591"/>
              <a:gd name="connsiteX15-287" fmla="*/ 3210 w 560550"/>
              <a:gd name="connsiteY15-288" fmla="*/ 479408 h 493591"/>
              <a:gd name="connsiteX16-289" fmla="*/ 2740 w 560550"/>
              <a:gd name="connsiteY16-290" fmla="*/ 478849 h 493591"/>
              <a:gd name="connsiteX17-291" fmla="*/ 6844 w 560550"/>
              <a:gd name="connsiteY17-292" fmla="*/ 447301 h 493591"/>
              <a:gd name="connsiteX18-293" fmla="*/ 23102 w 560550"/>
              <a:gd name="connsiteY18-294" fmla="*/ 420834 h 493591"/>
              <a:gd name="connsiteX19-295" fmla="*/ 149231 w 560550"/>
              <a:gd name="connsiteY19-296" fmla="*/ 228009 h 493591"/>
              <a:gd name="connsiteX20-297" fmla="*/ 251731 w 560550"/>
              <a:gd name="connsiteY20-298" fmla="*/ 26070 h 493591"/>
              <a:gd name="connsiteX21-299" fmla="*/ 255383 w 560550"/>
              <a:gd name="connsiteY21-300" fmla="*/ 19328 h 493591"/>
              <a:gd name="connsiteX22-301" fmla="*/ 281371 w 560550"/>
              <a:gd name="connsiteY22-302" fmla="*/ 127 h 493591"/>
              <a:gd name="connsiteX23-303" fmla="*/ 282090 w 560550"/>
              <a:gd name="connsiteY23-304" fmla="*/ 0 h 493591"/>
              <a:gd name="connsiteX0-305" fmla="*/ 282090 w 560550"/>
              <a:gd name="connsiteY0-306" fmla="*/ 0 h 493591"/>
              <a:gd name="connsiteX1-307" fmla="*/ 307359 w 560550"/>
              <a:gd name="connsiteY1-308" fmla="*/ 19328 h 493591"/>
              <a:gd name="connsiteX2-309" fmla="*/ 322151 w 560550"/>
              <a:gd name="connsiteY2-310" fmla="*/ 46641 h 493591"/>
              <a:gd name="connsiteX3-311" fmla="*/ 426075 w 560550"/>
              <a:gd name="connsiteY3-312" fmla="*/ 252279 h 493591"/>
              <a:gd name="connsiteX4-313" fmla="*/ 549713 w 560550"/>
              <a:gd name="connsiteY4-314" fmla="*/ 442022 h 493591"/>
              <a:gd name="connsiteX5-315" fmla="*/ 553726 w 560550"/>
              <a:gd name="connsiteY5-316" fmla="*/ 448555 h 493591"/>
              <a:gd name="connsiteX6-317" fmla="*/ 557360 w 560550"/>
              <a:gd name="connsiteY6-318" fmla="*/ 480662 h 493591"/>
              <a:gd name="connsiteX7-319" fmla="*/ 557111 w 560550"/>
              <a:gd name="connsiteY7-320" fmla="*/ 481348 h 493591"/>
              <a:gd name="connsiteX8-321" fmla="*/ 527738 w 560550"/>
              <a:gd name="connsiteY8-322" fmla="*/ 493568 h 493591"/>
              <a:gd name="connsiteX9-323" fmla="*/ 496688 w 560550"/>
              <a:gd name="connsiteY9-324" fmla="*/ 492722 h 493591"/>
              <a:gd name="connsiteX10-325" fmla="*/ 275338 w 560550"/>
              <a:gd name="connsiteY10-326" fmla="*/ 480778 h 493591"/>
              <a:gd name="connsiteX11-327" fmla="*/ 266629 w 560550"/>
              <a:gd name="connsiteY11-328" fmla="*/ 479903 h 493591"/>
              <a:gd name="connsiteX12-329" fmla="*/ 40497 w 560550"/>
              <a:gd name="connsiteY12-330" fmla="*/ 492105 h 493591"/>
              <a:gd name="connsiteX13-331" fmla="*/ 32832 w 560550"/>
              <a:gd name="connsiteY13-332" fmla="*/ 492314 h 493591"/>
              <a:gd name="connsiteX14-333" fmla="*/ 3210 w 560550"/>
              <a:gd name="connsiteY14-334" fmla="*/ 479408 h 493591"/>
              <a:gd name="connsiteX15-335" fmla="*/ 2740 w 560550"/>
              <a:gd name="connsiteY15-336" fmla="*/ 478849 h 493591"/>
              <a:gd name="connsiteX16-337" fmla="*/ 6844 w 560550"/>
              <a:gd name="connsiteY16-338" fmla="*/ 447301 h 493591"/>
              <a:gd name="connsiteX17-339" fmla="*/ 23102 w 560550"/>
              <a:gd name="connsiteY17-340" fmla="*/ 420834 h 493591"/>
              <a:gd name="connsiteX18-341" fmla="*/ 149231 w 560550"/>
              <a:gd name="connsiteY18-342" fmla="*/ 228009 h 493591"/>
              <a:gd name="connsiteX19-343" fmla="*/ 251731 w 560550"/>
              <a:gd name="connsiteY19-344" fmla="*/ 26070 h 493591"/>
              <a:gd name="connsiteX20-345" fmla="*/ 255383 w 560550"/>
              <a:gd name="connsiteY20-346" fmla="*/ 19328 h 493591"/>
              <a:gd name="connsiteX21-347" fmla="*/ 281371 w 560550"/>
              <a:gd name="connsiteY21-348" fmla="*/ 127 h 493591"/>
              <a:gd name="connsiteX22-349" fmla="*/ 282090 w 560550"/>
              <a:gd name="connsiteY22-350" fmla="*/ 0 h 493591"/>
              <a:gd name="connsiteX0-351" fmla="*/ 282090 w 560550"/>
              <a:gd name="connsiteY0-352" fmla="*/ 0 h 493591"/>
              <a:gd name="connsiteX1-353" fmla="*/ 307359 w 560550"/>
              <a:gd name="connsiteY1-354" fmla="*/ 19328 h 493591"/>
              <a:gd name="connsiteX2-355" fmla="*/ 322151 w 560550"/>
              <a:gd name="connsiteY2-356" fmla="*/ 46641 h 493591"/>
              <a:gd name="connsiteX3-357" fmla="*/ 426075 w 560550"/>
              <a:gd name="connsiteY3-358" fmla="*/ 252279 h 493591"/>
              <a:gd name="connsiteX4-359" fmla="*/ 549713 w 560550"/>
              <a:gd name="connsiteY4-360" fmla="*/ 442022 h 493591"/>
              <a:gd name="connsiteX5-361" fmla="*/ 553726 w 560550"/>
              <a:gd name="connsiteY5-362" fmla="*/ 448555 h 493591"/>
              <a:gd name="connsiteX6-363" fmla="*/ 557360 w 560550"/>
              <a:gd name="connsiteY6-364" fmla="*/ 480662 h 493591"/>
              <a:gd name="connsiteX7-365" fmla="*/ 557111 w 560550"/>
              <a:gd name="connsiteY7-366" fmla="*/ 481348 h 493591"/>
              <a:gd name="connsiteX8-367" fmla="*/ 527738 w 560550"/>
              <a:gd name="connsiteY8-368" fmla="*/ 493568 h 493591"/>
              <a:gd name="connsiteX9-369" fmla="*/ 496688 w 560550"/>
              <a:gd name="connsiteY9-370" fmla="*/ 492722 h 493591"/>
              <a:gd name="connsiteX10-371" fmla="*/ 266629 w 560550"/>
              <a:gd name="connsiteY10-372" fmla="*/ 479903 h 493591"/>
              <a:gd name="connsiteX11-373" fmla="*/ 40497 w 560550"/>
              <a:gd name="connsiteY11-374" fmla="*/ 492105 h 493591"/>
              <a:gd name="connsiteX12-375" fmla="*/ 32832 w 560550"/>
              <a:gd name="connsiteY12-376" fmla="*/ 492314 h 493591"/>
              <a:gd name="connsiteX13-377" fmla="*/ 3210 w 560550"/>
              <a:gd name="connsiteY13-378" fmla="*/ 479408 h 493591"/>
              <a:gd name="connsiteX14-379" fmla="*/ 2740 w 560550"/>
              <a:gd name="connsiteY14-380" fmla="*/ 478849 h 493591"/>
              <a:gd name="connsiteX15-381" fmla="*/ 6844 w 560550"/>
              <a:gd name="connsiteY15-382" fmla="*/ 447301 h 493591"/>
              <a:gd name="connsiteX16-383" fmla="*/ 23102 w 560550"/>
              <a:gd name="connsiteY16-384" fmla="*/ 420834 h 493591"/>
              <a:gd name="connsiteX17-385" fmla="*/ 149231 w 560550"/>
              <a:gd name="connsiteY17-386" fmla="*/ 228009 h 493591"/>
              <a:gd name="connsiteX18-387" fmla="*/ 251731 w 560550"/>
              <a:gd name="connsiteY18-388" fmla="*/ 26070 h 493591"/>
              <a:gd name="connsiteX19-389" fmla="*/ 255383 w 560550"/>
              <a:gd name="connsiteY19-390" fmla="*/ 19328 h 493591"/>
              <a:gd name="connsiteX20-391" fmla="*/ 281371 w 560550"/>
              <a:gd name="connsiteY20-392" fmla="*/ 127 h 493591"/>
              <a:gd name="connsiteX21-393" fmla="*/ 282090 w 560550"/>
              <a:gd name="connsiteY21-394" fmla="*/ 0 h 493591"/>
              <a:gd name="connsiteX0-395" fmla="*/ 282090 w 560550"/>
              <a:gd name="connsiteY0-396" fmla="*/ 0 h 493591"/>
              <a:gd name="connsiteX1-397" fmla="*/ 307359 w 560550"/>
              <a:gd name="connsiteY1-398" fmla="*/ 19328 h 493591"/>
              <a:gd name="connsiteX2-399" fmla="*/ 322151 w 560550"/>
              <a:gd name="connsiteY2-400" fmla="*/ 46641 h 493591"/>
              <a:gd name="connsiteX3-401" fmla="*/ 426075 w 560550"/>
              <a:gd name="connsiteY3-402" fmla="*/ 252279 h 493591"/>
              <a:gd name="connsiteX4-403" fmla="*/ 549713 w 560550"/>
              <a:gd name="connsiteY4-404" fmla="*/ 442022 h 493591"/>
              <a:gd name="connsiteX5-405" fmla="*/ 553726 w 560550"/>
              <a:gd name="connsiteY5-406" fmla="*/ 448555 h 493591"/>
              <a:gd name="connsiteX6-407" fmla="*/ 557360 w 560550"/>
              <a:gd name="connsiteY6-408" fmla="*/ 480662 h 493591"/>
              <a:gd name="connsiteX7-409" fmla="*/ 557111 w 560550"/>
              <a:gd name="connsiteY7-410" fmla="*/ 481348 h 493591"/>
              <a:gd name="connsiteX8-411" fmla="*/ 527738 w 560550"/>
              <a:gd name="connsiteY8-412" fmla="*/ 493568 h 493591"/>
              <a:gd name="connsiteX9-413" fmla="*/ 496688 w 560550"/>
              <a:gd name="connsiteY9-414" fmla="*/ 492722 h 493591"/>
              <a:gd name="connsiteX10-415" fmla="*/ 266629 w 560550"/>
              <a:gd name="connsiteY10-416" fmla="*/ 479903 h 493591"/>
              <a:gd name="connsiteX11-417" fmla="*/ 40497 w 560550"/>
              <a:gd name="connsiteY11-418" fmla="*/ 492105 h 493591"/>
              <a:gd name="connsiteX12-419" fmla="*/ 32832 w 560550"/>
              <a:gd name="connsiteY12-420" fmla="*/ 492314 h 493591"/>
              <a:gd name="connsiteX13-421" fmla="*/ 3210 w 560550"/>
              <a:gd name="connsiteY13-422" fmla="*/ 479408 h 493591"/>
              <a:gd name="connsiteX14-423" fmla="*/ 2740 w 560550"/>
              <a:gd name="connsiteY14-424" fmla="*/ 478849 h 493591"/>
              <a:gd name="connsiteX15-425" fmla="*/ 6844 w 560550"/>
              <a:gd name="connsiteY15-426" fmla="*/ 447301 h 493591"/>
              <a:gd name="connsiteX16-427" fmla="*/ 23102 w 560550"/>
              <a:gd name="connsiteY16-428" fmla="*/ 420834 h 493591"/>
              <a:gd name="connsiteX17-429" fmla="*/ 149231 w 560550"/>
              <a:gd name="connsiteY17-430" fmla="*/ 228009 h 493591"/>
              <a:gd name="connsiteX18-431" fmla="*/ 251731 w 560550"/>
              <a:gd name="connsiteY18-432" fmla="*/ 26070 h 493591"/>
              <a:gd name="connsiteX19-433" fmla="*/ 255383 w 560550"/>
              <a:gd name="connsiteY19-434" fmla="*/ 19328 h 493591"/>
              <a:gd name="connsiteX20-435" fmla="*/ 281371 w 560550"/>
              <a:gd name="connsiteY20-436" fmla="*/ 127 h 493591"/>
              <a:gd name="connsiteX21-437" fmla="*/ 282090 w 560550"/>
              <a:gd name="connsiteY21-438" fmla="*/ 0 h 493591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  <a:cxn ang="0">
                <a:pos x="connsiteX10-21" y="connsiteY10-22"/>
              </a:cxn>
              <a:cxn ang="0">
                <a:pos x="connsiteX11-23" y="connsiteY11-24"/>
              </a:cxn>
              <a:cxn ang="0">
                <a:pos x="connsiteX12-25" y="connsiteY12-26"/>
              </a:cxn>
              <a:cxn ang="0">
                <a:pos x="connsiteX13-27" y="connsiteY13-28"/>
              </a:cxn>
              <a:cxn ang="0">
                <a:pos x="connsiteX14-29" y="connsiteY14-30"/>
              </a:cxn>
              <a:cxn ang="0">
                <a:pos x="connsiteX15-31" y="connsiteY15-32"/>
              </a:cxn>
              <a:cxn ang="0">
                <a:pos x="connsiteX16-33" y="connsiteY16-34"/>
              </a:cxn>
              <a:cxn ang="0">
                <a:pos x="connsiteX17-35" y="connsiteY17-36"/>
              </a:cxn>
              <a:cxn ang="0">
                <a:pos x="connsiteX18-37" y="connsiteY18-38"/>
              </a:cxn>
              <a:cxn ang="0">
                <a:pos x="connsiteX19-39" y="connsiteY19-40"/>
              </a:cxn>
              <a:cxn ang="0">
                <a:pos x="connsiteX20-41" y="connsiteY20-42"/>
              </a:cxn>
              <a:cxn ang="0">
                <a:pos x="connsiteX21-43" y="connsiteY21-44"/>
              </a:cxn>
            </a:cxnLst>
            <a:rect l="l" t="t" r="r" b="b"/>
            <a:pathLst>
              <a:path w="560550" h="493591">
                <a:moveTo>
                  <a:pt x="282090" y="0"/>
                </a:moveTo>
                <a:cubicBezTo>
                  <a:pt x="291235" y="0"/>
                  <a:pt x="300381" y="6443"/>
                  <a:pt x="307359" y="19328"/>
                </a:cubicBezTo>
                <a:lnTo>
                  <a:pt x="322151" y="46641"/>
                </a:lnTo>
                <a:cubicBezTo>
                  <a:pt x="341937" y="85466"/>
                  <a:pt x="388148" y="186382"/>
                  <a:pt x="426075" y="252279"/>
                </a:cubicBezTo>
                <a:cubicBezTo>
                  <a:pt x="464002" y="318176"/>
                  <a:pt x="528438" y="409309"/>
                  <a:pt x="549713" y="442022"/>
                </a:cubicBezTo>
                <a:lnTo>
                  <a:pt x="553726" y="448555"/>
                </a:lnTo>
                <a:cubicBezTo>
                  <a:pt x="561598" y="461368"/>
                  <a:pt x="562451" y="472766"/>
                  <a:pt x="557360" y="480662"/>
                </a:cubicBezTo>
                <a:cubicBezTo>
                  <a:pt x="557347" y="480929"/>
                  <a:pt x="557231" y="481140"/>
                  <a:pt x="557111" y="481348"/>
                </a:cubicBezTo>
                <a:cubicBezTo>
                  <a:pt x="552538" y="489268"/>
                  <a:pt x="542386" y="493968"/>
                  <a:pt x="527738" y="493568"/>
                </a:cubicBezTo>
                <a:lnTo>
                  <a:pt x="496688" y="492722"/>
                </a:lnTo>
                <a:cubicBezTo>
                  <a:pt x="453170" y="490445"/>
                  <a:pt x="342661" y="480006"/>
                  <a:pt x="266629" y="479903"/>
                </a:cubicBezTo>
                <a:cubicBezTo>
                  <a:pt x="190597" y="479800"/>
                  <a:pt x="79463" y="490037"/>
                  <a:pt x="40497" y="492105"/>
                </a:cubicBezTo>
                <a:lnTo>
                  <a:pt x="32832" y="492314"/>
                </a:lnTo>
                <a:cubicBezTo>
                  <a:pt x="17800" y="492724"/>
                  <a:pt x="7502" y="487764"/>
                  <a:pt x="3210" y="479408"/>
                </a:cubicBezTo>
                <a:cubicBezTo>
                  <a:pt x="2985" y="479262"/>
                  <a:pt x="2860" y="479056"/>
                  <a:pt x="2740" y="478849"/>
                </a:cubicBezTo>
                <a:cubicBezTo>
                  <a:pt x="-1833" y="470928"/>
                  <a:pt x="-826" y="459787"/>
                  <a:pt x="6844" y="447301"/>
                </a:cubicBezTo>
                <a:lnTo>
                  <a:pt x="23102" y="420834"/>
                </a:lnTo>
                <a:cubicBezTo>
                  <a:pt x="46833" y="384285"/>
                  <a:pt x="111126" y="293803"/>
                  <a:pt x="149231" y="228009"/>
                </a:cubicBezTo>
                <a:cubicBezTo>
                  <a:pt x="187336" y="162215"/>
                  <a:pt x="234039" y="60850"/>
                  <a:pt x="251731" y="26070"/>
                </a:cubicBezTo>
                <a:lnTo>
                  <a:pt x="255383" y="19328"/>
                </a:lnTo>
                <a:cubicBezTo>
                  <a:pt x="262543" y="6104"/>
                  <a:pt x="271988" y="-334"/>
                  <a:pt x="281371" y="127"/>
                </a:cubicBezTo>
                <a:cubicBezTo>
                  <a:pt x="281609" y="5"/>
                  <a:pt x="281850" y="0"/>
                  <a:pt x="282090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endParaRPr lang="zh-CN" altLang="en-US" strike="noStrike" noProof="1">
              <a:solidFill>
                <a:srgbClr val="FFFFFF"/>
              </a:solidFill>
              <a:latin typeface="黑体" panose="02010609060101010101" charset="-122"/>
              <a:ea typeface="黑体" panose="02010609060101010101" charset="-122"/>
              <a:cs typeface="Arial" panose="020B0604020202020204" pitchFamily="34" charset="0"/>
            </a:endParaRPr>
          </a:p>
        </p:txBody>
      </p:sp>
      <p:cxnSp>
        <p:nvCxnSpPr>
          <p:cNvPr id="14" name="直接连接符 13" hidden="1"/>
          <p:cNvCxnSpPr/>
          <p:nvPr userDrawn="1"/>
        </p:nvCxnSpPr>
        <p:spPr>
          <a:xfrm>
            <a:off x="742950" y="434975"/>
            <a:ext cx="0" cy="139065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7" y="457200"/>
            <a:ext cx="4165200" cy="1600200"/>
          </a:xfrm>
        </p:spPr>
        <p:txBody>
          <a:bodyPr anchor="t">
            <a:normAutofit/>
          </a:bodyPr>
          <a:lstStyle>
            <a:lvl1pPr>
              <a:defRPr sz="36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图片占位符 2"/>
          <p:cNvSpPr>
            <a:spLocks noGrp="1" noChangeAspect="1"/>
          </p:cNvSpPr>
          <p:nvPr>
            <p:ph type="pic" idx="1"/>
          </p:nvPr>
        </p:nvSpPr>
        <p:spPr>
          <a:xfrm>
            <a:off x="5184000" y="457200"/>
            <a:ext cx="6170400" cy="54036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 fontAlgn="base"/>
            <a:endParaRPr lang="zh-CN" altLang="en-US" strike="noStrike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7" y="2057400"/>
            <a:ext cx="4165200" cy="3811588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11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/>
            </a:lvl1pPr>
          </a:lstStyle>
          <a:p>
            <a:pPr fontAlgn="auto"/>
            <a:fld id="{9EFD9D74-47D9-4702-A33C-335B63B48DBF}" type="datetimeFigureOut">
              <a:rPr lang="zh-CN" altLang="en-US" strike="noStrike" noProof="1" smtClean="0">
                <a:latin typeface="+mn-lt"/>
                <a:ea typeface="+mn-ea"/>
                <a:cs typeface="+mn-cs"/>
              </a:rPr>
            </a:fld>
            <a:endParaRPr lang="zh-CN" altLang="en-US" strike="noStrike" noProof="1" dirty="0"/>
          </a:p>
        </p:txBody>
      </p:sp>
      <p:sp>
        <p:nvSpPr>
          <p:cNvPr id="12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/>
            </a:lvl1pPr>
          </a:lstStyle>
          <a:p>
            <a:pPr fontAlgn="auto"/>
            <a:endParaRPr lang="zh-CN" altLang="en-US" strike="noStrike" noProof="1" dirty="0"/>
          </a:p>
        </p:txBody>
      </p:sp>
      <p:sp>
        <p:nvSpPr>
          <p:cNvPr id="13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smtClean="0"/>
            </a:lvl1pPr>
          </a:lstStyle>
          <a:p>
            <a:pPr fontAlgn="auto"/>
            <a:fld id="{FABC47A4-756D-490B-A52F-7D9E2C9FC05F}" type="slidenum">
              <a:rPr lang="zh-CN" altLang="en-US" strike="noStrike" noProof="1" smtClean="0">
                <a:latin typeface="+mn-lt"/>
                <a:ea typeface="+mn-ea"/>
                <a:cs typeface="+mn-cs"/>
              </a:rPr>
            </a:fld>
            <a:endParaRPr lang="zh-CN" altLang="en-US" strike="noStrike" noProof="1"/>
          </a:p>
        </p:txBody>
      </p:sp>
    </p:spTree>
  </p:cSld>
  <p:clrMapOvr>
    <a:masterClrMapping/>
  </p:clrMapOvr>
  <p:hf sldNum="0" hdr="0" ftr="0" dt="0"/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5" Type="http://schemas.openxmlformats.org/officeDocument/2006/relationships/tags" Target="../tags/tag47.xml"/><Relationship Id="rId14" Type="http://schemas.openxmlformats.org/officeDocument/2006/relationships/tags" Target="../tags/tag46.xml"/><Relationship Id="rId13" Type="http://schemas.openxmlformats.org/officeDocument/2006/relationships/tags" Target="../tags/tag45.xml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1026" name="标题占位符 1"/>
          <p:cNvSpPr>
            <a:spLocks noGrp="1"/>
          </p:cNvSpPr>
          <p:nvPr>
            <p:ph type="title"/>
            <p:custDataLst>
              <p:tags r:id="rId13"/>
            </p:custDataLst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 w="9525">
            <a:noFill/>
          </a:ln>
        </p:spPr>
        <p:txBody>
          <a:bodyPr vert="horz" wrap="square" lIns="91440" tIns="45720" rIns="91440" bIns="45720" anchor="ctr" anchorCtr="0"/>
          <a:p>
            <a:pPr lvl="0"/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1027" name="文本占位符 2"/>
          <p:cNvSpPr>
            <a:spLocks noGrp="1"/>
          </p:cNvSpPr>
          <p:nvPr>
            <p:ph type="body"/>
            <p:custDataLst>
              <p:tags r:id="rId14"/>
            </p:custDataLst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 w="9525">
            <a:noFill/>
          </a:ln>
        </p:spPr>
        <p:txBody>
          <a:bodyPr vert="horz" wrap="square" lIns="91440" tIns="45720" rIns="91440" bIns="45720" anchor="t" anchorCtr="0"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fontAlgn="auto">
              <a:lnSpc>
                <a:spcPct val="120000"/>
              </a:lnSpc>
              <a:buFontTx/>
              <a:buNone/>
              <a:defRPr sz="1200" noProof="1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</a:defRPr>
            </a:lvl1pPr>
          </a:lstStyle>
          <a:p>
            <a:pPr fontAlgn="auto"/>
            <a:fld id="{760FBDFE-C587-4B4C-A407-44438C67B59E}" type="datetimeFigureOut">
              <a:rPr lang="zh-CN" altLang="en-US" strike="noStrike" noProof="1" smtClean="0">
                <a:latin typeface="+mn-lt"/>
                <a:ea typeface="+mn-ea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fontAlgn="auto">
              <a:lnSpc>
                <a:spcPct val="120000"/>
              </a:lnSpc>
              <a:buFontTx/>
              <a:buNone/>
              <a:defRPr sz="1200" noProof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fontAlgn="auto"/>
            <a:endParaRPr lang="zh-CN" altLang="en-US" strike="noStrike" noProof="1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 fontAlgn="auto">
              <a:lnSpc>
                <a:spcPct val="120000"/>
              </a:lnSpc>
              <a:buFontTx/>
              <a:buNone/>
              <a:defRPr sz="1200" noProof="1" smtClean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</a:defRPr>
            </a:lvl1pPr>
          </a:lstStyle>
          <a:p>
            <a:pPr fontAlgn="auto"/>
            <a:fld id="{49AE70B2-8BF9-45C0-BB95-33D1B9D3A854}" type="slidenum">
              <a:rPr lang="zh-CN" altLang="en-US" strike="noStrike" noProof="1" smtClean="0">
                <a:latin typeface="+mn-lt"/>
                <a:ea typeface="+mn-ea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8" name="KSO_TEMPLATE" hidden="1"/>
          <p:cNvSpPr/>
          <p:nvPr>
            <p:custDataLst>
              <p:tags r:id="rId15"/>
            </p:custDataLst>
          </p:nvPr>
        </p:nvSpPr>
        <p:spPr>
          <a:xfrm>
            <a:off x="0" y="0"/>
            <a:ext cx="0" cy="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buFontTx/>
              <a:buNone/>
              <a:defRPr/>
            </a:pPr>
            <a:endParaRPr lang="zh-CN" altLang="en-US" strike="noStrike" noProof="1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sldNum="0" hdr="0" ftr="0" dt="0"/>
  <p:txStyles>
    <p:titleStyle>
      <a:lvl1pPr algn="l" rtl="0" fontAlgn="base">
        <a:lnSpc>
          <a:spcPct val="120000"/>
        </a:lnSpc>
        <a:spcBef>
          <a:spcPct val="0"/>
        </a:spcBef>
        <a:spcAft>
          <a:spcPct val="0"/>
        </a:spcAft>
        <a:defRPr sz="3200" b="1" kern="1200">
          <a:solidFill>
            <a:srgbClr val="595959"/>
          </a:solidFill>
          <a:latin typeface="黑体" panose="02010609060101010101" charset="-122"/>
          <a:ea typeface="黑体" panose="02010609060101010101" charset="-122"/>
          <a:cs typeface="+mj-cs"/>
        </a:defRPr>
      </a:lvl1pPr>
      <a:lvl2pPr algn="l" rtl="0" fontAlgn="base">
        <a:lnSpc>
          <a:spcPct val="120000"/>
        </a:lnSpc>
        <a:spcBef>
          <a:spcPct val="0"/>
        </a:spcBef>
        <a:spcAft>
          <a:spcPct val="0"/>
        </a:spcAft>
        <a:defRPr sz="3200" b="1">
          <a:solidFill>
            <a:srgbClr val="595959"/>
          </a:solidFill>
          <a:latin typeface="黑体" panose="02010609060101010101" charset="-122"/>
          <a:ea typeface="黑体" panose="02010609060101010101" charset="-122"/>
        </a:defRPr>
      </a:lvl2pPr>
      <a:lvl3pPr algn="l" rtl="0" fontAlgn="base">
        <a:lnSpc>
          <a:spcPct val="120000"/>
        </a:lnSpc>
        <a:spcBef>
          <a:spcPct val="0"/>
        </a:spcBef>
        <a:spcAft>
          <a:spcPct val="0"/>
        </a:spcAft>
        <a:defRPr sz="3200" b="1">
          <a:solidFill>
            <a:srgbClr val="595959"/>
          </a:solidFill>
          <a:latin typeface="黑体" panose="02010609060101010101" charset="-122"/>
          <a:ea typeface="黑体" panose="02010609060101010101" charset="-122"/>
        </a:defRPr>
      </a:lvl3pPr>
      <a:lvl4pPr algn="l" rtl="0" fontAlgn="base">
        <a:lnSpc>
          <a:spcPct val="120000"/>
        </a:lnSpc>
        <a:spcBef>
          <a:spcPct val="0"/>
        </a:spcBef>
        <a:spcAft>
          <a:spcPct val="0"/>
        </a:spcAft>
        <a:defRPr sz="3200" b="1">
          <a:solidFill>
            <a:srgbClr val="595959"/>
          </a:solidFill>
          <a:latin typeface="黑体" panose="02010609060101010101" charset="-122"/>
          <a:ea typeface="黑体" panose="02010609060101010101" charset="-122"/>
        </a:defRPr>
      </a:lvl4pPr>
      <a:lvl5pPr algn="l" rtl="0" fontAlgn="base">
        <a:lnSpc>
          <a:spcPct val="120000"/>
        </a:lnSpc>
        <a:spcBef>
          <a:spcPct val="0"/>
        </a:spcBef>
        <a:spcAft>
          <a:spcPct val="0"/>
        </a:spcAft>
        <a:defRPr sz="3200" b="1">
          <a:solidFill>
            <a:srgbClr val="595959"/>
          </a:solidFill>
          <a:latin typeface="黑体" panose="02010609060101010101" charset="-122"/>
          <a:ea typeface="黑体" panose="02010609060101010101" charset="-122"/>
        </a:defRPr>
      </a:lvl5pPr>
      <a:lvl6pPr marL="457200" algn="l" rtl="0" fontAlgn="base">
        <a:lnSpc>
          <a:spcPct val="120000"/>
        </a:lnSpc>
        <a:spcBef>
          <a:spcPct val="0"/>
        </a:spcBef>
        <a:spcAft>
          <a:spcPct val="0"/>
        </a:spcAft>
        <a:defRPr sz="3200" b="1">
          <a:solidFill>
            <a:srgbClr val="595959"/>
          </a:solidFill>
          <a:latin typeface="黑体" panose="02010609060101010101" charset="-122"/>
          <a:ea typeface="黑体" panose="02010609060101010101" charset="-122"/>
        </a:defRPr>
      </a:lvl6pPr>
      <a:lvl7pPr marL="914400" algn="l" rtl="0" fontAlgn="base">
        <a:lnSpc>
          <a:spcPct val="120000"/>
        </a:lnSpc>
        <a:spcBef>
          <a:spcPct val="0"/>
        </a:spcBef>
        <a:spcAft>
          <a:spcPct val="0"/>
        </a:spcAft>
        <a:defRPr sz="3200" b="1">
          <a:solidFill>
            <a:srgbClr val="595959"/>
          </a:solidFill>
          <a:latin typeface="黑体" panose="02010609060101010101" charset="-122"/>
          <a:ea typeface="黑体" panose="02010609060101010101" charset="-122"/>
        </a:defRPr>
      </a:lvl7pPr>
      <a:lvl8pPr marL="1371600" algn="l" rtl="0" fontAlgn="base">
        <a:lnSpc>
          <a:spcPct val="120000"/>
        </a:lnSpc>
        <a:spcBef>
          <a:spcPct val="0"/>
        </a:spcBef>
        <a:spcAft>
          <a:spcPct val="0"/>
        </a:spcAft>
        <a:defRPr sz="3200" b="1">
          <a:solidFill>
            <a:srgbClr val="595959"/>
          </a:solidFill>
          <a:latin typeface="黑体" panose="02010609060101010101" charset="-122"/>
          <a:ea typeface="黑体" panose="02010609060101010101" charset="-122"/>
        </a:defRPr>
      </a:lvl8pPr>
      <a:lvl9pPr marL="1828800" algn="l" rtl="0" fontAlgn="base">
        <a:lnSpc>
          <a:spcPct val="120000"/>
        </a:lnSpc>
        <a:spcBef>
          <a:spcPct val="0"/>
        </a:spcBef>
        <a:spcAft>
          <a:spcPct val="0"/>
        </a:spcAft>
        <a:defRPr sz="3200" b="1">
          <a:solidFill>
            <a:srgbClr val="595959"/>
          </a:solidFill>
          <a:latin typeface="黑体" panose="02010609060101010101" charset="-122"/>
          <a:ea typeface="黑体" panose="02010609060101010101" charset="-122"/>
        </a:defRPr>
      </a:lvl9pPr>
    </p:titleStyle>
    <p:bodyStyle>
      <a:lvl1pPr marL="228600" indent="-228600" algn="l" rtl="0" fontAlgn="base">
        <a:lnSpc>
          <a:spcPct val="12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黑体" panose="02010609060101010101" charset="-122"/>
          <a:ea typeface="黑体" panose="02010609060101010101" charset="-122"/>
          <a:cs typeface="+mn-cs"/>
        </a:defRPr>
      </a:lvl1pPr>
      <a:lvl2pPr marL="685800" indent="-228600" algn="l" rtl="0" fontAlgn="base">
        <a:lnSpc>
          <a:spcPct val="12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黑体" panose="02010609060101010101" charset="-122"/>
          <a:ea typeface="黑体" panose="02010609060101010101" charset="-122"/>
          <a:cs typeface="+mn-cs"/>
        </a:defRPr>
      </a:lvl2pPr>
      <a:lvl3pPr marL="1143000" indent="-228600" algn="l" rtl="0" fontAlgn="base">
        <a:lnSpc>
          <a:spcPct val="12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黑体" panose="02010609060101010101" charset="-122"/>
          <a:ea typeface="黑体" panose="02010609060101010101" charset="-122"/>
          <a:cs typeface="+mn-cs"/>
        </a:defRPr>
      </a:lvl3pPr>
      <a:lvl4pPr marL="1600200" indent="-228600" algn="l" rtl="0" fontAlgn="base">
        <a:lnSpc>
          <a:spcPct val="12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黑体" panose="02010609060101010101" charset="-122"/>
          <a:ea typeface="黑体" panose="02010609060101010101" charset="-122"/>
          <a:cs typeface="+mn-cs"/>
        </a:defRPr>
      </a:lvl4pPr>
      <a:lvl5pPr marL="2057400" indent="-228600" algn="l" rtl="0" fontAlgn="base">
        <a:lnSpc>
          <a:spcPct val="12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黑体" panose="02010609060101010101" charset="-122"/>
          <a:ea typeface="黑体" panose="02010609060101010101" charset="-122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9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0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2749550" y="2343150"/>
            <a:ext cx="6677025" cy="903288"/>
          </a:xfrm>
        </p:spPr>
        <p:txBody>
          <a:bodyPr anchor="b">
            <a:normAutofit fontScale="90000"/>
          </a:bodyPr>
          <a:p>
            <a:pPr marL="0" marR="0" indent="0" algn="ctr" defTabSz="914400" rtl="0" eaLnBrk="1" fontAlgn="base" latinLnBrk="0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zh-CN" altLang="en-US" sz="4800" b="1" i="0" u="none" strike="noStrike" kern="1200" cap="none" spc="0" normalizeH="0" baseline="0" noProof="1">
                <a:solidFill>
                  <a:schemeClr val="tx1">
                    <a:lumMod val="65000"/>
                    <a:lumOff val="35000"/>
                  </a:schemeClr>
                </a:solidFill>
                <a:latin typeface="黑体" panose="02010609060101010101" charset="-122"/>
                <a:ea typeface="黑体" panose="02010609060101010101" charset="-122"/>
                <a:cs typeface="+mj-cs"/>
              </a:rPr>
              <a:t>恐龙的秘密</a:t>
            </a:r>
            <a:endParaRPr kumimoji="0" lang="zh-CN" altLang="en-US" sz="4800" b="1" i="0" u="none" strike="noStrike" kern="1200" cap="none" spc="0" normalizeH="0" baseline="0" noProof="1">
              <a:solidFill>
                <a:schemeClr val="tx1">
                  <a:lumMod val="65000"/>
                  <a:lumOff val="35000"/>
                </a:schemeClr>
              </a:solidFill>
              <a:latin typeface="黑体" panose="02010609060101010101" charset="-122"/>
              <a:ea typeface="黑体" panose="02010609060101010101" charset="-122"/>
              <a:cs typeface="+mj-cs"/>
            </a:endParaRPr>
          </a:p>
        </p:txBody>
      </p:sp>
      <p:sp>
        <p:nvSpPr>
          <p:cNvPr id="14338" name="副标题 2"/>
          <p:cNvSpPr>
            <a:spLocks noGrp="1"/>
          </p:cNvSpPr>
          <p:nvPr>
            <p:ph type="subTitle" idx="1"/>
          </p:nvPr>
        </p:nvSpPr>
        <p:spPr>
          <a:xfrm>
            <a:off x="410845" y="1695133"/>
            <a:ext cx="6677025" cy="590550"/>
          </a:xfrm>
        </p:spPr>
        <p:txBody>
          <a:bodyPr vert="horz" wrap="square" lIns="91440" tIns="45720" rIns="91440" bIns="45720" anchor="t" anchorCtr="0"/>
          <a:p>
            <a:pPr>
              <a:buClrTx/>
              <a:buSzTx/>
            </a:pPr>
            <a:r>
              <a:rPr lang="zh-CN" altLang="en-US" kern="1200">
                <a:solidFill>
                  <a:srgbClr val="808080"/>
                </a:solidFill>
                <a:latin typeface="黑体" panose="02010609060101010101" charset="-122"/>
                <a:ea typeface="黑体" panose="02010609060101010101" charset="-122"/>
                <a:cs typeface="+mn-cs"/>
              </a:rPr>
              <a:t>大班科学</a:t>
            </a:r>
            <a:endParaRPr lang="zh-CN" altLang="en-US" kern="1200">
              <a:solidFill>
                <a:srgbClr val="808080"/>
              </a:solidFill>
              <a:latin typeface="黑体" panose="02010609060101010101" charset="-122"/>
              <a:ea typeface="黑体" panose="02010609060101010101" charset="-122"/>
              <a:cs typeface="+mn-cs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3553" name="标题 1"/>
          <p:cNvSpPr>
            <a:spLocks noGrp="1"/>
          </p:cNvSpPr>
          <p:nvPr>
            <p:ph type="title"/>
          </p:nvPr>
        </p:nvSpPr>
        <p:spPr>
          <a:xfrm>
            <a:off x="1268413" y="276225"/>
            <a:ext cx="9774237" cy="517525"/>
          </a:xfrm>
        </p:spPr>
        <p:txBody>
          <a:bodyPr vert="horz" wrap="square" lIns="91440" tIns="45720" rIns="91440" bIns="45720" anchor="ctr" anchorCtr="0"/>
          <a:p>
            <a:endParaRPr lang="zh-CN" altLang="en-US" kern="1200">
              <a:solidFill>
                <a:srgbClr val="595959"/>
              </a:solidFill>
              <a:latin typeface="黑体" panose="02010609060101010101" charset="-122"/>
              <a:ea typeface="黑体" panose="02010609060101010101" charset="-122"/>
              <a:cs typeface="+mj-cs"/>
            </a:endParaRPr>
          </a:p>
        </p:txBody>
      </p:sp>
      <p:pic>
        <p:nvPicPr>
          <p:cNvPr id="23554" name="内容占位符 3"/>
          <p:cNvPicPr>
            <a:picLocks noGrp="1"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-55562" y="-47625"/>
            <a:ext cx="12260262" cy="6908800"/>
          </a:xfr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4577" name="标题 1"/>
          <p:cNvSpPr>
            <a:spLocks noGrp="1"/>
          </p:cNvSpPr>
          <p:nvPr>
            <p:ph type="title"/>
          </p:nvPr>
        </p:nvSpPr>
        <p:spPr>
          <a:xfrm>
            <a:off x="1268413" y="276225"/>
            <a:ext cx="9774237" cy="517525"/>
          </a:xfrm>
        </p:spPr>
        <p:txBody>
          <a:bodyPr vert="horz" wrap="square" lIns="91440" tIns="45720" rIns="91440" bIns="45720" anchor="ctr" anchorCtr="0"/>
          <a:p>
            <a:endParaRPr lang="zh-CN" altLang="en-US" kern="1200">
              <a:solidFill>
                <a:srgbClr val="595959"/>
              </a:solidFill>
              <a:latin typeface="黑体" panose="02010609060101010101" charset="-122"/>
              <a:ea typeface="黑体" panose="02010609060101010101" charset="-122"/>
              <a:cs typeface="+mj-cs"/>
            </a:endParaRPr>
          </a:p>
        </p:txBody>
      </p:sp>
      <p:pic>
        <p:nvPicPr>
          <p:cNvPr id="24578" name="内容占位符 3"/>
          <p:cNvPicPr>
            <a:picLocks noGrp="1"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-26987" y="-3175"/>
            <a:ext cx="12225337" cy="6854825"/>
          </a:xfr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5361" name="标题 1"/>
          <p:cNvSpPr>
            <a:spLocks noGrp="1"/>
          </p:cNvSpPr>
          <p:nvPr>
            <p:ph type="title"/>
          </p:nvPr>
        </p:nvSpPr>
        <p:spPr>
          <a:xfrm>
            <a:off x="1268413" y="276225"/>
            <a:ext cx="9774237" cy="517525"/>
          </a:xfrm>
        </p:spPr>
        <p:txBody>
          <a:bodyPr vert="horz" wrap="square" lIns="91440" tIns="45720" rIns="91440" bIns="45720" anchor="ctr" anchorCtr="0"/>
          <a:p>
            <a:endParaRPr lang="zh-CN" altLang="en-US" kern="1200">
              <a:solidFill>
                <a:srgbClr val="595959"/>
              </a:solidFill>
              <a:latin typeface="黑体" panose="02010609060101010101" charset="-122"/>
              <a:ea typeface="黑体" panose="02010609060101010101" charset="-122"/>
              <a:cs typeface="+mj-cs"/>
            </a:endParaRPr>
          </a:p>
        </p:txBody>
      </p:sp>
      <p:pic>
        <p:nvPicPr>
          <p:cNvPr id="15362" name="内容占位符 3"/>
          <p:cNvPicPr>
            <a:picLocks noGrp="1"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-22225" y="-31750"/>
            <a:ext cx="12225338" cy="6931025"/>
          </a:xfr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6385" name="标题 1"/>
          <p:cNvSpPr>
            <a:spLocks noGrp="1"/>
          </p:cNvSpPr>
          <p:nvPr>
            <p:ph type="title"/>
          </p:nvPr>
        </p:nvSpPr>
        <p:spPr>
          <a:xfrm>
            <a:off x="1268413" y="276225"/>
            <a:ext cx="9774237" cy="517525"/>
          </a:xfrm>
        </p:spPr>
        <p:txBody>
          <a:bodyPr vert="horz" wrap="square" lIns="91440" tIns="45720" rIns="91440" bIns="45720" anchor="ctr" anchorCtr="0"/>
          <a:p>
            <a:endParaRPr lang="zh-CN" altLang="en-US" kern="1200">
              <a:solidFill>
                <a:srgbClr val="595959"/>
              </a:solidFill>
              <a:latin typeface="黑体" panose="02010609060101010101" charset="-122"/>
              <a:ea typeface="黑体" panose="02010609060101010101" charset="-122"/>
              <a:cs typeface="+mj-cs"/>
            </a:endParaRPr>
          </a:p>
        </p:txBody>
      </p:sp>
      <p:pic>
        <p:nvPicPr>
          <p:cNvPr id="16386" name="内容占位符 3"/>
          <p:cNvPicPr>
            <a:picLocks noGrp="1"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34925" y="-20637"/>
            <a:ext cx="12157075" cy="6875462"/>
          </a:xfr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7409" name="标题 1"/>
          <p:cNvSpPr>
            <a:spLocks noGrp="1"/>
          </p:cNvSpPr>
          <p:nvPr>
            <p:ph type="title"/>
          </p:nvPr>
        </p:nvSpPr>
        <p:spPr>
          <a:xfrm>
            <a:off x="1268413" y="276225"/>
            <a:ext cx="9774237" cy="517525"/>
          </a:xfrm>
        </p:spPr>
        <p:txBody>
          <a:bodyPr vert="horz" wrap="square" lIns="91440" tIns="45720" rIns="91440" bIns="45720" anchor="ctr" anchorCtr="0"/>
          <a:p>
            <a:endParaRPr lang="zh-CN" altLang="en-US" kern="1200">
              <a:solidFill>
                <a:srgbClr val="595959"/>
              </a:solidFill>
              <a:latin typeface="黑体" panose="02010609060101010101" charset="-122"/>
              <a:ea typeface="黑体" panose="02010609060101010101" charset="-122"/>
              <a:cs typeface="+mj-cs"/>
            </a:endParaRPr>
          </a:p>
        </p:txBody>
      </p:sp>
      <p:pic>
        <p:nvPicPr>
          <p:cNvPr id="17410" name="内容占位符 3"/>
          <p:cNvPicPr>
            <a:picLocks noGrp="1"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-19050" y="-31750"/>
            <a:ext cx="12207875" cy="6897688"/>
          </a:xfr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8433" name="标题 1"/>
          <p:cNvSpPr>
            <a:spLocks noGrp="1"/>
          </p:cNvSpPr>
          <p:nvPr>
            <p:ph type="title"/>
          </p:nvPr>
        </p:nvSpPr>
        <p:spPr>
          <a:xfrm>
            <a:off x="1268413" y="276225"/>
            <a:ext cx="9774237" cy="517525"/>
          </a:xfrm>
        </p:spPr>
        <p:txBody>
          <a:bodyPr vert="horz" wrap="square" lIns="91440" tIns="45720" rIns="91440" bIns="45720" anchor="ctr" anchorCtr="0"/>
          <a:p>
            <a:endParaRPr lang="zh-CN" altLang="en-US" kern="1200">
              <a:solidFill>
                <a:srgbClr val="595959"/>
              </a:solidFill>
              <a:latin typeface="黑体" panose="02010609060101010101" charset="-122"/>
              <a:ea typeface="黑体" panose="02010609060101010101" charset="-122"/>
              <a:cs typeface="+mj-cs"/>
            </a:endParaRPr>
          </a:p>
        </p:txBody>
      </p:sp>
      <p:pic>
        <p:nvPicPr>
          <p:cNvPr id="18434" name="内容占位符 3"/>
          <p:cNvPicPr>
            <a:picLocks noGrp="1"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19050" y="-57150"/>
            <a:ext cx="12133263" cy="6940550"/>
          </a:xfr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9457" name="标题 1"/>
          <p:cNvSpPr>
            <a:spLocks noGrp="1"/>
          </p:cNvSpPr>
          <p:nvPr>
            <p:ph type="title"/>
          </p:nvPr>
        </p:nvSpPr>
        <p:spPr>
          <a:xfrm>
            <a:off x="1268413" y="276225"/>
            <a:ext cx="9774237" cy="517525"/>
          </a:xfrm>
        </p:spPr>
        <p:txBody>
          <a:bodyPr vert="horz" wrap="square" lIns="91440" tIns="45720" rIns="91440" bIns="45720" anchor="ctr" anchorCtr="0"/>
          <a:p>
            <a:endParaRPr lang="zh-CN" altLang="en-US" kern="1200">
              <a:solidFill>
                <a:srgbClr val="595959"/>
              </a:solidFill>
              <a:latin typeface="黑体" panose="02010609060101010101" charset="-122"/>
              <a:ea typeface="黑体" panose="02010609060101010101" charset="-122"/>
              <a:cs typeface="+mj-cs"/>
            </a:endParaRPr>
          </a:p>
        </p:txBody>
      </p:sp>
      <p:pic>
        <p:nvPicPr>
          <p:cNvPr id="19458" name="内容占位符 3"/>
          <p:cNvPicPr>
            <a:picLocks noGrp="1"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6350" y="-3175"/>
            <a:ext cx="12188825" cy="6854825"/>
          </a:xfr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0481" name="标题 1"/>
          <p:cNvSpPr>
            <a:spLocks noGrp="1"/>
          </p:cNvSpPr>
          <p:nvPr>
            <p:ph type="title"/>
          </p:nvPr>
        </p:nvSpPr>
        <p:spPr>
          <a:xfrm>
            <a:off x="1268413" y="276225"/>
            <a:ext cx="9774237" cy="517525"/>
          </a:xfrm>
        </p:spPr>
        <p:txBody>
          <a:bodyPr vert="horz" wrap="square" lIns="91440" tIns="45720" rIns="91440" bIns="45720" anchor="ctr" anchorCtr="0"/>
          <a:p>
            <a:endParaRPr lang="zh-CN" altLang="en-US" kern="1200">
              <a:solidFill>
                <a:srgbClr val="595959"/>
              </a:solidFill>
              <a:latin typeface="黑体" panose="02010609060101010101" charset="-122"/>
              <a:ea typeface="黑体" panose="02010609060101010101" charset="-122"/>
              <a:cs typeface="+mj-cs"/>
            </a:endParaRPr>
          </a:p>
        </p:txBody>
      </p:sp>
      <p:pic>
        <p:nvPicPr>
          <p:cNvPr id="20482" name="内容占位符 3"/>
          <p:cNvPicPr>
            <a:picLocks noGrp="1"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-14287" y="-36512"/>
            <a:ext cx="12177712" cy="6888162"/>
          </a:xfr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1505" name="标题 1"/>
          <p:cNvSpPr>
            <a:spLocks noGrp="1"/>
          </p:cNvSpPr>
          <p:nvPr>
            <p:ph type="title"/>
          </p:nvPr>
        </p:nvSpPr>
        <p:spPr>
          <a:xfrm>
            <a:off x="1268413" y="276225"/>
            <a:ext cx="9774237" cy="517525"/>
          </a:xfrm>
        </p:spPr>
        <p:txBody>
          <a:bodyPr vert="horz" wrap="square" lIns="91440" tIns="45720" rIns="91440" bIns="45720" anchor="ctr" anchorCtr="0"/>
          <a:p>
            <a:endParaRPr lang="zh-CN" altLang="en-US" kern="1200">
              <a:solidFill>
                <a:srgbClr val="595959"/>
              </a:solidFill>
              <a:latin typeface="黑体" panose="02010609060101010101" charset="-122"/>
              <a:ea typeface="黑体" panose="02010609060101010101" charset="-122"/>
              <a:cs typeface="+mj-cs"/>
            </a:endParaRPr>
          </a:p>
        </p:txBody>
      </p:sp>
      <p:pic>
        <p:nvPicPr>
          <p:cNvPr id="21506" name="内容占位符 3"/>
          <p:cNvPicPr>
            <a:picLocks noGrp="1"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-6350" y="-3175"/>
            <a:ext cx="12118975" cy="6877050"/>
          </a:xfr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2529" name="标题 1"/>
          <p:cNvSpPr>
            <a:spLocks noGrp="1"/>
          </p:cNvSpPr>
          <p:nvPr>
            <p:ph type="title"/>
          </p:nvPr>
        </p:nvSpPr>
        <p:spPr>
          <a:xfrm>
            <a:off x="1268413" y="276225"/>
            <a:ext cx="9774237" cy="517525"/>
          </a:xfrm>
        </p:spPr>
        <p:txBody>
          <a:bodyPr vert="horz" wrap="square" lIns="91440" tIns="45720" rIns="91440" bIns="45720" anchor="ctr" anchorCtr="0"/>
          <a:p>
            <a:endParaRPr lang="zh-CN" altLang="en-US" kern="1200">
              <a:solidFill>
                <a:srgbClr val="595959"/>
              </a:solidFill>
              <a:latin typeface="黑体" panose="02010609060101010101" charset="-122"/>
              <a:ea typeface="黑体" panose="02010609060101010101" charset="-122"/>
              <a:cs typeface="+mj-cs"/>
            </a:endParaRPr>
          </a:p>
        </p:txBody>
      </p:sp>
      <p:pic>
        <p:nvPicPr>
          <p:cNvPr id="22530" name="内容占位符 3"/>
          <p:cNvPicPr>
            <a:picLocks noGrp="1"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0" y="17463"/>
            <a:ext cx="12172950" cy="6843712"/>
          </a:xfrm>
        </p:spPr>
      </p:pic>
    </p:spTree>
  </p:cSld>
  <p:clrMapOvr>
    <a:masterClrMapping/>
  </p:clrMapOvr>
</p:sld>
</file>

<file path=ppt/tags/tag1.xml><?xml version="1.0" encoding="utf-8"?>
<p:tagLst xmlns:p="http://schemas.openxmlformats.org/presentationml/2006/main">
  <p:tag name="KSO_WM_TAG_VERSION" val="1.0"/>
  <p:tag name="KSO_WM_BEAUTIFY_FLAG" val="#wm#"/>
  <p:tag name="KSO_WM_UNIT_ID" val="custom1_3*i*2"/>
  <p:tag name="KSO_WM_TEMPLATE_CATEGORY" val="custom"/>
  <p:tag name="KSO_WM_TEMPLATE_INDEX" val="1"/>
  <p:tag name="KSO_WM_UNIT_HIGHLIGHT" val="0"/>
  <p:tag name="KSO_WM_UNIT_COMPATIBLE" val="0"/>
  <p:tag name="KSO_WM_UNIT_LAYERLEVEL" val="1"/>
  <p:tag name="KSO_WM_DIAGRAM_GROUP_CODE" val="p1-1"/>
  <p:tag name="KSO_WM_UNIT_TYPE" val="i"/>
  <p:tag name="KSO_WM_UNIT_INDEX" val="2"/>
</p:tagLst>
</file>

<file path=ppt/tags/tag10.xml><?xml version="1.0" encoding="utf-8"?>
<p:tagLst xmlns:p="http://schemas.openxmlformats.org/presentationml/2006/main">
  <p:tag name="KSO_WM_TAG_VERSION" val="1.0"/>
  <p:tag name="KSO_WM_BEAUTIFY_FLAG" val="#wm#"/>
  <p:tag name="KSO_WM_UNIT_ID" val="custom1_3*i*5"/>
  <p:tag name="KSO_WM_TEMPLATE_CATEGORY" val="custom"/>
  <p:tag name="KSO_WM_TEMPLATE_INDEX" val="1"/>
  <p:tag name="KSO_WM_UNIT_HIGHLIGHT" val="0"/>
  <p:tag name="KSO_WM_UNIT_COMPATIBLE" val="0"/>
  <p:tag name="KSO_WM_UNIT_LAYERLEVEL" val="1"/>
  <p:tag name="KSO_WM_DIAGRAM_GROUP_CODE" val="p1-1"/>
  <p:tag name="KSO_WM_UNIT_TYPE" val="i"/>
  <p:tag name="KSO_WM_UNIT_INDEX" val="5"/>
</p:tagLst>
</file>

<file path=ppt/tags/tag11.xml><?xml version="1.0" encoding="utf-8"?>
<p:tagLst xmlns:p="http://schemas.openxmlformats.org/presentationml/2006/main">
  <p:tag name="KSO_WM_TAG_VERSION" val="1.0"/>
  <p:tag name="KSO_WM_BEAUTIFY_FLAG" val="#wm#"/>
  <p:tag name="KSO_WM_UNIT_ID" val="custom1_3*i*6"/>
  <p:tag name="KSO_WM_TEMPLATE_CATEGORY" val="custom"/>
  <p:tag name="KSO_WM_TEMPLATE_INDEX" val="1"/>
  <p:tag name="KSO_WM_UNIT_HIGHLIGHT" val="0"/>
  <p:tag name="KSO_WM_UNIT_COMPATIBLE" val="0"/>
  <p:tag name="KSO_WM_UNIT_LAYERLEVEL" val="1"/>
  <p:tag name="KSO_WM_DIAGRAM_GROUP_CODE" val="p1-1"/>
  <p:tag name="KSO_WM_UNIT_TYPE" val="i"/>
  <p:tag name="KSO_WM_UNIT_INDEX" val="6"/>
</p:tagLst>
</file>

<file path=ppt/tags/tag12.xml><?xml version="1.0" encoding="utf-8"?>
<p:tagLst xmlns:p="http://schemas.openxmlformats.org/presentationml/2006/main">
  <p:tag name="KSO_WM_TAG_VERSION" val="1.0"/>
  <p:tag name="KSO_WM_BEAUTIFY_FLAG" val="#wm#"/>
  <p:tag name="KSO_WM_UNIT_ID" val="custom1_3*i*7"/>
  <p:tag name="KSO_WM_TEMPLATE_CATEGORY" val="custom"/>
  <p:tag name="KSO_WM_TEMPLATE_INDEX" val="1"/>
  <p:tag name="KSO_WM_UNIT_HIGHLIGHT" val="0"/>
  <p:tag name="KSO_WM_UNIT_COMPATIBLE" val="0"/>
  <p:tag name="KSO_WM_UNIT_LAYERLEVEL" val="1"/>
  <p:tag name="KSO_WM_DIAGRAM_GROUP_CODE" val="p1-1"/>
  <p:tag name="KSO_WM_UNIT_TYPE" val="i"/>
  <p:tag name="KSO_WM_UNIT_INDEX" val="7"/>
</p:tagLst>
</file>

<file path=ppt/tags/tag13.xml><?xml version="1.0" encoding="utf-8"?>
<p:tagLst xmlns:p="http://schemas.openxmlformats.org/presentationml/2006/main">
  <p:tag name="KSO_WM_TAG_VERSION" val="1.0"/>
  <p:tag name="KSO_WM_BEAUTIFY_FLAG" val="#wm#"/>
  <p:tag name="KSO_WM_UNIT_ID" val="custom1_3*i*2"/>
  <p:tag name="KSO_WM_TEMPLATE_CATEGORY" val="custom"/>
  <p:tag name="KSO_WM_TEMPLATE_INDEX" val="1"/>
  <p:tag name="KSO_WM_UNIT_HIGHLIGHT" val="0"/>
  <p:tag name="KSO_WM_UNIT_COMPATIBLE" val="0"/>
  <p:tag name="KSO_WM_UNIT_LAYERLEVEL" val="1"/>
  <p:tag name="KSO_WM_DIAGRAM_GROUP_CODE" val="p1-1"/>
  <p:tag name="KSO_WM_UNIT_TYPE" val="i"/>
  <p:tag name="KSO_WM_UNIT_INDEX" val="2"/>
</p:tagLst>
</file>

<file path=ppt/tags/tag14.xml><?xml version="1.0" encoding="utf-8"?>
<p:tagLst xmlns:p="http://schemas.openxmlformats.org/presentationml/2006/main">
  <p:tag name="KSO_WM_TAG_VERSION" val="1.0"/>
  <p:tag name="KSO_WM_BEAUTIFY_FLAG" val="#wm#"/>
  <p:tag name="KSO_WM_UNIT_ID" val="custom1_3*i*3"/>
  <p:tag name="KSO_WM_TEMPLATE_CATEGORY" val="custom"/>
  <p:tag name="KSO_WM_TEMPLATE_INDEX" val="1"/>
  <p:tag name="KSO_WM_UNIT_HIGHLIGHT" val="0"/>
  <p:tag name="KSO_WM_UNIT_COMPATIBLE" val="0"/>
  <p:tag name="KSO_WM_UNIT_LAYERLEVEL" val="1"/>
  <p:tag name="KSO_WM_DIAGRAM_GROUP_CODE" val="p1-1"/>
  <p:tag name="KSO_WM_UNIT_TYPE" val="i"/>
  <p:tag name="KSO_WM_UNIT_INDEX" val="3"/>
</p:tagLst>
</file>

<file path=ppt/tags/tag15.xml><?xml version="1.0" encoding="utf-8"?>
<p:tagLst xmlns:p="http://schemas.openxmlformats.org/presentationml/2006/main">
  <p:tag name="KSO_WM_TAG_VERSION" val="1.0"/>
  <p:tag name="KSO_WM_BEAUTIFY_FLAG" val="#wm#"/>
  <p:tag name="KSO_WM_UNIT_ID" val="custom1_3*i*4"/>
  <p:tag name="KSO_WM_TEMPLATE_CATEGORY" val="custom"/>
  <p:tag name="KSO_WM_TEMPLATE_INDEX" val="1"/>
  <p:tag name="KSO_WM_UNIT_HIGHLIGHT" val="0"/>
  <p:tag name="KSO_WM_UNIT_COMPATIBLE" val="0"/>
  <p:tag name="KSO_WM_UNIT_LAYERLEVEL" val="1"/>
  <p:tag name="KSO_WM_DIAGRAM_GROUP_CODE" val="p1-1"/>
  <p:tag name="KSO_WM_UNIT_TYPE" val="i"/>
  <p:tag name="KSO_WM_UNIT_INDEX" val="4"/>
</p:tagLst>
</file>

<file path=ppt/tags/tag16.xml><?xml version="1.0" encoding="utf-8"?>
<p:tagLst xmlns:p="http://schemas.openxmlformats.org/presentationml/2006/main">
  <p:tag name="KSO_WM_TAG_VERSION" val="1.0"/>
  <p:tag name="KSO_WM_BEAUTIFY_FLAG" val="#wm#"/>
  <p:tag name="KSO_WM_UNIT_ID" val="custom1_3*i*5"/>
  <p:tag name="KSO_WM_TEMPLATE_CATEGORY" val="custom"/>
  <p:tag name="KSO_WM_TEMPLATE_INDEX" val="1"/>
  <p:tag name="KSO_WM_UNIT_HIGHLIGHT" val="0"/>
  <p:tag name="KSO_WM_UNIT_COMPATIBLE" val="0"/>
  <p:tag name="KSO_WM_UNIT_LAYERLEVEL" val="1"/>
  <p:tag name="KSO_WM_DIAGRAM_GROUP_CODE" val="p1-1"/>
  <p:tag name="KSO_WM_UNIT_TYPE" val="i"/>
  <p:tag name="KSO_WM_UNIT_INDEX" val="5"/>
</p:tagLst>
</file>

<file path=ppt/tags/tag17.xml><?xml version="1.0" encoding="utf-8"?>
<p:tagLst xmlns:p="http://schemas.openxmlformats.org/presentationml/2006/main">
  <p:tag name="KSO_WM_TAG_VERSION" val="1.0"/>
  <p:tag name="KSO_WM_BEAUTIFY_FLAG" val="#wm#"/>
  <p:tag name="KSO_WM_UNIT_ID" val="custom1_3*i*6"/>
  <p:tag name="KSO_WM_TEMPLATE_CATEGORY" val="custom"/>
  <p:tag name="KSO_WM_TEMPLATE_INDEX" val="1"/>
  <p:tag name="KSO_WM_UNIT_HIGHLIGHT" val="0"/>
  <p:tag name="KSO_WM_UNIT_COMPATIBLE" val="0"/>
  <p:tag name="KSO_WM_UNIT_LAYERLEVEL" val="1"/>
  <p:tag name="KSO_WM_DIAGRAM_GROUP_CODE" val="p1-1"/>
  <p:tag name="KSO_WM_UNIT_TYPE" val="i"/>
  <p:tag name="KSO_WM_UNIT_INDEX" val="6"/>
</p:tagLst>
</file>

<file path=ppt/tags/tag18.xml><?xml version="1.0" encoding="utf-8"?>
<p:tagLst xmlns:p="http://schemas.openxmlformats.org/presentationml/2006/main">
  <p:tag name="KSO_WM_TAG_VERSION" val="1.0"/>
  <p:tag name="KSO_WM_BEAUTIFY_FLAG" val="#wm#"/>
  <p:tag name="KSO_WM_UNIT_ID" val="custom1_3*i*7"/>
  <p:tag name="KSO_WM_TEMPLATE_CATEGORY" val="custom"/>
  <p:tag name="KSO_WM_TEMPLATE_INDEX" val="1"/>
  <p:tag name="KSO_WM_UNIT_HIGHLIGHT" val="0"/>
  <p:tag name="KSO_WM_UNIT_COMPATIBLE" val="0"/>
  <p:tag name="KSO_WM_UNIT_LAYERLEVEL" val="1"/>
  <p:tag name="KSO_WM_DIAGRAM_GROUP_CODE" val="p1-1"/>
  <p:tag name="KSO_WM_UNIT_TYPE" val="i"/>
  <p:tag name="KSO_WM_UNIT_INDEX" val="7"/>
</p:tagLst>
</file>

<file path=ppt/tags/tag19.xml><?xml version="1.0" encoding="utf-8"?>
<p:tagLst xmlns:p="http://schemas.openxmlformats.org/presentationml/2006/main">
  <p:tag name="KSO_WM_TAG_VERSION" val="1.0"/>
  <p:tag name="KSO_WM_BEAUTIFY_FLAG" val="#wm#"/>
  <p:tag name="KSO_WM_TEMPLATE_CATEGORY" val="custom"/>
  <p:tag name="KSO_WM_TEMPLATE_INDEX" val="1"/>
  <p:tag name="KSO_WM_UNIT_TYPE" val="m_h_i"/>
  <p:tag name="KSO_WM_UNIT_INDEX" val="1_4_2"/>
  <p:tag name="KSO_WM_UNIT_ID" val="custom1_5*m_h_i*1_4_2"/>
  <p:tag name="KSO_WM_UNIT_LAYERLEVEL" val="1_1_1"/>
  <p:tag name="KSO_WM_DIAGRAM_GROUP_CODE" val="m1-2"/>
  <p:tag name="KSO_WM_UNIT_FILL_FORE_SCHEMECOLOR_INDEX" val="5"/>
  <p:tag name="KSO_WM_UNIT_FILL_TYPE" val="1"/>
  <p:tag name="KSO_WM_UNIT_TEXT_FILL_FORE_SCHEMECOLOR_INDEX" val="13"/>
  <p:tag name="KSO_WM_UNIT_TEXT_FILL_TYPE" val="1"/>
  <p:tag name="KSO_WM_UNIT_USESOURCEFORMAT_APPLY" val="0"/>
  <p:tag name="KSO_WM_UNIT_HIGHLIGHT" val="0"/>
  <p:tag name="KSO_WM_UNIT_COMPATIBLE" val="0"/>
</p:tagLst>
</file>

<file path=ppt/tags/tag2.xml><?xml version="1.0" encoding="utf-8"?>
<p:tagLst xmlns:p="http://schemas.openxmlformats.org/presentationml/2006/main">
  <p:tag name="KSO_WM_TAG_VERSION" val="1.0"/>
  <p:tag name="KSO_WM_BEAUTIFY_FLAG" val="#wm#"/>
  <p:tag name="KSO_WM_UNIT_ID" val="custom1_3*i*3"/>
  <p:tag name="KSO_WM_TEMPLATE_CATEGORY" val="custom"/>
  <p:tag name="KSO_WM_TEMPLATE_INDEX" val="1"/>
  <p:tag name="KSO_WM_UNIT_HIGHLIGHT" val="0"/>
  <p:tag name="KSO_WM_UNIT_COMPATIBLE" val="0"/>
  <p:tag name="KSO_WM_UNIT_LAYERLEVEL" val="1"/>
  <p:tag name="KSO_WM_DIAGRAM_GROUP_CODE" val="p1-1"/>
  <p:tag name="KSO_WM_UNIT_TYPE" val="i"/>
  <p:tag name="KSO_WM_UNIT_INDEX" val="3"/>
</p:tagLst>
</file>

<file path=ppt/tags/tag20.xml><?xml version="1.0" encoding="utf-8"?>
<p:tagLst xmlns:p="http://schemas.openxmlformats.org/presentationml/2006/main">
  <p:tag name="KSO_WM_TAG_VERSION" val="1.0"/>
  <p:tag name="KSO_WM_BEAUTIFY_FLAG" val="#wm#"/>
  <p:tag name="KSO_WM_TEMPLATE_CATEGORY" val="custom"/>
  <p:tag name="KSO_WM_TEMPLATE_INDEX" val="1"/>
  <p:tag name="KSO_WM_UNIT_TYPE" val="m_h_i"/>
  <p:tag name="KSO_WM_UNIT_INDEX" val="1_1_2"/>
  <p:tag name="KSO_WM_UNIT_ID" val="custom1_5*m_h_i*1_1_2"/>
  <p:tag name="KSO_WM_UNIT_LAYERLEVEL" val="1_1_1"/>
  <p:tag name="KSO_WM_DIAGRAM_GROUP_CODE" val="m1-2"/>
  <p:tag name="KSO_WM_UNIT_FILL_FORE_SCHEMECOLOR_INDEX" val="5"/>
  <p:tag name="KSO_WM_UNIT_FILL_TYPE" val="1"/>
  <p:tag name="KSO_WM_UNIT_TEXT_FILL_FORE_SCHEMECOLOR_INDEX" val="13"/>
  <p:tag name="KSO_WM_UNIT_TEXT_FILL_TYPE" val="1"/>
  <p:tag name="KSO_WM_UNIT_USESOURCEFORMAT_APPLY" val="0"/>
  <p:tag name="KSO_WM_UNIT_HIGHLIGHT" val="0"/>
  <p:tag name="KSO_WM_UNIT_COMPATIBLE" val="0"/>
</p:tagLst>
</file>

<file path=ppt/tags/tag21.xml><?xml version="1.0" encoding="utf-8"?>
<p:tagLst xmlns:p="http://schemas.openxmlformats.org/presentationml/2006/main">
  <p:tag name="KSO_WM_TAG_VERSION" val="1.0"/>
  <p:tag name="KSO_WM_BEAUTIFY_FLAG" val="#wm#"/>
  <p:tag name="KSO_WM_UNIT_ID" val="custom1_3*i*2"/>
  <p:tag name="KSO_WM_TEMPLATE_CATEGORY" val="custom"/>
  <p:tag name="KSO_WM_TEMPLATE_INDEX" val="1"/>
  <p:tag name="KSO_WM_UNIT_HIGHLIGHT" val="0"/>
  <p:tag name="KSO_WM_UNIT_COMPATIBLE" val="0"/>
  <p:tag name="KSO_WM_UNIT_LAYERLEVEL" val="1"/>
  <p:tag name="KSO_WM_DIAGRAM_GROUP_CODE" val="p1-1"/>
  <p:tag name="KSO_WM_UNIT_TYPE" val="i"/>
  <p:tag name="KSO_WM_UNIT_INDEX" val="2"/>
</p:tagLst>
</file>

<file path=ppt/tags/tag22.xml><?xml version="1.0" encoding="utf-8"?>
<p:tagLst xmlns:p="http://schemas.openxmlformats.org/presentationml/2006/main">
  <p:tag name="KSO_WM_TAG_VERSION" val="1.0"/>
  <p:tag name="KSO_WM_BEAUTIFY_FLAG" val="#wm#"/>
  <p:tag name="KSO_WM_UNIT_ID" val="custom1_3*i*3"/>
  <p:tag name="KSO_WM_TEMPLATE_CATEGORY" val="custom"/>
  <p:tag name="KSO_WM_TEMPLATE_INDEX" val="1"/>
  <p:tag name="KSO_WM_UNIT_HIGHLIGHT" val="0"/>
  <p:tag name="KSO_WM_UNIT_COMPATIBLE" val="0"/>
  <p:tag name="KSO_WM_UNIT_LAYERLEVEL" val="1"/>
  <p:tag name="KSO_WM_DIAGRAM_GROUP_CODE" val="p1-1"/>
  <p:tag name="KSO_WM_UNIT_TYPE" val="i"/>
  <p:tag name="KSO_WM_UNIT_INDEX" val="3"/>
</p:tagLst>
</file>

<file path=ppt/tags/tag23.xml><?xml version="1.0" encoding="utf-8"?>
<p:tagLst xmlns:p="http://schemas.openxmlformats.org/presentationml/2006/main">
  <p:tag name="KSO_WM_TAG_VERSION" val="1.0"/>
  <p:tag name="KSO_WM_BEAUTIFY_FLAG" val="#wm#"/>
  <p:tag name="KSO_WM_UNIT_ID" val="custom1_3*i*4"/>
  <p:tag name="KSO_WM_TEMPLATE_CATEGORY" val="custom"/>
  <p:tag name="KSO_WM_TEMPLATE_INDEX" val="1"/>
  <p:tag name="KSO_WM_UNIT_HIGHLIGHT" val="0"/>
  <p:tag name="KSO_WM_UNIT_COMPATIBLE" val="0"/>
  <p:tag name="KSO_WM_UNIT_LAYERLEVEL" val="1"/>
  <p:tag name="KSO_WM_DIAGRAM_GROUP_CODE" val="p1-1"/>
  <p:tag name="KSO_WM_UNIT_TYPE" val="i"/>
  <p:tag name="KSO_WM_UNIT_INDEX" val="4"/>
</p:tagLst>
</file>

<file path=ppt/tags/tag24.xml><?xml version="1.0" encoding="utf-8"?>
<p:tagLst xmlns:p="http://schemas.openxmlformats.org/presentationml/2006/main">
  <p:tag name="KSO_WM_TAG_VERSION" val="1.0"/>
  <p:tag name="KSO_WM_BEAUTIFY_FLAG" val="#wm#"/>
  <p:tag name="KSO_WM_UNIT_ID" val="custom1_3*i*5"/>
  <p:tag name="KSO_WM_TEMPLATE_CATEGORY" val="custom"/>
  <p:tag name="KSO_WM_TEMPLATE_INDEX" val="1"/>
  <p:tag name="KSO_WM_UNIT_HIGHLIGHT" val="0"/>
  <p:tag name="KSO_WM_UNIT_COMPATIBLE" val="0"/>
  <p:tag name="KSO_WM_UNIT_LAYERLEVEL" val="1"/>
  <p:tag name="KSO_WM_DIAGRAM_GROUP_CODE" val="p1-1"/>
  <p:tag name="KSO_WM_UNIT_TYPE" val="i"/>
  <p:tag name="KSO_WM_UNIT_INDEX" val="5"/>
</p:tagLst>
</file>

<file path=ppt/tags/tag25.xml><?xml version="1.0" encoding="utf-8"?>
<p:tagLst xmlns:p="http://schemas.openxmlformats.org/presentationml/2006/main">
  <p:tag name="KSO_WM_TAG_VERSION" val="1.0"/>
  <p:tag name="KSO_WM_BEAUTIFY_FLAG" val="#wm#"/>
  <p:tag name="KSO_WM_UNIT_ID" val="custom1_3*i*6"/>
  <p:tag name="KSO_WM_TEMPLATE_CATEGORY" val="custom"/>
  <p:tag name="KSO_WM_TEMPLATE_INDEX" val="1"/>
  <p:tag name="KSO_WM_UNIT_HIGHLIGHT" val="0"/>
  <p:tag name="KSO_WM_UNIT_COMPATIBLE" val="0"/>
  <p:tag name="KSO_WM_UNIT_LAYERLEVEL" val="1"/>
  <p:tag name="KSO_WM_DIAGRAM_GROUP_CODE" val="p1-1"/>
  <p:tag name="KSO_WM_UNIT_TYPE" val="i"/>
  <p:tag name="KSO_WM_UNIT_INDEX" val="6"/>
</p:tagLst>
</file>

<file path=ppt/tags/tag26.xml><?xml version="1.0" encoding="utf-8"?>
<p:tagLst xmlns:p="http://schemas.openxmlformats.org/presentationml/2006/main">
  <p:tag name="KSO_WM_TAG_VERSION" val="1.0"/>
  <p:tag name="KSO_WM_BEAUTIFY_FLAG" val="#wm#"/>
  <p:tag name="KSO_WM_UNIT_ID" val="custom1_3*i*7"/>
  <p:tag name="KSO_WM_TEMPLATE_CATEGORY" val="custom"/>
  <p:tag name="KSO_WM_TEMPLATE_INDEX" val="1"/>
  <p:tag name="KSO_WM_UNIT_HIGHLIGHT" val="0"/>
  <p:tag name="KSO_WM_UNIT_COMPATIBLE" val="0"/>
  <p:tag name="KSO_WM_UNIT_LAYERLEVEL" val="1"/>
  <p:tag name="KSO_WM_DIAGRAM_GROUP_CODE" val="p1-1"/>
  <p:tag name="KSO_WM_UNIT_TYPE" val="i"/>
  <p:tag name="KSO_WM_UNIT_INDEX" val="7"/>
</p:tagLst>
</file>

<file path=ppt/tags/tag27.xml><?xml version="1.0" encoding="utf-8"?>
<p:tagLst xmlns:p="http://schemas.openxmlformats.org/presentationml/2006/main">
  <p:tag name="KSO_WM_TAG_VERSION" val="1.0"/>
  <p:tag name="KSO_WM_BEAUTIFY_FLAG" val="#wm#"/>
  <p:tag name="KSO_WM_UNIT_ID" val="custom1_3*i*2"/>
  <p:tag name="KSO_WM_TEMPLATE_CATEGORY" val="custom"/>
  <p:tag name="KSO_WM_TEMPLATE_INDEX" val="1"/>
  <p:tag name="KSO_WM_UNIT_HIGHLIGHT" val="0"/>
  <p:tag name="KSO_WM_UNIT_COMPATIBLE" val="0"/>
  <p:tag name="KSO_WM_UNIT_LAYERLEVEL" val="1"/>
  <p:tag name="KSO_WM_DIAGRAM_GROUP_CODE" val="p1-1"/>
  <p:tag name="KSO_WM_UNIT_TYPE" val="i"/>
  <p:tag name="KSO_WM_UNIT_INDEX" val="2"/>
</p:tagLst>
</file>

<file path=ppt/tags/tag28.xml><?xml version="1.0" encoding="utf-8"?>
<p:tagLst xmlns:p="http://schemas.openxmlformats.org/presentationml/2006/main">
  <p:tag name="KSO_WM_TAG_VERSION" val="1.0"/>
  <p:tag name="KSO_WM_BEAUTIFY_FLAG" val="#wm#"/>
  <p:tag name="KSO_WM_UNIT_ID" val="custom1_3*i*3"/>
  <p:tag name="KSO_WM_TEMPLATE_CATEGORY" val="custom"/>
  <p:tag name="KSO_WM_TEMPLATE_INDEX" val="1"/>
  <p:tag name="KSO_WM_UNIT_HIGHLIGHT" val="0"/>
  <p:tag name="KSO_WM_UNIT_COMPATIBLE" val="0"/>
  <p:tag name="KSO_WM_UNIT_LAYERLEVEL" val="1"/>
  <p:tag name="KSO_WM_DIAGRAM_GROUP_CODE" val="p1-1"/>
  <p:tag name="KSO_WM_UNIT_TYPE" val="i"/>
  <p:tag name="KSO_WM_UNIT_INDEX" val="3"/>
</p:tagLst>
</file>

<file path=ppt/tags/tag29.xml><?xml version="1.0" encoding="utf-8"?>
<p:tagLst xmlns:p="http://schemas.openxmlformats.org/presentationml/2006/main">
  <p:tag name="KSO_WM_TAG_VERSION" val="1.0"/>
  <p:tag name="KSO_WM_BEAUTIFY_FLAG" val="#wm#"/>
  <p:tag name="KSO_WM_UNIT_ID" val="custom1_3*i*4"/>
  <p:tag name="KSO_WM_TEMPLATE_CATEGORY" val="custom"/>
  <p:tag name="KSO_WM_TEMPLATE_INDEX" val="1"/>
  <p:tag name="KSO_WM_UNIT_HIGHLIGHT" val="0"/>
  <p:tag name="KSO_WM_UNIT_COMPATIBLE" val="0"/>
  <p:tag name="KSO_WM_UNIT_LAYERLEVEL" val="1"/>
  <p:tag name="KSO_WM_DIAGRAM_GROUP_CODE" val="p1-1"/>
  <p:tag name="KSO_WM_UNIT_TYPE" val="i"/>
  <p:tag name="KSO_WM_UNIT_INDEX" val="4"/>
</p:tagLst>
</file>

<file path=ppt/tags/tag3.xml><?xml version="1.0" encoding="utf-8"?>
<p:tagLst xmlns:p="http://schemas.openxmlformats.org/presentationml/2006/main">
  <p:tag name="KSO_WM_TAG_VERSION" val="1.0"/>
  <p:tag name="KSO_WM_BEAUTIFY_FLAG" val="#wm#"/>
  <p:tag name="KSO_WM_UNIT_ID" val="custom1_3*i*4"/>
  <p:tag name="KSO_WM_TEMPLATE_CATEGORY" val="custom"/>
  <p:tag name="KSO_WM_TEMPLATE_INDEX" val="1"/>
  <p:tag name="KSO_WM_UNIT_HIGHLIGHT" val="0"/>
  <p:tag name="KSO_WM_UNIT_COMPATIBLE" val="0"/>
  <p:tag name="KSO_WM_UNIT_LAYERLEVEL" val="1"/>
  <p:tag name="KSO_WM_DIAGRAM_GROUP_CODE" val="p1-1"/>
  <p:tag name="KSO_WM_UNIT_TYPE" val="i"/>
  <p:tag name="KSO_WM_UNIT_INDEX" val="4"/>
</p:tagLst>
</file>

<file path=ppt/tags/tag30.xml><?xml version="1.0" encoding="utf-8"?>
<p:tagLst xmlns:p="http://schemas.openxmlformats.org/presentationml/2006/main">
  <p:tag name="KSO_WM_TAG_VERSION" val="1.0"/>
  <p:tag name="KSO_WM_BEAUTIFY_FLAG" val="#wm#"/>
  <p:tag name="KSO_WM_UNIT_ID" val="custom1_3*i*5"/>
  <p:tag name="KSO_WM_TEMPLATE_CATEGORY" val="custom"/>
  <p:tag name="KSO_WM_TEMPLATE_INDEX" val="1"/>
  <p:tag name="KSO_WM_UNIT_HIGHLIGHT" val="0"/>
  <p:tag name="KSO_WM_UNIT_COMPATIBLE" val="0"/>
  <p:tag name="KSO_WM_UNIT_LAYERLEVEL" val="1"/>
  <p:tag name="KSO_WM_DIAGRAM_GROUP_CODE" val="p1-1"/>
  <p:tag name="KSO_WM_UNIT_TYPE" val="i"/>
  <p:tag name="KSO_WM_UNIT_INDEX" val="5"/>
</p:tagLst>
</file>

<file path=ppt/tags/tag31.xml><?xml version="1.0" encoding="utf-8"?>
<p:tagLst xmlns:p="http://schemas.openxmlformats.org/presentationml/2006/main">
  <p:tag name="KSO_WM_TAG_VERSION" val="1.0"/>
  <p:tag name="KSO_WM_BEAUTIFY_FLAG" val="#wm#"/>
  <p:tag name="KSO_WM_UNIT_ID" val="custom1_3*i*6"/>
  <p:tag name="KSO_WM_TEMPLATE_CATEGORY" val="custom"/>
  <p:tag name="KSO_WM_TEMPLATE_INDEX" val="1"/>
  <p:tag name="KSO_WM_UNIT_HIGHLIGHT" val="0"/>
  <p:tag name="KSO_WM_UNIT_COMPATIBLE" val="0"/>
  <p:tag name="KSO_WM_UNIT_LAYERLEVEL" val="1"/>
  <p:tag name="KSO_WM_DIAGRAM_GROUP_CODE" val="p1-1"/>
  <p:tag name="KSO_WM_UNIT_TYPE" val="i"/>
  <p:tag name="KSO_WM_UNIT_INDEX" val="6"/>
</p:tagLst>
</file>

<file path=ppt/tags/tag32.xml><?xml version="1.0" encoding="utf-8"?>
<p:tagLst xmlns:p="http://schemas.openxmlformats.org/presentationml/2006/main">
  <p:tag name="KSO_WM_TAG_VERSION" val="1.0"/>
  <p:tag name="KSO_WM_BEAUTIFY_FLAG" val="#wm#"/>
  <p:tag name="KSO_WM_UNIT_ID" val="custom1_3*i*7"/>
  <p:tag name="KSO_WM_TEMPLATE_CATEGORY" val="custom"/>
  <p:tag name="KSO_WM_TEMPLATE_INDEX" val="1"/>
  <p:tag name="KSO_WM_UNIT_HIGHLIGHT" val="0"/>
  <p:tag name="KSO_WM_UNIT_COMPATIBLE" val="0"/>
  <p:tag name="KSO_WM_UNIT_LAYERLEVEL" val="1"/>
  <p:tag name="KSO_WM_DIAGRAM_GROUP_CODE" val="p1-1"/>
  <p:tag name="KSO_WM_UNIT_TYPE" val="i"/>
  <p:tag name="KSO_WM_UNIT_INDEX" val="7"/>
</p:tagLst>
</file>

<file path=ppt/tags/tag33.xml><?xml version="1.0" encoding="utf-8"?>
<p:tagLst xmlns:p="http://schemas.openxmlformats.org/presentationml/2006/main">
  <p:tag name="KSO_WM_TAG_VERSION" val="1.0"/>
  <p:tag name="KSO_WM_BEAUTIFY_FLAG" val="#wm#"/>
  <p:tag name="KSO_WM_UNIT_ID" val="custom1_3*i*2"/>
  <p:tag name="KSO_WM_TEMPLATE_CATEGORY" val="custom"/>
  <p:tag name="KSO_WM_TEMPLATE_INDEX" val="1"/>
  <p:tag name="KSO_WM_UNIT_HIGHLIGHT" val="0"/>
  <p:tag name="KSO_WM_UNIT_COMPATIBLE" val="0"/>
  <p:tag name="KSO_WM_UNIT_LAYERLEVEL" val="1"/>
  <p:tag name="KSO_WM_DIAGRAM_GROUP_CODE" val="p1-1"/>
  <p:tag name="KSO_WM_UNIT_TYPE" val="i"/>
  <p:tag name="KSO_WM_UNIT_INDEX" val="2"/>
</p:tagLst>
</file>

<file path=ppt/tags/tag34.xml><?xml version="1.0" encoding="utf-8"?>
<p:tagLst xmlns:p="http://schemas.openxmlformats.org/presentationml/2006/main">
  <p:tag name="KSO_WM_TAG_VERSION" val="1.0"/>
  <p:tag name="KSO_WM_BEAUTIFY_FLAG" val="#wm#"/>
  <p:tag name="KSO_WM_UNIT_ID" val="custom1_3*i*3"/>
  <p:tag name="KSO_WM_TEMPLATE_CATEGORY" val="custom"/>
  <p:tag name="KSO_WM_TEMPLATE_INDEX" val="1"/>
  <p:tag name="KSO_WM_UNIT_HIGHLIGHT" val="0"/>
  <p:tag name="KSO_WM_UNIT_COMPATIBLE" val="0"/>
  <p:tag name="KSO_WM_UNIT_LAYERLEVEL" val="1"/>
  <p:tag name="KSO_WM_DIAGRAM_GROUP_CODE" val="p1-1"/>
  <p:tag name="KSO_WM_UNIT_TYPE" val="i"/>
  <p:tag name="KSO_WM_UNIT_INDEX" val="3"/>
</p:tagLst>
</file>

<file path=ppt/tags/tag35.xml><?xml version="1.0" encoding="utf-8"?>
<p:tagLst xmlns:p="http://schemas.openxmlformats.org/presentationml/2006/main">
  <p:tag name="KSO_WM_TAG_VERSION" val="1.0"/>
  <p:tag name="KSO_WM_BEAUTIFY_FLAG" val="#wm#"/>
  <p:tag name="KSO_WM_UNIT_ID" val="custom1_3*i*4"/>
  <p:tag name="KSO_WM_TEMPLATE_CATEGORY" val="custom"/>
  <p:tag name="KSO_WM_TEMPLATE_INDEX" val="1"/>
  <p:tag name="KSO_WM_UNIT_HIGHLIGHT" val="0"/>
  <p:tag name="KSO_WM_UNIT_COMPATIBLE" val="0"/>
  <p:tag name="KSO_WM_UNIT_LAYERLEVEL" val="1"/>
  <p:tag name="KSO_WM_DIAGRAM_GROUP_CODE" val="p1-1"/>
  <p:tag name="KSO_WM_UNIT_TYPE" val="i"/>
  <p:tag name="KSO_WM_UNIT_INDEX" val="4"/>
</p:tagLst>
</file>

<file path=ppt/tags/tag36.xml><?xml version="1.0" encoding="utf-8"?>
<p:tagLst xmlns:p="http://schemas.openxmlformats.org/presentationml/2006/main">
  <p:tag name="KSO_WM_TAG_VERSION" val="1.0"/>
  <p:tag name="KSO_WM_BEAUTIFY_FLAG" val="#wm#"/>
  <p:tag name="KSO_WM_UNIT_ID" val="custom1_3*i*5"/>
  <p:tag name="KSO_WM_TEMPLATE_CATEGORY" val="custom"/>
  <p:tag name="KSO_WM_TEMPLATE_INDEX" val="1"/>
  <p:tag name="KSO_WM_UNIT_HIGHLIGHT" val="0"/>
  <p:tag name="KSO_WM_UNIT_COMPATIBLE" val="0"/>
  <p:tag name="KSO_WM_UNIT_LAYERLEVEL" val="1"/>
  <p:tag name="KSO_WM_DIAGRAM_GROUP_CODE" val="p1-1"/>
  <p:tag name="KSO_WM_UNIT_TYPE" val="i"/>
  <p:tag name="KSO_WM_UNIT_INDEX" val="5"/>
</p:tagLst>
</file>

<file path=ppt/tags/tag37.xml><?xml version="1.0" encoding="utf-8"?>
<p:tagLst xmlns:p="http://schemas.openxmlformats.org/presentationml/2006/main">
  <p:tag name="KSO_WM_TAG_VERSION" val="1.0"/>
  <p:tag name="KSO_WM_BEAUTIFY_FLAG" val="#wm#"/>
  <p:tag name="KSO_WM_UNIT_ID" val="custom1_3*i*6"/>
  <p:tag name="KSO_WM_TEMPLATE_CATEGORY" val="custom"/>
  <p:tag name="KSO_WM_TEMPLATE_INDEX" val="1"/>
  <p:tag name="KSO_WM_UNIT_HIGHLIGHT" val="0"/>
  <p:tag name="KSO_WM_UNIT_COMPATIBLE" val="0"/>
  <p:tag name="KSO_WM_UNIT_LAYERLEVEL" val="1"/>
  <p:tag name="KSO_WM_DIAGRAM_GROUP_CODE" val="p1-1"/>
  <p:tag name="KSO_WM_UNIT_TYPE" val="i"/>
  <p:tag name="KSO_WM_UNIT_INDEX" val="6"/>
</p:tagLst>
</file>

<file path=ppt/tags/tag38.xml><?xml version="1.0" encoding="utf-8"?>
<p:tagLst xmlns:p="http://schemas.openxmlformats.org/presentationml/2006/main">
  <p:tag name="KSO_WM_TAG_VERSION" val="1.0"/>
  <p:tag name="KSO_WM_BEAUTIFY_FLAG" val="#wm#"/>
  <p:tag name="KSO_WM_UNIT_ID" val="custom1_3*i*7"/>
  <p:tag name="KSO_WM_TEMPLATE_CATEGORY" val="custom"/>
  <p:tag name="KSO_WM_TEMPLATE_INDEX" val="1"/>
  <p:tag name="KSO_WM_UNIT_HIGHLIGHT" val="0"/>
  <p:tag name="KSO_WM_UNIT_COMPATIBLE" val="0"/>
  <p:tag name="KSO_WM_UNIT_LAYERLEVEL" val="1"/>
  <p:tag name="KSO_WM_DIAGRAM_GROUP_CODE" val="p1-1"/>
  <p:tag name="KSO_WM_UNIT_TYPE" val="i"/>
  <p:tag name="KSO_WM_UNIT_INDEX" val="7"/>
</p:tagLst>
</file>

<file path=ppt/tags/tag39.xml><?xml version="1.0" encoding="utf-8"?>
<p:tagLst xmlns:p="http://schemas.openxmlformats.org/presentationml/2006/main">
  <p:tag name="KSO_WM_TAG_VERSION" val="1.0"/>
  <p:tag name="KSO_WM_BEAUTIFY_FLAG" val="#wm#"/>
  <p:tag name="KSO_WM_UNIT_ID" val="custom1_3*i*2"/>
  <p:tag name="KSO_WM_TEMPLATE_CATEGORY" val="custom"/>
  <p:tag name="KSO_WM_TEMPLATE_INDEX" val="1"/>
  <p:tag name="KSO_WM_UNIT_HIGHLIGHT" val="0"/>
  <p:tag name="KSO_WM_UNIT_COMPATIBLE" val="0"/>
  <p:tag name="KSO_WM_UNIT_LAYERLEVEL" val="1"/>
  <p:tag name="KSO_WM_DIAGRAM_GROUP_CODE" val="p1-1"/>
  <p:tag name="KSO_WM_UNIT_TYPE" val="i"/>
  <p:tag name="KSO_WM_UNIT_INDEX" val="2"/>
</p:tagLst>
</file>

<file path=ppt/tags/tag4.xml><?xml version="1.0" encoding="utf-8"?>
<p:tagLst xmlns:p="http://schemas.openxmlformats.org/presentationml/2006/main">
  <p:tag name="KSO_WM_TAG_VERSION" val="1.0"/>
  <p:tag name="KSO_WM_BEAUTIFY_FLAG" val="#wm#"/>
  <p:tag name="KSO_WM_UNIT_ID" val="custom1_3*i*5"/>
  <p:tag name="KSO_WM_TEMPLATE_CATEGORY" val="custom"/>
  <p:tag name="KSO_WM_TEMPLATE_INDEX" val="1"/>
  <p:tag name="KSO_WM_UNIT_HIGHLIGHT" val="0"/>
  <p:tag name="KSO_WM_UNIT_COMPATIBLE" val="0"/>
  <p:tag name="KSO_WM_UNIT_LAYERLEVEL" val="1"/>
  <p:tag name="KSO_WM_DIAGRAM_GROUP_CODE" val="p1-1"/>
  <p:tag name="KSO_WM_UNIT_TYPE" val="i"/>
  <p:tag name="KSO_WM_UNIT_INDEX" val="5"/>
</p:tagLst>
</file>

<file path=ppt/tags/tag40.xml><?xml version="1.0" encoding="utf-8"?>
<p:tagLst xmlns:p="http://schemas.openxmlformats.org/presentationml/2006/main">
  <p:tag name="KSO_WM_TAG_VERSION" val="1.0"/>
  <p:tag name="KSO_WM_BEAUTIFY_FLAG" val="#wm#"/>
  <p:tag name="KSO_WM_UNIT_ID" val="custom1_3*i*3"/>
  <p:tag name="KSO_WM_TEMPLATE_CATEGORY" val="custom"/>
  <p:tag name="KSO_WM_TEMPLATE_INDEX" val="1"/>
  <p:tag name="KSO_WM_UNIT_HIGHLIGHT" val="0"/>
  <p:tag name="KSO_WM_UNIT_COMPATIBLE" val="0"/>
  <p:tag name="KSO_WM_UNIT_LAYERLEVEL" val="1"/>
  <p:tag name="KSO_WM_DIAGRAM_GROUP_CODE" val="p1-1"/>
  <p:tag name="KSO_WM_UNIT_TYPE" val="i"/>
  <p:tag name="KSO_WM_UNIT_INDEX" val="3"/>
</p:tagLst>
</file>

<file path=ppt/tags/tag41.xml><?xml version="1.0" encoding="utf-8"?>
<p:tagLst xmlns:p="http://schemas.openxmlformats.org/presentationml/2006/main">
  <p:tag name="KSO_WM_TAG_VERSION" val="1.0"/>
  <p:tag name="KSO_WM_BEAUTIFY_FLAG" val="#wm#"/>
  <p:tag name="KSO_WM_UNIT_ID" val="custom1_3*i*4"/>
  <p:tag name="KSO_WM_TEMPLATE_CATEGORY" val="custom"/>
  <p:tag name="KSO_WM_TEMPLATE_INDEX" val="1"/>
  <p:tag name="KSO_WM_UNIT_HIGHLIGHT" val="0"/>
  <p:tag name="KSO_WM_UNIT_COMPATIBLE" val="0"/>
  <p:tag name="KSO_WM_UNIT_LAYERLEVEL" val="1"/>
  <p:tag name="KSO_WM_DIAGRAM_GROUP_CODE" val="p1-1"/>
  <p:tag name="KSO_WM_UNIT_TYPE" val="i"/>
  <p:tag name="KSO_WM_UNIT_INDEX" val="4"/>
</p:tagLst>
</file>

<file path=ppt/tags/tag42.xml><?xml version="1.0" encoding="utf-8"?>
<p:tagLst xmlns:p="http://schemas.openxmlformats.org/presentationml/2006/main">
  <p:tag name="KSO_WM_TAG_VERSION" val="1.0"/>
  <p:tag name="KSO_WM_BEAUTIFY_FLAG" val="#wm#"/>
  <p:tag name="KSO_WM_UNIT_ID" val="custom1_3*i*5"/>
  <p:tag name="KSO_WM_TEMPLATE_CATEGORY" val="custom"/>
  <p:tag name="KSO_WM_TEMPLATE_INDEX" val="1"/>
  <p:tag name="KSO_WM_UNIT_HIGHLIGHT" val="0"/>
  <p:tag name="KSO_WM_UNIT_COMPATIBLE" val="0"/>
  <p:tag name="KSO_WM_UNIT_LAYERLEVEL" val="1"/>
  <p:tag name="KSO_WM_DIAGRAM_GROUP_CODE" val="p1-1"/>
  <p:tag name="KSO_WM_UNIT_TYPE" val="i"/>
  <p:tag name="KSO_WM_UNIT_INDEX" val="5"/>
</p:tagLst>
</file>

<file path=ppt/tags/tag43.xml><?xml version="1.0" encoding="utf-8"?>
<p:tagLst xmlns:p="http://schemas.openxmlformats.org/presentationml/2006/main">
  <p:tag name="KSO_WM_TAG_VERSION" val="1.0"/>
  <p:tag name="KSO_WM_BEAUTIFY_FLAG" val="#wm#"/>
  <p:tag name="KSO_WM_UNIT_ID" val="custom1_3*i*6"/>
  <p:tag name="KSO_WM_TEMPLATE_CATEGORY" val="custom"/>
  <p:tag name="KSO_WM_TEMPLATE_INDEX" val="1"/>
  <p:tag name="KSO_WM_UNIT_HIGHLIGHT" val="0"/>
  <p:tag name="KSO_WM_UNIT_COMPATIBLE" val="0"/>
  <p:tag name="KSO_WM_UNIT_LAYERLEVEL" val="1"/>
  <p:tag name="KSO_WM_DIAGRAM_GROUP_CODE" val="p1-1"/>
  <p:tag name="KSO_WM_UNIT_TYPE" val="i"/>
  <p:tag name="KSO_WM_UNIT_INDEX" val="6"/>
</p:tagLst>
</file>

<file path=ppt/tags/tag44.xml><?xml version="1.0" encoding="utf-8"?>
<p:tagLst xmlns:p="http://schemas.openxmlformats.org/presentationml/2006/main">
  <p:tag name="KSO_WM_TAG_VERSION" val="1.0"/>
  <p:tag name="KSO_WM_BEAUTIFY_FLAG" val="#wm#"/>
  <p:tag name="KSO_WM_UNIT_ID" val="custom1_3*i*7"/>
  <p:tag name="KSO_WM_TEMPLATE_CATEGORY" val="custom"/>
  <p:tag name="KSO_WM_TEMPLATE_INDEX" val="1"/>
  <p:tag name="KSO_WM_UNIT_HIGHLIGHT" val="0"/>
  <p:tag name="KSO_WM_UNIT_COMPATIBLE" val="0"/>
  <p:tag name="KSO_WM_UNIT_LAYERLEVEL" val="1"/>
  <p:tag name="KSO_WM_DIAGRAM_GROUP_CODE" val="p1-1"/>
  <p:tag name="KSO_WM_UNIT_TYPE" val="i"/>
  <p:tag name="KSO_WM_UNIT_INDEX" val="7"/>
</p:tagLst>
</file>

<file path=ppt/tags/tag45.xml><?xml version="1.0" encoding="utf-8"?>
<p:tagLst xmlns:p="http://schemas.openxmlformats.org/presentationml/2006/main">
  <p:tag name="KSO_WM_TAG_VERSION" val="1.0"/>
  <p:tag name="KSO_WM_TEMPLATE_CATEGORY" val="custom"/>
  <p:tag name="KSO_WM_TEMPLATE_INDEX" val="1"/>
</p:tagLst>
</file>

<file path=ppt/tags/tag46.xml><?xml version="1.0" encoding="utf-8"?>
<p:tagLst xmlns:p="http://schemas.openxmlformats.org/presentationml/2006/main">
  <p:tag name="KSO_WM_TAG_VERSION" val="1.0"/>
  <p:tag name="KSO_WM_TEMPLATE_CATEGORY" val="custom"/>
  <p:tag name="KSO_WM_TEMPLATE_INDEX" val="1"/>
</p:tagLst>
</file>

<file path=ppt/tags/tag47.xml><?xml version="1.0" encoding="utf-8"?>
<p:tagLst xmlns:p="http://schemas.openxmlformats.org/presentationml/2006/main">
  <p:tag name="KSO_WM_TEMPLATE_CATEGORY" val="custom"/>
  <p:tag name="KSO_WM_TEMPLATE_INDEX" val="1"/>
  <p:tag name="KSO_WM_TAG_VERSION" val="1.0"/>
  <p:tag name="KSO_WM_BEAUTIFY_FLAG" val="#wm#"/>
  <p:tag name="KSO_WM_TEMPLATE_THUMBS_INDEX" val="1、3、4、5、7、9、11、12、15、19、21、24、25、"/>
  <p:tag name="KSO_WM_TEMPLATE_TOPIC_ID" val="2869567"/>
  <p:tag name="KSO_WM_TEMPLATE_OUTLINE_ID" val="15"/>
  <p:tag name="KSO_WM_TEMPLATE_SCENE_ID" val="1"/>
  <p:tag name="KSO_WM_TEMPLATE_JOB_ID" val="2"/>
  <p:tag name="KSO_WM_TEMPLATE_TOPIC_DEFAULT" val="1"/>
</p:tagLst>
</file>

<file path=ppt/tags/tag5.xml><?xml version="1.0" encoding="utf-8"?>
<p:tagLst xmlns:p="http://schemas.openxmlformats.org/presentationml/2006/main">
  <p:tag name="KSO_WM_TAG_VERSION" val="1.0"/>
  <p:tag name="KSO_WM_BEAUTIFY_FLAG" val="#wm#"/>
  <p:tag name="KSO_WM_UNIT_ID" val="custom1_3*i*6"/>
  <p:tag name="KSO_WM_TEMPLATE_CATEGORY" val="custom"/>
  <p:tag name="KSO_WM_TEMPLATE_INDEX" val="1"/>
  <p:tag name="KSO_WM_UNIT_HIGHLIGHT" val="0"/>
  <p:tag name="KSO_WM_UNIT_COMPATIBLE" val="0"/>
  <p:tag name="KSO_WM_UNIT_LAYERLEVEL" val="1"/>
  <p:tag name="KSO_WM_DIAGRAM_GROUP_CODE" val="p1-1"/>
  <p:tag name="KSO_WM_UNIT_TYPE" val="i"/>
  <p:tag name="KSO_WM_UNIT_INDEX" val="6"/>
</p:tagLst>
</file>

<file path=ppt/tags/tag6.xml><?xml version="1.0" encoding="utf-8"?>
<p:tagLst xmlns:p="http://schemas.openxmlformats.org/presentationml/2006/main">
  <p:tag name="KSO_WM_TAG_VERSION" val="1.0"/>
  <p:tag name="KSO_WM_BEAUTIFY_FLAG" val="#wm#"/>
  <p:tag name="KSO_WM_UNIT_ID" val="custom1_3*i*7"/>
  <p:tag name="KSO_WM_TEMPLATE_CATEGORY" val="custom"/>
  <p:tag name="KSO_WM_TEMPLATE_INDEX" val="1"/>
  <p:tag name="KSO_WM_UNIT_HIGHLIGHT" val="0"/>
  <p:tag name="KSO_WM_UNIT_COMPATIBLE" val="0"/>
  <p:tag name="KSO_WM_UNIT_LAYERLEVEL" val="1"/>
  <p:tag name="KSO_WM_DIAGRAM_GROUP_CODE" val="p1-1"/>
  <p:tag name="KSO_WM_UNIT_TYPE" val="i"/>
  <p:tag name="KSO_WM_UNIT_INDEX" val="7"/>
</p:tagLst>
</file>

<file path=ppt/tags/tag7.xml><?xml version="1.0" encoding="utf-8"?>
<p:tagLst xmlns:p="http://schemas.openxmlformats.org/presentationml/2006/main">
  <p:tag name="KSO_WM_TAG_VERSION" val="1.0"/>
  <p:tag name="KSO_WM_BEAUTIFY_FLAG" val="#wm#"/>
  <p:tag name="KSO_WM_UNIT_ID" val="custom1_3*i*2"/>
  <p:tag name="KSO_WM_TEMPLATE_CATEGORY" val="custom"/>
  <p:tag name="KSO_WM_TEMPLATE_INDEX" val="1"/>
  <p:tag name="KSO_WM_UNIT_HIGHLIGHT" val="0"/>
  <p:tag name="KSO_WM_UNIT_COMPATIBLE" val="0"/>
  <p:tag name="KSO_WM_UNIT_LAYERLEVEL" val="1"/>
  <p:tag name="KSO_WM_DIAGRAM_GROUP_CODE" val="p1-1"/>
  <p:tag name="KSO_WM_UNIT_TYPE" val="i"/>
  <p:tag name="KSO_WM_UNIT_INDEX" val="2"/>
</p:tagLst>
</file>

<file path=ppt/tags/tag8.xml><?xml version="1.0" encoding="utf-8"?>
<p:tagLst xmlns:p="http://schemas.openxmlformats.org/presentationml/2006/main">
  <p:tag name="KSO_WM_TAG_VERSION" val="1.0"/>
  <p:tag name="KSO_WM_BEAUTIFY_FLAG" val="#wm#"/>
  <p:tag name="KSO_WM_UNIT_ID" val="custom1_3*i*3"/>
  <p:tag name="KSO_WM_TEMPLATE_CATEGORY" val="custom"/>
  <p:tag name="KSO_WM_TEMPLATE_INDEX" val="1"/>
  <p:tag name="KSO_WM_UNIT_HIGHLIGHT" val="0"/>
  <p:tag name="KSO_WM_UNIT_COMPATIBLE" val="0"/>
  <p:tag name="KSO_WM_UNIT_LAYERLEVEL" val="1"/>
  <p:tag name="KSO_WM_DIAGRAM_GROUP_CODE" val="p1-1"/>
  <p:tag name="KSO_WM_UNIT_TYPE" val="i"/>
  <p:tag name="KSO_WM_UNIT_INDEX" val="3"/>
</p:tagLst>
</file>

<file path=ppt/tags/tag9.xml><?xml version="1.0" encoding="utf-8"?>
<p:tagLst xmlns:p="http://schemas.openxmlformats.org/presentationml/2006/main">
  <p:tag name="KSO_WM_TAG_VERSION" val="1.0"/>
  <p:tag name="KSO_WM_BEAUTIFY_FLAG" val="#wm#"/>
  <p:tag name="KSO_WM_UNIT_ID" val="custom1_3*i*4"/>
  <p:tag name="KSO_WM_TEMPLATE_CATEGORY" val="custom"/>
  <p:tag name="KSO_WM_TEMPLATE_INDEX" val="1"/>
  <p:tag name="KSO_WM_UNIT_HIGHLIGHT" val="0"/>
  <p:tag name="KSO_WM_UNIT_COMPATIBLE" val="0"/>
  <p:tag name="KSO_WM_UNIT_LAYERLEVEL" val="1"/>
  <p:tag name="KSO_WM_DIAGRAM_GROUP_CODE" val="p1-1"/>
  <p:tag name="KSO_WM_UNIT_TYPE" val="i"/>
  <p:tag name="KSO_WM_UNIT_INDEX" val="4"/>
</p:tagLst>
</file>

<file path=ppt/theme/theme1.xml><?xml version="1.0" encoding="utf-8"?>
<a:theme xmlns:a="http://schemas.openxmlformats.org/drawingml/2006/main" name="team report">
  <a:themeElements>
    <a:clrScheme name="自定义 10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95959"/>
      </a:accent1>
      <a:accent2>
        <a:srgbClr val="8496B0"/>
      </a:accent2>
      <a:accent3>
        <a:srgbClr val="D7B5C6"/>
      </a:accent3>
      <a:accent4>
        <a:srgbClr val="BCBCBC"/>
      </a:accent4>
      <a:accent5>
        <a:srgbClr val="034A90"/>
      </a:accent5>
      <a:accent6>
        <a:srgbClr val="595959"/>
      </a:accent6>
      <a:hlink>
        <a:srgbClr val="0563C1"/>
      </a:hlink>
      <a:folHlink>
        <a:srgbClr val="954F72"/>
      </a:folHlink>
    </a:clrScheme>
    <a:fontScheme name="自定义 4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微软雅黑"/>
        <a:ea typeface=""/>
        <a:cs typeface=""/>
        <a:font script="Jpan" typeface="游ゴシック Light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微软雅黑"/>
        <a:ea typeface=""/>
        <a:cs typeface=""/>
        <a:font script="Jpan" typeface="游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9</Words>
  <Application>WPS 演示</Application>
  <PresentationFormat>宽屏</PresentationFormat>
  <Paragraphs>4</Paragraphs>
  <Slides>11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11</vt:i4>
      </vt:variant>
    </vt:vector>
  </HeadingPairs>
  <TitlesOfParts>
    <vt:vector size="18" baseType="lpstr">
      <vt:lpstr>Arial</vt:lpstr>
      <vt:lpstr>宋体</vt:lpstr>
      <vt:lpstr>Wingdings</vt:lpstr>
      <vt:lpstr>微软雅黑</vt:lpstr>
      <vt:lpstr>黑体</vt:lpstr>
      <vt:lpstr>Arial Unicode MS</vt:lpstr>
      <vt:lpstr>team report</vt:lpstr>
      <vt:lpstr>恐龙的秘密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>市直单位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user</dc:creator>
  <cp:lastModifiedBy>user</cp:lastModifiedBy>
  <cp:revision>4</cp:revision>
  <dcterms:created xsi:type="dcterms:W3CDTF">2023-04-14T04:34:00Z</dcterms:created>
  <dcterms:modified xsi:type="dcterms:W3CDTF">2025-04-22T06:15:56Z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2052-12.1.0.20784</vt:lpwstr>
  </property>
  <property fmtid="{D5CDD505-2E9C-101B-9397-08002B2CF9AE}" pid="3" name="ICV">
    <vt:lpwstr>BF3027B2E59B4C05B09B6F295B3EF0F1_13</vt:lpwstr>
  </property>
</Properties>
</file>