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256" r:id="rId4"/>
    <p:sldId id="261" r:id="rId5"/>
    <p:sldId id="257" r:id="rId6"/>
    <p:sldId id="258" r:id="rId7"/>
    <p:sldId id="259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FB11">
                <a:alpha val="67000"/>
              </a:srgbClr>
            </a:gs>
            <a:gs pos="100000">
              <a:srgbClr val="FFC000">
                <a:alpha val="5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51460" y="2204720"/>
            <a:ext cx="871093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大班语言：你是最好的</a:t>
            </a:r>
            <a:endParaRPr lang="zh-CN" altLang="en-US" sz="6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微信图片_20210415161237"/>
          <p:cNvPicPr>
            <a:picLocks noChangeAspect="1"/>
          </p:cNvPicPr>
          <p:nvPr/>
        </p:nvPicPr>
        <p:blipFill>
          <a:blip r:embed="rId1">
            <a:lum bright="12000" contrast="42000"/>
          </a:blip>
          <a:srcRect l="18689" t="20602" r="41912" b="41602"/>
          <a:stretch>
            <a:fillRect/>
          </a:stretch>
        </p:blipFill>
        <p:spPr>
          <a:xfrm>
            <a:off x="971550" y="-27305"/>
            <a:ext cx="743140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图片_20210415161237"/>
          <p:cNvPicPr>
            <a:picLocks noChangeAspect="1"/>
          </p:cNvPicPr>
          <p:nvPr>
            <p:ph idx="1"/>
          </p:nvPr>
        </p:nvPicPr>
        <p:blipFill>
          <a:blip r:embed="rId1">
            <a:lum bright="12000" contrast="42000"/>
          </a:blip>
          <a:srcRect l="62208" t="22445" b="41083"/>
          <a:stretch>
            <a:fillRect/>
          </a:stretch>
        </p:blipFill>
        <p:spPr>
          <a:xfrm>
            <a:off x="862330" y="-15240"/>
            <a:ext cx="7419975" cy="68891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图片_20210415161237"/>
          <p:cNvPicPr>
            <a:picLocks noChangeAspect="1"/>
          </p:cNvPicPr>
          <p:nvPr>
            <p:ph idx="1"/>
          </p:nvPr>
        </p:nvPicPr>
        <p:blipFill>
          <a:blip r:embed="rId1">
            <a:lum bright="6000" contrast="30000"/>
          </a:blip>
          <a:srcRect l="4071" t="59491" r="50371"/>
          <a:stretch>
            <a:fillRect/>
          </a:stretch>
        </p:blipFill>
        <p:spPr>
          <a:xfrm>
            <a:off x="619760" y="-43180"/>
            <a:ext cx="8067040" cy="69011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图片_20210415161237"/>
          <p:cNvPicPr>
            <a:picLocks noChangeAspect="1"/>
          </p:cNvPicPr>
          <p:nvPr>
            <p:ph idx="1"/>
          </p:nvPr>
        </p:nvPicPr>
        <p:blipFill>
          <a:blip r:embed="rId1">
            <a:lum bright="12000" contrast="36000"/>
          </a:blip>
          <a:srcRect l="49432" t="58588"/>
          <a:stretch>
            <a:fillRect/>
          </a:stretch>
        </p:blipFill>
        <p:spPr>
          <a:xfrm>
            <a:off x="220980" y="-27305"/>
            <a:ext cx="870267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图片_202104151612371"/>
          <p:cNvPicPr>
            <a:picLocks noChangeAspect="1"/>
          </p:cNvPicPr>
          <p:nvPr>
            <p:ph idx="1"/>
          </p:nvPr>
        </p:nvPicPr>
        <p:blipFill>
          <a:blip r:embed="rId1">
            <a:lum contrast="42000"/>
          </a:blip>
          <a:srcRect l="4947" t="5456" r="55824" b="55475"/>
          <a:stretch>
            <a:fillRect/>
          </a:stretch>
        </p:blipFill>
        <p:spPr>
          <a:xfrm>
            <a:off x="593725" y="12065"/>
            <a:ext cx="7956550" cy="68459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图片_202104151612371"/>
          <p:cNvPicPr>
            <a:picLocks noChangeAspect="1"/>
          </p:cNvPicPr>
          <p:nvPr>
            <p:ph idx="1"/>
          </p:nvPr>
        </p:nvPicPr>
        <p:blipFill>
          <a:blip r:embed="rId1">
            <a:lum bright="12000" contrast="24000"/>
          </a:blip>
          <a:srcRect l="48637" t="9273" r="12047" b="52497"/>
          <a:stretch>
            <a:fillRect/>
          </a:stretch>
        </p:blipFill>
        <p:spPr>
          <a:xfrm>
            <a:off x="565785" y="-635"/>
            <a:ext cx="812101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图片_202104151612371"/>
          <p:cNvPicPr>
            <a:picLocks noChangeAspect="1"/>
          </p:cNvPicPr>
          <p:nvPr>
            <p:ph idx="1"/>
          </p:nvPr>
        </p:nvPicPr>
        <p:blipFill>
          <a:blip r:embed="rId1">
            <a:lum bright="12000" contrast="24000"/>
          </a:blip>
          <a:srcRect l="3127" t="49355" r="57666" b="8277"/>
          <a:stretch>
            <a:fillRect/>
          </a:stretch>
        </p:blipFill>
        <p:spPr>
          <a:xfrm>
            <a:off x="828040" y="-27305"/>
            <a:ext cx="7364730" cy="68757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图片_202104151612371"/>
          <p:cNvPicPr>
            <a:picLocks noChangeAspect="1"/>
          </p:cNvPicPr>
          <p:nvPr>
            <p:ph idx="1"/>
          </p:nvPr>
        </p:nvPicPr>
        <p:blipFill>
          <a:blip r:embed="rId1">
            <a:lum bright="12000" contrast="24000"/>
          </a:blip>
          <a:srcRect l="43134" t="46773" r="5175"/>
          <a:stretch>
            <a:fillRect/>
          </a:stretch>
        </p:blipFill>
        <p:spPr>
          <a:xfrm>
            <a:off x="683895" y="0"/>
            <a:ext cx="7687310" cy="68383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WPS 演示</Application>
  <PresentationFormat/>
  <Paragraphs>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顾梦怡</dc:creator>
  <cp:lastModifiedBy>ASUS</cp:lastModifiedBy>
  <cp:revision>1</cp:revision>
  <dcterms:created xsi:type="dcterms:W3CDTF">2021-04-15T08:26:02Z</dcterms:created>
  <dcterms:modified xsi:type="dcterms:W3CDTF">2021-04-15T08:26:02Z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3553A00163D444C28ACBCEF176323F0E</vt:lpwstr>
  </property>
</Properties>
</file>