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2" r:id="rId3"/>
    <p:sldId id="261" r:id="rId5"/>
    <p:sldId id="263" r:id="rId6"/>
    <p:sldId id="264" r:id="rId7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146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6501-1249-4FC6-860A-ADAA339663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image" Target="../media/image3.pn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image" Target="../media/image2.png"/><Relationship Id="rId4" Type="http://schemas.openxmlformats.org/officeDocument/2006/relationships/tags" Target="../tags/tag71.xml"/><Relationship Id="rId3" Type="http://schemas.openxmlformats.org/officeDocument/2006/relationships/image" Target="../media/image1.png"/><Relationship Id="rId2" Type="http://schemas.openxmlformats.org/officeDocument/2006/relationships/tags" Target="../tags/tag70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image" Target="../media/image3.png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image" Target="../media/image5.png"/><Relationship Id="rId2" Type="http://schemas.openxmlformats.org/officeDocument/2006/relationships/tags" Target="../tags/tag83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image" Target="../media/image6.png"/><Relationship Id="rId2" Type="http://schemas.openxmlformats.org/officeDocument/2006/relationships/tags" Target="../tags/tag91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image" Target="../media/image3.png"/><Relationship Id="rId2" Type="http://schemas.openxmlformats.org/officeDocument/2006/relationships/tags" Target="../tags/tag99.xml"/><Relationship Id="rId10" Type="http://schemas.openxmlformats.org/officeDocument/2006/relationships/tags" Target="../tags/tag106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image" Target="../media/image3.png"/><Relationship Id="rId2" Type="http://schemas.openxmlformats.org/officeDocument/2006/relationships/tags" Target="../tags/tag107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image" Target="../media/image3.png"/><Relationship Id="rId2" Type="http://schemas.openxmlformats.org/officeDocument/2006/relationships/tags" Target="../tags/tag11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image" Target="../media/image7.png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0" Type="http://schemas.openxmlformats.org/officeDocument/2006/relationships/tags" Target="../tags/tag13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image" Target="../media/image2.png"/><Relationship Id="rId6" Type="http://schemas.openxmlformats.org/officeDocument/2006/relationships/tags" Target="../tags/tag17.xml"/><Relationship Id="rId5" Type="http://schemas.openxmlformats.org/officeDocument/2006/relationships/image" Target="../media/image1.png"/><Relationship Id="rId4" Type="http://schemas.openxmlformats.org/officeDocument/2006/relationships/tags" Target="../tags/tag16.xml"/><Relationship Id="rId3" Type="http://schemas.openxmlformats.org/officeDocument/2006/relationships/image" Target="../media/image4.png"/><Relationship Id="rId2" Type="http://schemas.openxmlformats.org/officeDocument/2006/relationships/tags" Target="../tags/tag15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image" Target="../media/image3.png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image" Target="../media/image3.png"/><Relationship Id="rId2" Type="http://schemas.openxmlformats.org/officeDocument/2006/relationships/tags" Target="../tags/tag31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image" Target="../media/image3.png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image" Target="../media/image3.png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image" Target="../media/image3.png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0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4393003"/>
            <a:ext cx="12192000" cy="24737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flipH="1" flipV="1">
            <a:off x="-28029" y="-1"/>
            <a:ext cx="12220028" cy="22425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1548130" y="2151530"/>
            <a:ext cx="9144000" cy="1440354"/>
          </a:xfrm>
        </p:spPr>
        <p:txBody>
          <a:bodyPr lIns="90170" tIns="46990" rIns="90170" bIns="46990" anchor="ctr" anchorCtr="0">
            <a:normAutofit/>
          </a:bodyPr>
          <a:lstStyle>
            <a:lvl1pPr algn="ctr">
              <a:defRPr sz="6600" u="none" strike="noStrike" kern="1200" cap="none" spc="-200" normalizeH="0" baseline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1524000" y="3671999"/>
            <a:ext cx="9144000" cy="520878"/>
          </a:xfrm>
        </p:spPr>
        <p:txBody>
          <a:bodyPr lIns="90170" tIns="46990" rIns="90170" bIns="46990" anchor="ctr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14" name="直接连接符 13"/>
          <p:cNvCxnSpPr/>
          <p:nvPr>
            <p:custDataLst>
              <p:tags r:id="rId11"/>
            </p:custDataLst>
          </p:nvPr>
        </p:nvCxnSpPr>
        <p:spPr>
          <a:xfrm>
            <a:off x="5921830" y="4237889"/>
            <a:ext cx="34834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-13397" y="0"/>
            <a:ext cx="12218794" cy="6873073"/>
            <a:chOff x="-13397" y="0"/>
            <a:chExt cx="12218794" cy="6873073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 l="-548"/>
            <a:stretch>
              <a:fillRect/>
            </a:stretch>
          </p:blipFill>
          <p:spPr>
            <a:xfrm>
              <a:off x="-13397" y="5246156"/>
              <a:ext cx="12205397" cy="162691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4"/>
            <a:srcRect l="-548"/>
            <a:stretch>
              <a:fillRect/>
            </a:stretch>
          </p:blipFill>
          <p:spPr>
            <a:xfrm rot="10800000">
              <a:off x="0" y="0"/>
              <a:ext cx="12205397" cy="162691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</a:defRPr>
            </a:lvl1pPr>
            <a:lvl2pPr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</a:defRPr>
            </a:lvl2pPr>
            <a:lvl3pPr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</a:defRPr>
            </a:lvl3pPr>
            <a:lvl4pPr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</a:defRPr>
            </a:lvl4pPr>
            <a:lvl5pPr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4393003"/>
            <a:ext cx="12192000" cy="24737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flipH="1" flipV="1">
            <a:off x="-28029" y="-1"/>
            <a:ext cx="12220028" cy="22425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3998" y="2373835"/>
            <a:ext cx="9144000" cy="1294912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-200" normalizeH="0" baseline="0" noProof="1" dirty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 flipH="1">
            <a:off x="1523998" y="3739402"/>
            <a:ext cx="9144001" cy="522288"/>
          </a:xfrm>
        </p:spPr>
        <p:txBody>
          <a:bodyPr lIns="90170" tIns="46990" rIns="90170" bIns="46990" anchor="ctr">
            <a:normAutofit/>
          </a:bodyPr>
          <a:lstStyle>
            <a:lvl1pPr marL="0" indent="0" algn="ctr">
              <a:buNone/>
              <a:defRPr sz="2400" u="none" strike="noStrike" kern="1200" cap="none" spc="200" normalizeH="0" baseline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cxnSp>
        <p:nvCxnSpPr>
          <p:cNvPr id="15" name="直接连接符 14"/>
          <p:cNvCxnSpPr/>
          <p:nvPr>
            <p:custDataLst>
              <p:tags r:id="rId11"/>
            </p:custDataLst>
          </p:nvPr>
        </p:nvCxnSpPr>
        <p:spPr>
          <a:xfrm>
            <a:off x="5921830" y="4306042"/>
            <a:ext cx="34834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3397" y="5246156"/>
            <a:ext cx="12205397" cy="16269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34975"/>
            <a:ext cx="10852237" cy="441964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0800000">
            <a:off x="0" y="0"/>
            <a:ext cx="12192000" cy="13100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5547995"/>
            <a:ext cx="12192000" cy="1310005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 l="-727"/>
          <a:stretch>
            <a:fillRect/>
          </a:stretch>
        </p:blipFill>
        <p:spPr>
          <a:xfrm rot="5400000" flipV="1">
            <a:off x="8159088" y="2825088"/>
            <a:ext cx="6858000" cy="1207827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1"/>
            <a:ext cx="482346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3397" y="5246156"/>
            <a:ext cx="12205397" cy="1626917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 rot="10800000">
            <a:off x="0" y="0"/>
            <a:ext cx="12205397" cy="1626917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3397" y="5246156"/>
            <a:ext cx="12205397" cy="1626917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16200000" flipH="1">
            <a:off x="9881235" y="2911475"/>
            <a:ext cx="3579495" cy="10350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5400000">
            <a:off x="-1272540" y="2911475"/>
            <a:ext cx="3579495" cy="10350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3397" y="5246156"/>
            <a:ext cx="12205397" cy="16269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20445420">
            <a:off x="5232016" y="3889257"/>
            <a:ext cx="1727968" cy="11476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>
            <a:off x="0" y="4393003"/>
            <a:ext cx="12192000" cy="24737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 flipH="1" flipV="1">
            <a:off x="-28029" y="-1"/>
            <a:ext cx="12220028" cy="22425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2469888" y="2085975"/>
            <a:ext cx="7557025" cy="1244737"/>
          </a:xfrm>
        </p:spPr>
        <p:txBody>
          <a:bodyPr anchor="b">
            <a:normAutofit/>
          </a:bodyPr>
          <a:lstStyle>
            <a:lvl1pPr algn="ctr">
              <a:defRPr sz="5400" b="1" u="none" strike="noStrike" kern="1200" cap="none" spc="-200" normalizeH="0" baseline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2469888" y="3375245"/>
            <a:ext cx="7557025" cy="5226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u="none" strike="noStrike" kern="1200" cap="none" spc="200" normalizeH="0" baseline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874C47C6-F50E-4077-959D-5D8B09CFB3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92FB901B-D324-4130-8D45-B7940F1997A3}" type="slidenum">
              <a:rPr lang="zh-CN" altLang="en-US" smtClean="0"/>
            </a:fld>
            <a:endParaRPr lang="zh-CN" altLang="en-US"/>
          </a:p>
        </p:txBody>
      </p:sp>
      <p:cxnSp>
        <p:nvCxnSpPr>
          <p:cNvPr id="11" name="直接连接符 10"/>
          <p:cNvCxnSpPr/>
          <p:nvPr>
            <p:custDataLst>
              <p:tags r:id="rId13"/>
            </p:custDataLst>
          </p:nvPr>
        </p:nvCxnSpPr>
        <p:spPr>
          <a:xfrm>
            <a:off x="6113166" y="3933391"/>
            <a:ext cx="28788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3397" y="5246156"/>
            <a:ext cx="12205397" cy="16269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3397" y="5246156"/>
            <a:ext cx="12205397" cy="16269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3397" y="5246156"/>
            <a:ext cx="12205397" cy="16269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3397" y="5246156"/>
            <a:ext cx="12205397" cy="16269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-13397" y="0"/>
            <a:ext cx="12218794" cy="6873073"/>
            <a:chOff x="-13397" y="0"/>
            <a:chExt cx="12218794" cy="6873073"/>
          </a:xfrm>
        </p:grpSpPr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 l="-548"/>
            <a:stretch>
              <a:fillRect/>
            </a:stretch>
          </p:blipFill>
          <p:spPr>
            <a:xfrm>
              <a:off x="-13397" y="5246156"/>
              <a:ext cx="12205397" cy="162691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4"/>
            <a:srcRect l="-548"/>
            <a:stretch>
              <a:fillRect/>
            </a:stretch>
          </p:blipFill>
          <p:spPr>
            <a:xfrm rot="10800000">
              <a:off x="0" y="0"/>
              <a:ext cx="12205397" cy="162691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6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7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38.xml"/><Relationship Id="rId23" Type="http://schemas.openxmlformats.org/officeDocument/2006/relationships/tags" Target="../tags/tag137.xml"/><Relationship Id="rId22" Type="http://schemas.openxmlformats.org/officeDocument/2006/relationships/tags" Target="../tags/tag136.xml"/><Relationship Id="rId21" Type="http://schemas.openxmlformats.org/officeDocument/2006/relationships/tags" Target="../tags/tag135.xml"/><Relationship Id="rId20" Type="http://schemas.openxmlformats.org/officeDocument/2006/relationships/tags" Target="../tags/tag134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3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140.xml"/><Relationship Id="rId1" Type="http://schemas.openxmlformats.org/officeDocument/2006/relationships/tags" Target="../tags/tag139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8.xml"/><Relationship Id="rId4" Type="http://schemas.openxmlformats.org/officeDocument/2006/relationships/themeOverride" Target="../theme/themeOverride2.xml"/><Relationship Id="rId3" Type="http://schemas.openxmlformats.org/officeDocument/2006/relationships/tags" Target="../tags/tag14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8.xml"/><Relationship Id="rId3" Type="http://schemas.openxmlformats.org/officeDocument/2006/relationships/themeOverride" Target="../theme/themeOverride3.xml"/><Relationship Id="rId2" Type="http://schemas.openxmlformats.org/officeDocument/2006/relationships/tags" Target="../tags/tag142.xml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image" Target="../media/image12.png"/><Relationship Id="rId7" Type="http://schemas.openxmlformats.org/officeDocument/2006/relationships/tags" Target="../tags/tag144.xml"/><Relationship Id="rId6" Type="http://schemas.microsoft.com/office/2007/relationships/media" Target="../media/media2.mp4"/><Relationship Id="rId5" Type="http://schemas.openxmlformats.org/officeDocument/2006/relationships/video" Target="../media/media2.mp4"/><Relationship Id="rId4" Type="http://schemas.openxmlformats.org/officeDocument/2006/relationships/image" Target="../media/image11.png"/><Relationship Id="rId3" Type="http://schemas.openxmlformats.org/officeDocument/2006/relationships/tags" Target="../tags/tag143.xml"/><Relationship Id="rId2" Type="http://schemas.microsoft.com/office/2007/relationships/media" Target="../media/media1.mp4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8.xml"/><Relationship Id="rId10" Type="http://schemas.openxmlformats.org/officeDocument/2006/relationships/themeOverride" Target="../theme/themeOverride4.xml"/><Relationship Id="rId1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美丽的迎春花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ttp://photo-static-api.fotomore.com/creative/vcg/400/new/VCG41N1474536909.jpg" descr="templates\picture_hover\&amp;pky310_sjzg_VCG41N1474536909&amp;2&amp;src_toppic_inpsrchzd1&amp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155" y="624205"/>
            <a:ext cx="4570095" cy="5203825"/>
          </a:xfrm>
          <a:prstGeom prst="rect">
            <a:avLst/>
          </a:prstGeom>
        </p:spPr>
      </p:pic>
      <p:pic>
        <p:nvPicPr>
          <p:cNvPr id="6" name="http://photo-static-api.fotomore.com/creative/vcg/400/new/VCG41N1468482356.jpg" descr="templates\picture_hover\&amp;pky300_sjzg_VCG41N1468482356&amp;2&amp;src_toppic_inpsrchzd1&amp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425" y="1069340"/>
            <a:ext cx="5577840" cy="41738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ttp://photo-static-api.fotomore.com/creative/vcg/400/new/VCG41N1468482439.jpg" descr="templates\picture_hover\&amp;pky320_sjzg_VCG41N1468482439&amp;2&amp;src_toppic_inpsrchzd1&amp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8660" y="403860"/>
            <a:ext cx="8085455" cy="60502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8084ffc53db55e8ac510439e2e34cae6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49935" y="396240"/>
            <a:ext cx="4203700" cy="5768340"/>
          </a:xfrm>
          <a:prstGeom prst="rect">
            <a:avLst/>
          </a:prstGeom>
        </p:spPr>
      </p:pic>
      <p:pic>
        <p:nvPicPr>
          <p:cNvPr id="4" name="454817fed1a465c786fed131e03c8b82">
            <a:hlinkClick r:id="" action="ppaction://media"/>
          </p:cNvPr>
          <p:cNvPicPr/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858000" y="396240"/>
            <a:ext cx="4190365" cy="586232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 fullScrn="0">
              <p:cMediaNode>
                <p:cTn id="3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77147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77147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6418_1"/>
  <p:tag name="KSO_WM_TEMPLATE_CATEGORY" val="custom"/>
  <p:tag name="KSO_WM_TEMPLATE_INDEX" val="20177147"/>
  <p:tag name="KSO_WM_TEMPLATE_SUBCATEGORY" val="0"/>
  <p:tag name="KSO_WM_TEMPLATE_THUMBS_INDEX" val="1、4、6、11、12、17、18、25、30、31"/>
  <p:tag name="KSO_WM_TEMPLATE_MASTER_TYPE" val="1"/>
  <p:tag name="KSO_WM_TEMPLATE_COLOR_TYPE" val="1"/>
  <p:tag name="KSO_WM_TEMPLATE_MASTER_THUMB_INDEX" val="12"/>
</p:tagLst>
</file>

<file path=ppt/tags/tag139.xml><?xml version="1.0" encoding="utf-8"?>
<p:tagLst xmlns:p="http://schemas.openxmlformats.org/presentationml/2006/main">
  <p:tag name="KSO_WM_UNIT_ISCONTENTSTITLE" val="0"/>
  <p:tag name="KSO_WM_UNIT_PRESET_TEXT" val="活动策划方案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77147_1*a*1"/>
  <p:tag name="KSO_WM_TEMPLATE_CATEGORY" val="custom"/>
  <p:tag name="KSO_WM_TEMPLATE_INDEX" val="20177147"/>
  <p:tag name="KSO_WM_UNIT_LAYERLEVEL" val="1"/>
  <p:tag name="KSO_WM_TAG_VERSION" val="1.0"/>
  <p:tag name="KSO_WM_BEAUTIFY_FLAG" val="#wm#"/>
  <p:tag name="KSO_WM_UNIT_ISNUMDGMTITLE" val="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TAG_VERSION" val="1.0"/>
  <p:tag name="KSO_WM_SLIDE_ITEM_CNT" val="0"/>
  <p:tag name="KSO_WM_SLIDE_LAYOUT" val="a_b"/>
  <p:tag name="KSO_WM_SLIDE_LAYOUT_CNT" val="1_1"/>
  <p:tag name="KSO_WM_SLIDE_TYPE" val="title"/>
  <p:tag name="KSO_WM_BEAUTIFY_FLAG" val="#wm#"/>
  <p:tag name="KSO_WM_COMBINE_RELATE_SLIDE_ID" val="background20176418_1"/>
  <p:tag name="KSO_WM_TEMPLATE_CATEGORY" val="custom"/>
  <p:tag name="KSO_WM_TEMPLATE_INDEX" val="20177147"/>
  <p:tag name="KSO_WM_SLIDE_ID" val="custom20177147_1"/>
  <p:tag name="KSO_WM_SLIDE_INDEX" val="1"/>
  <p:tag name="KSO_WM_TEMPLATE_SUBCATEGORY" val="0"/>
  <p:tag name="KSO_WM_TEMPLATE_THUMBS_INDEX" val="1、4、6、11、12、17、18、25、30、31"/>
  <p:tag name="KSO_WM_SLIDE_SUBTYPE" val="pureTxt"/>
  <p:tag name="KSO_WM_TEMPLATE_MASTER_TYPE" val="1"/>
  <p:tag name="KSO_WM_TEMPLATE_COLOR_TYPE" val="1"/>
  <p:tag name="KSO_WM_TEMPLATE_MASTER_THUMB_INDEX" val="12"/>
</p:tagLst>
</file>

<file path=ppt/tags/tag141.xml><?xml version="1.0" encoding="utf-8"?>
<p:tagLst xmlns:p="http://schemas.openxmlformats.org/presentationml/2006/main">
  <p:tag name="KSO_WM_SLIDE_SIZE" val="855*465"/>
  <p:tag name="KSO_WM_SLIDE_POSITION" val="52*34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76418_4"/>
  <p:tag name="KSO_WM_TEMPLATE_CATEGORY" val="custom"/>
  <p:tag name="KSO_WM_TEMPLATE_INDEX" val="20177147"/>
  <p:tag name="KSO_WM_SLIDE_ID" val="custom20177147_4"/>
  <p:tag name="KSO_WM_SLIDE_INDEX" val="4"/>
  <p:tag name="KSO_WM_TEMPLATE_SUBCATEGORY" val="0"/>
  <p:tag name="KSO_WM_SLIDE_SUBTYPE" val="picTxt"/>
  <p:tag name="KSO_WM_TEMPLATE_MASTER_TYPE" val="1"/>
  <p:tag name="KSO_WM_TEMPLATE_COLOR_TYPE" val="1"/>
</p:tagLst>
</file>

<file path=ppt/tags/tag142.xml><?xml version="1.0" encoding="utf-8"?>
<p:tagLst xmlns:p="http://schemas.openxmlformats.org/presentationml/2006/main">
  <p:tag name="KSO_WM_SLIDE_SIZE" val="855*465"/>
  <p:tag name="KSO_WM_SLIDE_POSITION" val="52*34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76418_4"/>
  <p:tag name="KSO_WM_TEMPLATE_CATEGORY" val="custom"/>
  <p:tag name="KSO_WM_TEMPLATE_INDEX" val="20177147"/>
  <p:tag name="KSO_WM_SLIDE_ID" val="custom20177147_4"/>
  <p:tag name="KSO_WM_SLIDE_INDEX" val="4"/>
  <p:tag name="KSO_WM_TEMPLATE_SUBCATEGORY" val="0"/>
  <p:tag name="KSO_WM_SLIDE_SUBTYPE" val="picTxt"/>
  <p:tag name="KSO_WM_TEMPLATE_MASTER_TYPE" val="1"/>
  <p:tag name="KSO_WM_TEMPLATE_COLOR_TYPE" val="1"/>
</p:tagLst>
</file>

<file path=ppt/tags/tag143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BTNRECT" val="2951*4183*717*717"/>
</p:tagLst>
</file>

<file path=ppt/tags/tag144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BTNRECT" val="2940*4257*717*717"/>
</p:tagLst>
</file>

<file path=ppt/tags/tag145.xml><?xml version="1.0" encoding="utf-8"?>
<p:tagLst xmlns:p="http://schemas.openxmlformats.org/presentationml/2006/main">
  <p:tag name="KSO_WM_SLIDE_SIZE" val="855*465"/>
  <p:tag name="KSO_WM_SLIDE_POSITION" val="52*34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76418_4"/>
  <p:tag name="KSO_WM_TEMPLATE_CATEGORY" val="custom"/>
  <p:tag name="KSO_WM_TEMPLATE_INDEX" val="20177147"/>
  <p:tag name="KSO_WM_SLIDE_ID" val="custom20177147_4"/>
  <p:tag name="KSO_WM_SLIDE_INDEX" val="4"/>
  <p:tag name="KSO_WM_TEMPLATE_SUBCATEGORY" val="0"/>
  <p:tag name="KSO_WM_SLIDE_SUBTYPE" val="picTxt"/>
  <p:tag name="KSO_WM_TEMPLATE_MASTER_TYPE" val="1"/>
  <p:tag name="KSO_WM_TEMPLATE_COLOR_TYPE" val="1"/>
</p:tagLst>
</file>

<file path=ppt/tags/tag146.xml><?xml version="1.0" encoding="utf-8"?>
<p:tagLst xmlns:p="http://schemas.openxmlformats.org/presentationml/2006/main">
  <p:tag name="COMMONDATA" val="eyJoZGlkIjoiNmJjYjQ5NzU3NjE1ZWI0MjdlNDNmOGFiYjNmNTAxN2QifQ=="/>
  <p:tag name="KSO_WPP_MARK_KEY" val="6ab13996-d4ea-4261-9930-c26f0c8bab3f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frame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frame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"/>
</p:tagLst>
</file>

<file path=ppt/theme/theme1.xml><?xml version="1.0" encoding="utf-8"?>
<a:theme xmlns:a="http://schemas.openxmlformats.org/drawingml/2006/main" name="1_Office 主题​​">
  <a:themeElements>
    <a:clrScheme name="20177147">
      <a:dk1>
        <a:srgbClr val="000000"/>
      </a:dk1>
      <a:lt1>
        <a:srgbClr val="FFFFFF"/>
      </a:lt1>
      <a:dk2>
        <a:srgbClr val="FFFCEE"/>
      </a:dk2>
      <a:lt2>
        <a:srgbClr val="FFFFFF"/>
      </a:lt2>
      <a:accent1>
        <a:srgbClr val="F9C834"/>
      </a:accent1>
      <a:accent2>
        <a:srgbClr val="E7D556"/>
      </a:accent2>
      <a:accent3>
        <a:srgbClr val="D1DF76"/>
      </a:accent3>
      <a:accent4>
        <a:srgbClr val="B4EC92"/>
      </a:accent4>
      <a:accent5>
        <a:srgbClr val="90F7B0"/>
      </a:accent5>
      <a:accent6>
        <a:srgbClr val="77F2CF"/>
      </a:accent6>
      <a:hlink>
        <a:srgbClr val="5C90FB"/>
      </a:hlink>
      <a:folHlink>
        <a:srgbClr val="B759BC"/>
      </a:folHlink>
    </a:clrScheme>
    <a:fontScheme name="自定义 1">
      <a:majorFont>
        <a:latin typeface="微软雅黑"/>
        <a:ea typeface="汉仪旗黑-85S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20177147">
    <a:dk1>
      <a:srgbClr val="000000"/>
    </a:dk1>
    <a:lt1>
      <a:srgbClr val="FFFFFF"/>
    </a:lt1>
    <a:dk2>
      <a:srgbClr val="FFFCEE"/>
    </a:dk2>
    <a:lt2>
      <a:srgbClr val="FFFFFF"/>
    </a:lt2>
    <a:accent1>
      <a:srgbClr val="F9C834"/>
    </a:accent1>
    <a:accent2>
      <a:srgbClr val="E7D556"/>
    </a:accent2>
    <a:accent3>
      <a:srgbClr val="D1DF76"/>
    </a:accent3>
    <a:accent4>
      <a:srgbClr val="B4EC92"/>
    </a:accent4>
    <a:accent5>
      <a:srgbClr val="90F7B0"/>
    </a:accent5>
    <a:accent6>
      <a:srgbClr val="77F2CF"/>
    </a:accent6>
    <a:hlink>
      <a:srgbClr val="5C90FB"/>
    </a:hlink>
    <a:folHlink>
      <a:srgbClr val="B759BC"/>
    </a:folHlink>
  </a:clrScheme>
</a:themeOverride>
</file>

<file path=ppt/theme/themeOverride2.xml><?xml version="1.0" encoding="utf-8"?>
<a:themeOverride xmlns:a="http://schemas.openxmlformats.org/drawingml/2006/main">
  <a:clrScheme name="20177147">
    <a:dk1>
      <a:srgbClr val="000000"/>
    </a:dk1>
    <a:lt1>
      <a:srgbClr val="FFFFFF"/>
    </a:lt1>
    <a:dk2>
      <a:srgbClr val="FFFCEE"/>
    </a:dk2>
    <a:lt2>
      <a:srgbClr val="FFFFFF"/>
    </a:lt2>
    <a:accent1>
      <a:srgbClr val="F9C834"/>
    </a:accent1>
    <a:accent2>
      <a:srgbClr val="E7D556"/>
    </a:accent2>
    <a:accent3>
      <a:srgbClr val="D1DF76"/>
    </a:accent3>
    <a:accent4>
      <a:srgbClr val="B4EC92"/>
    </a:accent4>
    <a:accent5>
      <a:srgbClr val="90F7B0"/>
    </a:accent5>
    <a:accent6>
      <a:srgbClr val="77F2CF"/>
    </a:accent6>
    <a:hlink>
      <a:srgbClr val="5C90FB"/>
    </a:hlink>
    <a:folHlink>
      <a:srgbClr val="B759BC"/>
    </a:folHlink>
  </a:clrScheme>
</a:themeOverride>
</file>

<file path=ppt/theme/themeOverride3.xml><?xml version="1.0" encoding="utf-8"?>
<a:themeOverride xmlns:a="http://schemas.openxmlformats.org/drawingml/2006/main">
  <a:clrScheme name="20177147">
    <a:dk1>
      <a:srgbClr val="000000"/>
    </a:dk1>
    <a:lt1>
      <a:srgbClr val="FFFFFF"/>
    </a:lt1>
    <a:dk2>
      <a:srgbClr val="FFFCEE"/>
    </a:dk2>
    <a:lt2>
      <a:srgbClr val="FFFFFF"/>
    </a:lt2>
    <a:accent1>
      <a:srgbClr val="F9C834"/>
    </a:accent1>
    <a:accent2>
      <a:srgbClr val="E7D556"/>
    </a:accent2>
    <a:accent3>
      <a:srgbClr val="D1DF76"/>
    </a:accent3>
    <a:accent4>
      <a:srgbClr val="B4EC92"/>
    </a:accent4>
    <a:accent5>
      <a:srgbClr val="90F7B0"/>
    </a:accent5>
    <a:accent6>
      <a:srgbClr val="77F2CF"/>
    </a:accent6>
    <a:hlink>
      <a:srgbClr val="5C90FB"/>
    </a:hlink>
    <a:folHlink>
      <a:srgbClr val="B759BC"/>
    </a:folHlink>
  </a:clrScheme>
</a:themeOverride>
</file>

<file path=ppt/theme/themeOverride4.xml><?xml version="1.0" encoding="utf-8"?>
<a:themeOverride xmlns:a="http://schemas.openxmlformats.org/drawingml/2006/main">
  <a:clrScheme name="20177147">
    <a:dk1>
      <a:srgbClr val="000000"/>
    </a:dk1>
    <a:lt1>
      <a:srgbClr val="FFFFFF"/>
    </a:lt1>
    <a:dk2>
      <a:srgbClr val="FFFCEE"/>
    </a:dk2>
    <a:lt2>
      <a:srgbClr val="FFFFFF"/>
    </a:lt2>
    <a:accent1>
      <a:srgbClr val="F9C834"/>
    </a:accent1>
    <a:accent2>
      <a:srgbClr val="E7D556"/>
    </a:accent2>
    <a:accent3>
      <a:srgbClr val="D1DF76"/>
    </a:accent3>
    <a:accent4>
      <a:srgbClr val="B4EC92"/>
    </a:accent4>
    <a:accent5>
      <a:srgbClr val="90F7B0"/>
    </a:accent5>
    <a:accent6>
      <a:srgbClr val="77F2CF"/>
    </a:accent6>
    <a:hlink>
      <a:srgbClr val="5C90FB"/>
    </a:hlink>
    <a:folHlink>
      <a:srgbClr val="B759B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演示</Application>
  <PresentationFormat>宽屏</PresentationFormat>
  <Paragraphs>2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汉仪旗黑-85S</vt:lpstr>
      <vt:lpstr>黑体</vt:lpstr>
      <vt:lpstr>Calibri</vt:lpstr>
      <vt:lpstr>Arial Unicode MS</vt:lpstr>
      <vt:lpstr>1_Office 主题​​</vt:lpstr>
      <vt:lpstr>迎春花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瓜长靖u</cp:lastModifiedBy>
  <cp:revision>178</cp:revision>
  <dcterms:created xsi:type="dcterms:W3CDTF">2019-06-19T02:08:00Z</dcterms:created>
  <dcterms:modified xsi:type="dcterms:W3CDTF">2023-03-22T05:09:38Z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B482B2026B2C4AF398039FE665BC9BDE</vt:lpwstr>
  </property>
</Properties>
</file>