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65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4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76dce811f0eab89ef455c95ef00bb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35" y="-348615"/>
            <a:ext cx="13146405" cy="761047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c707bbb95d888131c420b640dacf05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635" cy="692404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5.xml><?xml version="1.0" encoding="utf-8"?>
<p:tagLst xmlns:p="http://schemas.openxmlformats.org/presentationml/2006/main">
  <p:tag name="COMMONDATA" val="eyJoZGlkIjoiZmNlMmQ3MzNhMDc4ZGE0ZDkzMzZmMzdkM2MzZWRkZTE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瓜长靖u</cp:lastModifiedBy>
  <cp:revision>177</cp:revision>
  <dcterms:created xsi:type="dcterms:W3CDTF">2019-06-19T02:08:00Z</dcterms:created>
  <dcterms:modified xsi:type="dcterms:W3CDTF">2023-03-06T06:09:10Z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2052-11.1.0.12980</vt:lpwstr>
  </property>
  <property fmtid="{D5CDD505-2E9C-101B-9397-08002B2CF9AE}" pid="3" name="ICV">
    <vt:lpwstr>1539D1D878674F9E8BCBCFA6DE237F70</vt:lpwstr>
  </property>
</Properties>
</file>