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1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6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endParaRPr lang="zh-CN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40207101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20710112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3810000" cy="3810000"/>
          </a:xfrm>
          <a:prstGeom prst="rect">
            <a:avLst/>
          </a:prstGeom>
        </p:spPr>
      </p:pic>
      <p:pic>
        <p:nvPicPr>
          <p:cNvPr id="5" name="图片 4" descr="微信图片_202402071011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3815715" cy="3815715"/>
          </a:xfrm>
          <a:prstGeom prst="rect">
            <a:avLst/>
          </a:prstGeom>
        </p:spPr>
      </p:pic>
      <p:pic>
        <p:nvPicPr>
          <p:cNvPr id="6" name="图片 5" descr="微信图片_20240207101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5715" y="0"/>
            <a:ext cx="4416425" cy="3810000"/>
          </a:xfrm>
          <a:prstGeom prst="rect">
            <a:avLst/>
          </a:prstGeom>
        </p:spPr>
      </p:pic>
      <p:pic>
        <p:nvPicPr>
          <p:cNvPr id="7" name="图片 6" descr="微信图片_202402071011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3810000"/>
            <a:ext cx="5407660" cy="3042285"/>
          </a:xfrm>
          <a:prstGeom prst="rect">
            <a:avLst/>
          </a:prstGeom>
        </p:spPr>
      </p:pic>
      <p:pic>
        <p:nvPicPr>
          <p:cNvPr id="8" name="图片 7" descr="微信图片_202402071012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295" y="3810000"/>
            <a:ext cx="3035300" cy="3035300"/>
          </a:xfrm>
          <a:prstGeom prst="rect">
            <a:avLst/>
          </a:prstGeom>
        </p:spPr>
      </p:pic>
      <p:pic>
        <p:nvPicPr>
          <p:cNvPr id="9" name="图片 8" descr="微信图片_202402071015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3595" y="3815715"/>
            <a:ext cx="3782060" cy="30302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20710111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20710111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207101120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20710112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微信图片_2024020710112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commondata" val="eyJoZGlkIjoiYzk3MDIyYmJiZjg5YjQ3MmQwZDU5MjFjZjYyMDJmZWQ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丁猫猫</cp:lastModifiedBy>
  <cp:revision>155</cp:revision>
  <dcterms:created xsi:type="dcterms:W3CDTF">2019-06-19T02:08:00Z</dcterms:created>
  <dcterms:modified xsi:type="dcterms:W3CDTF">2024-02-07T02:18:44Z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C37F8FDD922141CA92026DC4BF9D4A55_11</vt:lpwstr>
  </property>
</Properties>
</file>