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小班健康：不挤不抢好朋友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61640" y="1313815"/>
            <a:ext cx="7391400" cy="4759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16660" y="1739900"/>
            <a:ext cx="6096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×</a:t>
            </a:r>
            <a:endParaRPr lang="zh-CN" altLang="en-US" sz="1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7095" y="445770"/>
            <a:ext cx="10690225" cy="5796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2395" y="708025"/>
            <a:ext cx="9996805" cy="5441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6390" y="746760"/>
            <a:ext cx="9701530" cy="53638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1120" y="410210"/>
            <a:ext cx="9998710" cy="59162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422910"/>
            <a:ext cx="9493885" cy="57854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78405" y="1480185"/>
            <a:ext cx="7091045" cy="4759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6940" y="791210"/>
            <a:ext cx="936625" cy="1938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×</a:t>
            </a:r>
            <a:endParaRPr lang="zh-CN" altLang="en-US" sz="1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59710" y="505460"/>
            <a:ext cx="5924550" cy="5410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86180" y="1029335"/>
            <a:ext cx="6096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×</a:t>
            </a:r>
            <a:endParaRPr lang="zh-CN" altLang="en-US" sz="1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18155" y="1049655"/>
            <a:ext cx="6291580" cy="4759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3585" y="1955800"/>
            <a:ext cx="6096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√</a:t>
            </a:r>
            <a:endParaRPr lang="en-US" altLang="zh-CN" sz="1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演示</Application>
  <PresentationFormat>宽屏</PresentationFormat>
  <Paragraphs>10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啾你肥脸</cp:lastModifiedBy>
  <cp:revision>155</cp:revision>
  <dcterms:created xsi:type="dcterms:W3CDTF">2019-06-19T02:08:00Z</dcterms:created>
  <dcterms:modified xsi:type="dcterms:W3CDTF">2025-04-07T02:42:47Z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8868DB0944D8431DA85EBA48CB80A15F_11</vt:lpwstr>
  </property>
</Properties>
</file>