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-1905"/>
            <a:ext cx="12184380" cy="6842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1155" y="1217930"/>
            <a:ext cx="834644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000">
                <a:ln w="12700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  <a:uFillTx/>
              </a:rPr>
              <a:t>社会：整洁的幼儿园人人爱</a:t>
            </a:r>
            <a:endParaRPr lang="zh-CN" altLang="en-US" sz="5000">
              <a:ln w="12700" cmpd="sng">
                <a:solidFill>
                  <a:schemeClr val="accent6"/>
                </a:solidFill>
                <a:prstDash val="solid"/>
              </a:ln>
              <a:solidFill>
                <a:schemeClr val="accent6"/>
              </a:solidFill>
              <a:effectLst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788150" y="811530"/>
            <a:ext cx="5084445" cy="4351655"/>
          </a:xfrm>
          <a:prstGeom prst="rect">
            <a:avLst/>
          </a:prstGeom>
        </p:spPr>
      </p:pic>
      <p:pic>
        <p:nvPicPr>
          <p:cNvPr id="5" name="图片 4" descr="IMG_39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85" y="811530"/>
            <a:ext cx="5152390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1345" y="1130935"/>
            <a:ext cx="5804535" cy="43516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0" y="1130935"/>
            <a:ext cx="4879340" cy="43510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53665" y="1130935"/>
            <a:ext cx="6527165" cy="43516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1995" y="143510"/>
            <a:ext cx="7671435" cy="6596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演示</Application>
  <PresentationFormat>宽屏</PresentationFormat>
  <Paragraphs>2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4</cp:revision>
  <dcterms:created xsi:type="dcterms:W3CDTF">2024-08-31T07:43:00Z</dcterms:created>
  <dcterms:modified xsi:type="dcterms:W3CDTF">2025-03-12T07:55:55Z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