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0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0702" y="249555"/>
            <a:ext cx="8062594" cy="451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D5F1F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D5F1F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D5F1F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702" y="249555"/>
            <a:ext cx="8062594" cy="451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D5F1F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9.jpe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" y="-13335"/>
            <a:ext cx="9136380" cy="6867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66825" y="429260"/>
            <a:ext cx="6610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尝尝看，特别香</a:t>
            </a:r>
            <a:endParaRPr lang="zh-CN" altLang="en-US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940552" y="260604"/>
            <a:ext cx="1655063" cy="2924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702" y="249555"/>
            <a:ext cx="1802764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蔬菜的营</a:t>
            </a:r>
            <a:r>
              <a:rPr spc="-5" dirty="0"/>
              <a:t>养</a:t>
            </a:r>
            <a:endParaRPr spc="-5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3547" y="260604"/>
            <a:ext cx="1092707" cy="26136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" y="3933444"/>
            <a:ext cx="3278124" cy="21777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924" y="3357371"/>
            <a:ext cx="3275076" cy="32263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4300" y="4149851"/>
            <a:ext cx="2045207" cy="25648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495" y="1196340"/>
            <a:ext cx="1828800" cy="22387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2155" y="1702307"/>
            <a:ext cx="3168396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1350644"/>
              <a:ext cx="1004569" cy="4610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2685414"/>
              <a:ext cx="1004569" cy="4610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702" y="93262"/>
            <a:ext cx="2158365" cy="331787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/>
              <a:t>我认识的蔬</a:t>
            </a:r>
            <a:r>
              <a:rPr spc="-5" dirty="0"/>
              <a:t>菜</a:t>
            </a:r>
            <a:endParaRPr spc="-5" dirty="0"/>
          </a:p>
          <a:p>
            <a:pPr marL="1017270" marR="295910">
              <a:lnSpc>
                <a:spcPct val="133000"/>
              </a:lnSpc>
              <a:spcBef>
                <a:spcPts val="315"/>
              </a:spcBef>
            </a:pPr>
            <a:r>
              <a:rPr sz="6600" b="0" dirty="0">
                <a:solidFill>
                  <a:srgbClr val="8A8E2D"/>
                </a:solidFill>
                <a:latin typeface="微软雅黑" panose="020B0503020204020204" charset="-122"/>
                <a:cs typeface="微软雅黑" panose="020B0503020204020204" charset="-122"/>
              </a:rPr>
              <a:t>芹 菜</a:t>
            </a:r>
            <a:endParaRPr sz="66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1" y="260604"/>
            <a:ext cx="3960875" cy="42626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3144" y="3688080"/>
            <a:ext cx="2790444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1350644"/>
              <a:ext cx="1004569" cy="4610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2685414"/>
              <a:ext cx="1004569" cy="4610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702" y="93262"/>
            <a:ext cx="2158365" cy="331787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/>
              <a:t>我认识的蔬</a:t>
            </a:r>
            <a:r>
              <a:rPr spc="-5" dirty="0"/>
              <a:t>菜</a:t>
            </a:r>
            <a:endParaRPr spc="-5" dirty="0"/>
          </a:p>
          <a:p>
            <a:pPr marL="1017270" marR="295910">
              <a:lnSpc>
                <a:spcPct val="133000"/>
              </a:lnSpc>
              <a:spcBef>
                <a:spcPts val="315"/>
              </a:spcBef>
            </a:pPr>
            <a:r>
              <a:rPr sz="6600" b="0" dirty="0">
                <a:solidFill>
                  <a:srgbClr val="8A8E2D"/>
                </a:solidFill>
                <a:latin typeface="微软雅黑" panose="020B0503020204020204" charset="-122"/>
                <a:cs typeface="微软雅黑" panose="020B0503020204020204" charset="-122"/>
              </a:rPr>
              <a:t>油 菜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477012"/>
            <a:ext cx="2880360" cy="25938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3511" y="3444240"/>
            <a:ext cx="476249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702" y="249555"/>
            <a:ext cx="21583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D5F1F"/>
                </a:solidFill>
                <a:latin typeface="微软雅黑" panose="020B0503020204020204" charset="-122"/>
                <a:cs typeface="微软雅黑" panose="020B0503020204020204" charset="-122"/>
              </a:rPr>
              <a:t>我认识的蔬</a:t>
            </a:r>
            <a:r>
              <a:rPr sz="2800" b="1" spc="-5" dirty="0">
                <a:solidFill>
                  <a:srgbClr val="5D5F1F"/>
                </a:solidFill>
                <a:latin typeface="微软雅黑" panose="020B0503020204020204" charset="-122"/>
                <a:cs typeface="微软雅黑" panose="020B0503020204020204" charset="-122"/>
              </a:rPr>
              <a:t>菜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3402" y="1254125"/>
            <a:ext cx="730250" cy="2401570"/>
            <a:chOff x="553402" y="1254125"/>
            <a:chExt cx="730250" cy="240157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1254125"/>
              <a:ext cx="730250" cy="3352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2287269"/>
              <a:ext cx="730250" cy="335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3320414"/>
              <a:ext cx="730250" cy="3352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70952" y="726440"/>
            <a:ext cx="635000" cy="312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1000"/>
              </a:lnSpc>
              <a:spcBef>
                <a:spcPts val="100"/>
              </a:spcBef>
            </a:pPr>
            <a:r>
              <a:rPr sz="4800" dirty="0">
                <a:solidFill>
                  <a:srgbClr val="8A8E2D"/>
                </a:solidFill>
                <a:latin typeface="微软雅黑" panose="020B0503020204020204" charset="-122"/>
                <a:cs typeface="微软雅黑" panose="020B0503020204020204" charset="-122"/>
              </a:rPr>
              <a:t>胡 萝 卜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3718560"/>
            <a:ext cx="2743200" cy="20955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9235" y="3788663"/>
            <a:ext cx="2788919" cy="20955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8899" y="1196340"/>
            <a:ext cx="2095500" cy="20955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9700" y="548640"/>
            <a:ext cx="2881883" cy="282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35145" y="1106042"/>
            <a:ext cx="3880485" cy="2362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57200" marR="5080" indent="-444500" algn="just">
              <a:lnSpc>
                <a:spcPct val="109000"/>
              </a:lnSpc>
              <a:spcBef>
                <a:spcPts val="130"/>
              </a:spcBef>
              <a:buSzPct val="80000"/>
              <a:buFont typeface="Segoe Print" panose="02000600000000000000"/>
              <a:buChar char="•"/>
              <a:tabLst>
                <a:tab pos="457200" algn="l"/>
              </a:tabLst>
            </a:pPr>
            <a:r>
              <a:rPr sz="2800" spc="7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我是胡</a:t>
            </a:r>
            <a:r>
              <a:rPr sz="2800" spc="8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萝卜宝宝</a:t>
            </a:r>
            <a:r>
              <a:rPr lang="zh-CN" sz="2800" spc="8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spc="8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</a:t>
            </a:r>
            <a:r>
              <a:rPr sz="2800" spc="-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朋 </a:t>
            </a:r>
            <a:r>
              <a:rPr sz="2800" spc="7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友要和</a:t>
            </a:r>
            <a:r>
              <a:rPr sz="2800" spc="8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我做朋友</a:t>
            </a:r>
            <a:r>
              <a:rPr lang="zh-CN" sz="2800" spc="8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spc="8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2800" spc="-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了 </a:t>
            </a:r>
            <a:r>
              <a:rPr sz="2800" spc="7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我以后</a:t>
            </a:r>
            <a:r>
              <a:rPr lang="zh-CN" sz="2800" spc="7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spc="8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我们的眼睛</a:t>
            </a:r>
            <a:r>
              <a:rPr sz="2800" spc="-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 </a:t>
            </a:r>
            <a:r>
              <a:rPr sz="280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变得更加明亮</a:t>
            </a:r>
            <a:r>
              <a:rPr sz="2800" spc="-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4715" y="1844001"/>
            <a:ext cx="8335009" cy="4805680"/>
            <a:chOff x="394715" y="1844001"/>
            <a:chExt cx="8335009" cy="480568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94715" y="1844001"/>
              <a:ext cx="3940390" cy="3781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2207" y="3712464"/>
              <a:ext cx="4017264" cy="29367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1350644"/>
              <a:ext cx="1004569" cy="4610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2685414"/>
              <a:ext cx="1004569" cy="4610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702" y="93262"/>
            <a:ext cx="2158365" cy="331787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/>
              <a:t>我认识的蔬</a:t>
            </a:r>
            <a:r>
              <a:rPr spc="-5" dirty="0"/>
              <a:t>菜</a:t>
            </a:r>
            <a:endParaRPr spc="-5" dirty="0"/>
          </a:p>
          <a:p>
            <a:pPr marL="1017270" marR="295910">
              <a:lnSpc>
                <a:spcPct val="133000"/>
              </a:lnSpc>
              <a:spcBef>
                <a:spcPts val="315"/>
              </a:spcBef>
            </a:pPr>
            <a:r>
              <a:rPr sz="6600" b="0" dirty="0">
                <a:solidFill>
                  <a:srgbClr val="8A8E2D"/>
                </a:solidFill>
                <a:latin typeface="微软雅黑" panose="020B0503020204020204" charset="-122"/>
                <a:cs typeface="微软雅黑" panose="020B0503020204020204" charset="-122"/>
              </a:rPr>
              <a:t>土 豆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5303" y="388620"/>
            <a:ext cx="4956048" cy="29397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451" y="3564636"/>
            <a:ext cx="4736592" cy="2543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702" y="249555"/>
            <a:ext cx="21583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D5F1F"/>
                </a:solidFill>
                <a:latin typeface="微软雅黑" panose="020B0503020204020204" charset="-122"/>
                <a:cs typeface="微软雅黑" panose="020B0503020204020204" charset="-122"/>
              </a:rPr>
              <a:t>我认识的蔬</a:t>
            </a:r>
            <a:r>
              <a:rPr sz="2800" b="1" spc="-5" dirty="0">
                <a:solidFill>
                  <a:srgbClr val="5D5F1F"/>
                </a:solidFill>
                <a:latin typeface="微软雅黑" panose="020B0503020204020204" charset="-122"/>
                <a:cs typeface="微软雅黑" panose="020B0503020204020204" charset="-122"/>
              </a:rPr>
              <a:t>菜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3402" y="1426210"/>
            <a:ext cx="1217295" cy="3698240"/>
            <a:chOff x="553402" y="1426210"/>
            <a:chExt cx="1217295" cy="36982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1426210"/>
              <a:ext cx="1217295" cy="558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2995930"/>
              <a:ext cx="1217295" cy="55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4565650"/>
              <a:ext cx="1217295" cy="558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57997" y="706881"/>
            <a:ext cx="1042035" cy="473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000"/>
              </a:lnSpc>
              <a:spcBef>
                <a:spcPts val="100"/>
              </a:spcBef>
            </a:pPr>
            <a:r>
              <a:rPr sz="8000" dirty="0">
                <a:solidFill>
                  <a:srgbClr val="8A8E2D"/>
                </a:solidFill>
                <a:latin typeface="微软雅黑" panose="020B0503020204020204" charset="-122"/>
                <a:cs typeface="微软雅黑" panose="020B0503020204020204" charset="-122"/>
              </a:rPr>
              <a:t>西 红 柿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80" y="836675"/>
            <a:ext cx="2436876" cy="25740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3780"/>
            <a:ext cx="3810000" cy="265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71286" y="1295400"/>
            <a:ext cx="4440555" cy="24491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72135" marR="5080" indent="0" algn="just">
              <a:lnSpc>
                <a:spcPct val="111000"/>
              </a:lnSpc>
              <a:spcBef>
                <a:spcPts val="2970"/>
              </a:spcBef>
              <a:buSzPct val="80000"/>
              <a:buFont typeface="Segoe Print" panose="02000600000000000000"/>
              <a:buNone/>
              <a:tabLst>
                <a:tab pos="1016635" algn="l"/>
              </a:tabLst>
            </a:pPr>
            <a:r>
              <a:rPr sz="2800" spc="204" dirty="0" err="1" smtClean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大家好</a:t>
            </a:r>
            <a:r>
              <a:rPr sz="2800" spc="204" dirty="0" err="1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！</a:t>
            </a:r>
            <a:r>
              <a:rPr sz="2800" spc="210" dirty="0" err="1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我是西红</a:t>
            </a:r>
            <a:r>
              <a:rPr sz="2800" spc="-5" dirty="0" err="1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柿</a:t>
            </a:r>
            <a:r>
              <a:rPr sz="2800" spc="-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spc="204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宝宝，小</a:t>
            </a:r>
            <a:r>
              <a:rPr sz="2800" spc="21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朋友们经</a:t>
            </a:r>
            <a:r>
              <a:rPr sz="2800" spc="-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常 </a:t>
            </a:r>
            <a:r>
              <a:rPr sz="2800" spc="204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吃西红柿</a:t>
            </a:r>
            <a:r>
              <a:rPr sz="2800" spc="21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的话，牙</a:t>
            </a:r>
            <a:r>
              <a:rPr sz="2800" spc="-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齿 </a:t>
            </a:r>
            <a:r>
              <a:rPr sz="2800" spc="204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会长的棒</a:t>
            </a:r>
            <a:r>
              <a:rPr sz="2800" spc="21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棒的，身</a:t>
            </a:r>
            <a:r>
              <a:rPr sz="2800" spc="-5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体 </a:t>
            </a:r>
            <a:r>
              <a:rPr sz="2800" dirty="0">
                <a:solidFill>
                  <a:srgbClr val="0066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会长的高高的。</a:t>
            </a:r>
            <a:endParaRPr sz="2800" dirty="0">
              <a:latin typeface="Segoe Print" panose="02000600000000000000"/>
              <a:cs typeface="Segoe Print" panose="02000600000000000000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1000" y="3688792"/>
            <a:ext cx="3852595" cy="31692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4944" y="2145792"/>
            <a:ext cx="4096511" cy="471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1383664"/>
              <a:ext cx="1095374" cy="502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3402" y="2818764"/>
              <a:ext cx="1095374" cy="5029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702" y="104068"/>
            <a:ext cx="2158365" cy="350456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/>
              <a:t>我认识的蔬</a:t>
            </a:r>
            <a:r>
              <a:rPr spc="-5" dirty="0"/>
              <a:t>菜</a:t>
            </a:r>
            <a:endParaRPr spc="-5" dirty="0"/>
          </a:p>
          <a:p>
            <a:pPr marL="1107440" marR="128905">
              <a:lnSpc>
                <a:spcPct val="131000"/>
              </a:lnSpc>
              <a:spcBef>
                <a:spcPts val="290"/>
              </a:spcBef>
            </a:pPr>
            <a:r>
              <a:rPr sz="7200" b="0" dirty="0">
                <a:solidFill>
                  <a:srgbClr val="8A8E2D"/>
                </a:solidFill>
                <a:latin typeface="微软雅黑" panose="020B0503020204020204" charset="-122"/>
                <a:cs typeface="微软雅黑" panose="020B0503020204020204" charset="-122"/>
              </a:rPr>
              <a:t>青 椒</a:t>
            </a:r>
            <a:endParaRPr sz="7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4139183"/>
            <a:ext cx="2080260" cy="21122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8436" y="4064508"/>
            <a:ext cx="4762500" cy="23972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9168" y="353568"/>
            <a:ext cx="5000244" cy="3369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WPS 演示</Application>
  <PresentationFormat>全屏显示(4:3)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Segoe Print</vt:lpstr>
      <vt:lpstr>Arial Unicode MS</vt:lpstr>
      <vt:lpstr>Calibri</vt:lpstr>
      <vt:lpstr>Office Theme</vt:lpstr>
      <vt:lpstr>PowerPoint 演示文稿</vt:lpstr>
      <vt:lpstr>芹 菜</vt:lpstr>
      <vt:lpstr>油 菜</vt:lpstr>
      <vt:lpstr>PowerPoint 演示文稿</vt:lpstr>
      <vt:lpstr>PowerPoint 演示文稿</vt:lpstr>
      <vt:lpstr>土 豆</vt:lpstr>
      <vt:lpstr>PowerPoint 演示文稿</vt:lpstr>
      <vt:lpstr>PowerPoint 演示文稿</vt:lpstr>
      <vt:lpstr>青 椒</vt:lpstr>
      <vt:lpstr>蔬菜的营养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3</cp:revision>
  <dcterms:created xsi:type="dcterms:W3CDTF">2020-05-05T16:27:00Z</dcterms:created>
  <dcterms:modified xsi:type="dcterms:W3CDTF">2024-01-25T02:49:37Z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2019-05-08T00:00:00Z</vt:filetime>
  </property>
  <property fmtid="{D5CDD505-2E9C-101B-9397-08002B2CF9AE}" pid="3" name="LastSaved">
    <vt:filetime>2020-05-05T00:00:00Z</vt:filetime>
  </property>
  <property fmtid="{D5CDD505-2E9C-101B-9397-08002B2CF9AE}" pid="4" name="KSOProductBuildVer">
    <vt:lpwstr>2052-11.8.2.8506</vt:lpwstr>
  </property>
</Properties>
</file>