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7" r:id="rId3"/>
    <p:sldId id="256" r:id="rId4"/>
    <p:sldId id="284" r:id="rId5"/>
    <p:sldId id="285" r:id="rId6"/>
  </p:sldIdLst>
  <p:sldSz cx="12192000" cy="6858000"/>
  <p:notesSz cx="6858000" cy="9144000"/>
  <p:embeddedFontLst>
    <p:embeddedFont>
      <p:font typeface="FZKaTong-M19S" panose="03000509000000000000" charset="-122"/>
      <p:regular r:id="rId10"/>
    </p:embeddedFont>
    <p:embeddedFont>
      <p:font typeface="汉仪铸字童年体W" panose="00020600040101010101" charset="-122"/>
      <p:regular r:id="rId11"/>
    </p:embeddedFont>
    <p:embeddedFont>
      <p:font typeface="等线" panose="02010600030101010101" charset="-122"/>
      <p:regular r:id="rId12"/>
    </p:embeddedFont>
    <p:embeddedFont>
      <p:font typeface="等线 Light" panose="02010600030101010101" charset="-122"/>
      <p:regular r:id="rId13"/>
    </p:embeddedFont>
  </p:embeddedFontLst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2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195"/>
    <a:srgbClr val="CA5B64"/>
    <a:srgbClr val="DE6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76"/>
  </p:normalViewPr>
  <p:slideViewPr>
    <p:cSldViewPr snapToGrid="0" snapToObjects="1" showGuides="1">
      <p:cViewPr varScale="1">
        <p:scale>
          <a:sx n="80" d="100"/>
          <a:sy n="80" d="100"/>
        </p:scale>
        <p:origin x="540" y="108"/>
      </p:cViewPr>
      <p:guideLst>
        <p:guide orient="horz" pos="324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hqprint"/>
          <a:srcRect l="4453" t="263" r="10909" b="469"/>
          <a:stretch>
            <a:fillRect/>
          </a:stretch>
        </p:blipFill>
        <p:spPr>
          <a:xfrm rot="5400000">
            <a:off x="2641724" y="-2641725"/>
            <a:ext cx="6908551" cy="12192000"/>
          </a:xfrm>
          <a:prstGeom prst="rect">
            <a:avLst/>
          </a:prstGeom>
        </p:spPr>
      </p:pic>
    </p:spTree>
  </p:cSld>
  <p:clrMapOvr>
    <a:masterClrMapping/>
  </p:clrMapOvr>
  <p:transition spd="slow" advTm="2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33D6-074E-AB4E-B887-5C1974FF53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A17A-F81B-D444-AFF7-1A9584F339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33D6-074E-AB4E-B887-5C1974FF53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A17A-F81B-D444-AFF7-1A9584F339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33D6-074E-AB4E-B887-5C1974FF53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A17A-F81B-D444-AFF7-1A9584F339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hqprint"/>
          <a:srcRect l="4453" t="263" r="10909" b="469"/>
          <a:stretch>
            <a:fillRect/>
          </a:stretch>
        </p:blipFill>
        <p:spPr>
          <a:xfrm rot="5400000">
            <a:off x="2641724" y="-2641725"/>
            <a:ext cx="6908551" cy="12192000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-164892" y="336380"/>
            <a:ext cx="503054" cy="4238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800"/>
          </a:p>
        </p:txBody>
      </p:sp>
      <p:sp>
        <p:nvSpPr>
          <p:cNvPr id="5" name="文本框 4"/>
          <p:cNvSpPr txBox="1"/>
          <p:nvPr userDrawn="1"/>
        </p:nvSpPr>
        <p:spPr>
          <a:xfrm>
            <a:off x="338162" y="19367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CA5B64"/>
                </a:solidFill>
                <a:latin typeface="FZKaTong-M19S" panose="03000509000000000000" charset="-122"/>
                <a:ea typeface="FZKaTong-M19S" panose="03000509000000000000" charset="-122"/>
                <a:cs typeface="FZKaTong-M19S" panose="03000509000000000000" charset="-122"/>
              </a:rPr>
              <a:t>单击输入您的标题</a:t>
            </a:r>
            <a:endParaRPr kumimoji="1" lang="zh-CN" altLang="en-US" sz="2400" dirty="0">
              <a:solidFill>
                <a:srgbClr val="CA5B64"/>
              </a:solidFill>
              <a:latin typeface="FZKaTong-M19S" panose="03000509000000000000" charset="-122"/>
              <a:ea typeface="FZKaTong-M19S" panose="03000509000000000000" charset="-122"/>
              <a:cs typeface="FZKaTong-M19S" panose="03000509000000000000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394908" y="504561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Han Sans CN" charset="-122"/>
                <a:ea typeface="Source Han Sans CN" charset="-122"/>
                <a:cs typeface="Source Han Sans CN" charset="-122"/>
              </a:rPr>
              <a:t>Add your title here</a:t>
            </a:r>
            <a:endParaRPr kumimoji="1"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ource Han Sans CN" charset="-122"/>
              <a:ea typeface="Source Han Sans CN" charset="-122"/>
              <a:cs typeface="Source Han Sans CN" charset="-122"/>
            </a:endParaRPr>
          </a:p>
        </p:txBody>
      </p:sp>
    </p:spTree>
  </p:cSld>
  <p:clrMapOvr>
    <a:masterClrMapping/>
  </p:clrMapOvr>
  <p:transition spd="slow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33D6-074E-AB4E-B887-5C1974FF53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A17A-F81B-D444-AFF7-1A9584F339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33D6-074E-AB4E-B887-5C1974FF53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A17A-F81B-D444-AFF7-1A9584F339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33D6-074E-AB4E-B887-5C1974FF53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A17A-F81B-D444-AFF7-1A9584F339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33D6-074E-AB4E-B887-5C1974FF53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A17A-F81B-D444-AFF7-1A9584F339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33D6-074E-AB4E-B887-5C1974FF53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A17A-F81B-D444-AFF7-1A9584F339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33D6-074E-AB4E-B887-5C1974FF53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A17A-F81B-D444-AFF7-1A9584F339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33D6-074E-AB4E-B887-5C1974FF53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A17A-F81B-D444-AFF7-1A9584F339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p:transition spd="slow" advTm="2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933D6-074E-AB4E-B887-5C1974FF53A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A17A-F81B-D444-AFF7-1A9584F3391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2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222" y="999895"/>
            <a:ext cx="5632794" cy="58581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/>
          <a:srcRect r="5163"/>
          <a:stretch>
            <a:fillRect/>
          </a:stretch>
        </p:blipFill>
        <p:spPr>
          <a:xfrm flipH="1">
            <a:off x="10520297" y="370172"/>
            <a:ext cx="1077924" cy="7630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5768" y="4821548"/>
            <a:ext cx="49740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528195"/>
                </a:solidFill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sz="1050" dirty="0" err="1">
                <a:solidFill>
                  <a:srgbClr val="528195"/>
                </a:solidFill>
              </a:rPr>
              <a:t>urna</a:t>
            </a:r>
            <a:r>
              <a:rPr lang="en-US" altLang="zh-CN" sz="1050" dirty="0">
                <a:solidFill>
                  <a:srgbClr val="528195"/>
                </a:solidFill>
              </a:rPr>
              <a:t>.</a:t>
            </a:r>
            <a:endParaRPr lang="en-US" altLang="zh-CN" sz="1050" dirty="0">
              <a:solidFill>
                <a:srgbClr val="528195"/>
              </a:solidFill>
            </a:endParaRPr>
          </a:p>
        </p:txBody>
      </p:sp>
      <p:pic>
        <p:nvPicPr>
          <p:cNvPr id="3" name="Raimond Lap - Baby's Lovely Reggae的副本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1555" y="-812800"/>
            <a:ext cx="812800" cy="812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3050" y="1693545"/>
            <a:ext cx="10143490" cy="11988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7200">
                <a:solidFill>
                  <a:schemeClr val="tx2">
                    <a:lumMod val="75000"/>
                  </a:schemeClr>
                </a:solidFill>
                <a:latin typeface="汉仪铸字童年体W" panose="00020600040101010101" charset="-122"/>
                <a:ea typeface="汉仪铸字童年体W" panose="00020600040101010101" charset="-122"/>
              </a:rPr>
              <a:t>小班美术：跳舞的</a:t>
            </a:r>
            <a:r>
              <a:rPr lang="zh-CN" altLang="en-US" sz="7200">
                <a:solidFill>
                  <a:schemeClr val="tx2">
                    <a:lumMod val="75000"/>
                  </a:schemeClr>
                </a:solidFill>
                <a:latin typeface="汉仪铸字童年体W" panose="00020600040101010101" charset="-122"/>
                <a:ea typeface="汉仪铸字童年体W" panose="00020600040101010101" charset="-122"/>
              </a:rPr>
              <a:t>彩带</a:t>
            </a:r>
            <a:endParaRPr lang="zh-CN" altLang="en-US" sz="7200">
              <a:solidFill>
                <a:schemeClr val="tx2">
                  <a:lumMod val="75000"/>
                </a:schemeClr>
              </a:solidFill>
              <a:latin typeface="汉仪铸字童年体W" panose="00020600040101010101" charset="-122"/>
              <a:ea typeface="汉仪铸字童年体W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000">
        <p:checker/>
      </p:transition>
    </mc:Choice>
    <mc:Fallback>
      <p:transition spd="slow" advTm="2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c20d27afc6ae49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2070" y="0"/>
            <a:ext cx="6913245" cy="6913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1595874952,4055962225&amp;fm=253&amp;fmt=auto&amp;app=138&amp;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80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=3478281008,2102209744&amp;fm=253&amp;fmt=auto&amp;app=138&amp;f"/>
          <p:cNvPicPr>
            <a:picLocks noChangeAspect="1"/>
          </p:cNvPicPr>
          <p:nvPr/>
        </p:nvPicPr>
        <p:blipFill>
          <a:blip r:embed="rId1"/>
          <a:srcRect l="5850" t="28842" r="6383" b="12697"/>
          <a:stretch>
            <a:fillRect/>
          </a:stretch>
        </p:blipFill>
        <p:spPr>
          <a:xfrm>
            <a:off x="4525645" y="1631315"/>
            <a:ext cx="2702560" cy="2819400"/>
          </a:xfrm>
          <a:prstGeom prst="rect">
            <a:avLst/>
          </a:prstGeom>
        </p:spPr>
      </p:pic>
      <p:pic>
        <p:nvPicPr>
          <p:cNvPr id="4" name="图片 3" descr="src=http___img.alicdn.com_bao_uploaded_i1_660253664_O1CN01RVs31K1cw9vuXpUmJ_!!660253664"/>
          <p:cNvPicPr>
            <a:picLocks noChangeAspect="1"/>
          </p:cNvPicPr>
          <p:nvPr/>
        </p:nvPicPr>
        <p:blipFill>
          <a:blip r:embed="rId2"/>
          <a:srcRect l="12177" t="14271" r="9854" b="15344"/>
          <a:stretch>
            <a:fillRect/>
          </a:stretch>
        </p:blipFill>
        <p:spPr>
          <a:xfrm>
            <a:off x="8443595" y="1654175"/>
            <a:ext cx="3097530" cy="2796540"/>
          </a:xfrm>
          <a:prstGeom prst="rect">
            <a:avLst/>
          </a:prstGeom>
        </p:spPr>
      </p:pic>
      <p:pic>
        <p:nvPicPr>
          <p:cNvPr id="5" name="图片 4" descr="u=2856760417,2720884470&amp;fm=224&amp;app=112&amp;f=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" y="1654175"/>
            <a:ext cx="2733675" cy="2706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2000">
        <p15:prstTrans prst="pageCurlDoubl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mI1MWVjYjkwMTY5ODViMmY3MTY4NDEwNDVmNDBhZmMifQ=="/>
</p:tagLst>
</file>

<file path=ppt/theme/theme1.xml><?xml version="1.0" encoding="utf-8"?>
<a:theme xmlns:a="http://schemas.openxmlformats.org/drawingml/2006/main" name="Office 主题">
  <a:themeElements>
    <a:clrScheme name="自定义 10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DFEFD"/>
      </a:accent1>
      <a:accent2>
        <a:srgbClr val="FDFEFD"/>
      </a:accent2>
      <a:accent3>
        <a:srgbClr val="FDFEFD"/>
      </a:accent3>
      <a:accent4>
        <a:srgbClr val="FDFEFD"/>
      </a:accent4>
      <a:accent5>
        <a:srgbClr val="FDFEFD"/>
      </a:accent5>
      <a:accent6>
        <a:srgbClr val="FDFEFD"/>
      </a:accent6>
      <a:hlink>
        <a:srgbClr val="FDFEFD"/>
      </a:hlink>
      <a:folHlink>
        <a:srgbClr val="FDFEFD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WPS 演示</Application>
  <PresentationFormat>宽屏</PresentationFormat>
  <Paragraphs>4</Paragraphs>
  <Slides>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宋体</vt:lpstr>
      <vt:lpstr>Wingdings</vt:lpstr>
      <vt:lpstr>Arial</vt:lpstr>
      <vt:lpstr>FZKaTong-M19S</vt:lpstr>
      <vt:lpstr>Source Han Sans CN</vt:lpstr>
      <vt:lpstr>汉仪夏日体W</vt:lpstr>
      <vt:lpstr>汉仪铸字童年体W</vt:lpstr>
      <vt:lpstr>等线</vt:lpstr>
      <vt:lpstr>微软雅黑</vt:lpstr>
      <vt:lpstr>Arial Unicode MS</vt:lpstr>
      <vt:lpstr>等线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office365</dc:creator>
  <cp:lastModifiedBy>WPS_1528008854</cp:lastModifiedBy>
  <cp:revision>71</cp:revision>
  <dcterms:created xsi:type="dcterms:W3CDTF">2017-12-06T05:00:00Z</dcterms:created>
  <dcterms:modified xsi:type="dcterms:W3CDTF">2024-02-20T08:02:22Z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3AADE63979864ED19F506D5CA801455F_12</vt:lpwstr>
  </property>
</Properties>
</file>