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3"/>
    <p:sldId id="268" r:id="rId4"/>
    <p:sldId id="269" r:id="rId5"/>
    <p:sldId id="275" r:id="rId6"/>
    <p:sldId id="257" r:id="rId7"/>
    <p:sldId id="256" r:id="rId8"/>
    <p:sldId id="260" r:id="rId9"/>
    <p:sldId id="261" r:id="rId10"/>
    <p:sldId id="263" r:id="rId11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94660" autoAdjust="0"/>
  </p:normalViewPr>
  <p:slideViewPr>
    <p:cSldViewPr showGuides="1">
      <p:cViewPr varScale="1">
        <p:scale>
          <a:sx n="102" d="100"/>
          <a:sy n="102" d="100"/>
        </p:scale>
        <p:origin x="-1248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32970-6D9F-4AC3-BE99-7F76CB93C12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B26D5-DCD2-4A24-B466-D93DC7D16A9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753DB-1FD7-4F56-9F47-8EA6A5089C3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DEC4A-39E8-4B7F-8548-862C5E0020A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604E6-6DEE-4E54-8C37-01F646B8297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453CD-C662-45BE-9698-138A5046815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E24E8-EF8A-461E-9CCE-792BBD30D99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622E4-F435-482A-8635-EC4E61DD21A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04843-17B8-4E9C-9997-115F17303B1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16404-053E-427B-990D-F40F5473576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DC199-B59B-4911-A9A4-87C95D4BAA1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2B598BC-A7CE-4235-A380-191AE77B7310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35716" y="2132856"/>
            <a:ext cx="9484552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0" b="1" spc="60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数蚕豆</a:t>
            </a:r>
            <a:endParaRPr lang="zh-CN" altLang="en-US" sz="12000" b="1" spc="600" smtClean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0141016143119783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0750" y="1268730"/>
            <a:ext cx="4762500" cy="3600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1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8470" y="1196340"/>
            <a:ext cx="5686425" cy="3467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小班数学：数蚕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360" y="1181735"/>
            <a:ext cx="7985760" cy="44938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SC0204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DSC0204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6732588" y="908050"/>
            <a:ext cx="7191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/>
              <a:t>10</a:t>
            </a:r>
            <a:endParaRPr lang="en-US" altLang="zh-CN" sz="3200"/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6659563" y="3068638"/>
            <a:ext cx="6492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/>
              <a:t>7</a:t>
            </a:r>
            <a:endParaRPr lang="en-US" altLang="zh-CN" sz="3200"/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6732588" y="5084763"/>
            <a:ext cx="720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/>
              <a:t>4</a:t>
            </a:r>
            <a:endParaRPr lang="en-US" altLang="zh-CN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20090823173846-348391487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8913"/>
            <a:ext cx="1852612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7" descr="u=1833037774,2873678761&amp;fm=52&amp;g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860800"/>
            <a:ext cx="287972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T[E9QPJ`I]YRP7MG{~{P%Q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437063"/>
            <a:ext cx="1722438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1" descr="7SC)B[ZP0_PRJB)P8[DW]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052513"/>
            <a:ext cx="2708275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12"/>
          <p:cNvSpPr txBox="1">
            <a:spLocks noChangeArrowheads="1"/>
          </p:cNvSpPr>
          <p:nvPr/>
        </p:nvSpPr>
        <p:spPr bwMode="auto">
          <a:xfrm>
            <a:off x="6804025" y="1989138"/>
            <a:ext cx="1439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/>
              <a:t>7</a:t>
            </a:r>
            <a:endParaRPr lang="en-US" altLang="zh-CN" sz="4000"/>
          </a:p>
        </p:txBody>
      </p:sp>
      <p:sp>
        <p:nvSpPr>
          <p:cNvPr id="5127" name="Text Box 13"/>
          <p:cNvSpPr txBox="1">
            <a:spLocks noChangeArrowheads="1"/>
          </p:cNvSpPr>
          <p:nvPr/>
        </p:nvSpPr>
        <p:spPr bwMode="auto">
          <a:xfrm>
            <a:off x="6877050" y="4868863"/>
            <a:ext cx="1152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/>
              <a:t>7</a:t>
            </a:r>
            <a:endParaRPr lang="en-US" altLang="zh-CN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EI1)HDGD{9~@ZLCKTSDWO4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57338"/>
            <a:ext cx="774065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6" descr="6F)D]G{9))8BBYL[{EFALD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076700"/>
            <a:ext cx="48482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 descr="20090823173846-3483914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90805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8" descr="u=1833037774,2873678761&amp;fm=52&amp;g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263"/>
            <a:ext cx="11525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5435600" y="3860800"/>
            <a:ext cx="865188" cy="1512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151" name="Rectangle 10"/>
          <p:cNvSpPr>
            <a:spLocks noChangeArrowheads="1"/>
          </p:cNvSpPr>
          <p:nvPr/>
        </p:nvSpPr>
        <p:spPr bwMode="auto">
          <a:xfrm>
            <a:off x="8027988" y="1341438"/>
            <a:ext cx="1116012" cy="1582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83568" y="2132856"/>
            <a:ext cx="94845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0" b="1" spc="60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谢谢观看</a:t>
            </a:r>
            <a:endParaRPr lang="zh-CN" altLang="en-US" sz="14000" b="1" spc="600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p="http://schemas.openxmlformats.org/presentationml/2006/main">
  <p:tag name="commondata" val="eyJoZGlkIjoiMTM1MmFiNjQ0NWJhYzIxNzE2MWI4YzZhYWFiNjlmOTcifQ==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WPS 演示</Application>
  <PresentationFormat>全屏显示(4:3)</PresentationFormat>
  <Paragraphs>14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宋体</vt:lpstr>
      <vt:lpstr>Wingdings</vt:lpstr>
      <vt:lpstr>黑体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xz</cp:lastModifiedBy>
  <cp:revision>10</cp:revision>
  <dcterms:created xsi:type="dcterms:W3CDTF">2011-10-11T04:18:00Z</dcterms:created>
  <dcterms:modified xsi:type="dcterms:W3CDTF">2024-01-24T08:24:22Z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F336499EC8EC4455931CAB192C676027_13</vt:lpwstr>
  </property>
  <property fmtid="{D5CDD505-2E9C-101B-9397-08002B2CF9AE}" pid="3" name="KSOProductBuildVer">
    <vt:lpwstr>2052-12.1.0.16120</vt:lpwstr>
  </property>
</Properties>
</file>