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7" r:id="rId3"/>
    <p:sldId id="261" r:id="rId4"/>
    <p:sldId id="278" r:id="rId5"/>
    <p:sldId id="280" r:id="rId6"/>
    <p:sldId id="274" r:id="rId7"/>
    <p:sldId id="296" r:id="rId8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b="0" i="0" u="none"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02" y="-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en-US" altLang="zh-CN"/>
              <a:t>可编辑课件</a:t>
            </a:r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en-US" altLang="zh-CN"/>
            </a:fld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en-US" altLang="zh-CN"/>
              <a:t>可编辑课件</a:t>
            </a:r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en-US" altLang="zh-CN"/>
            </a:fld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en-US" altLang="zh-CN"/>
              <a:t>可编辑课件</a:t>
            </a:r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en-US" altLang="zh-CN"/>
            </a:fld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en-US" altLang="zh-CN"/>
              <a:t>可编辑课件</a:t>
            </a:r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en-US" altLang="zh-CN"/>
            </a:fld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en-US" altLang="zh-CN"/>
              <a:t>可编辑课件</a:t>
            </a:r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en-US" altLang="zh-CN"/>
            </a:fld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en-US" altLang="zh-CN"/>
              <a:t>可编辑课件</a:t>
            </a:r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en-US" altLang="zh-CN"/>
            </a:fld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en-US" altLang="zh-CN"/>
              <a:t>可编辑课件</a:t>
            </a:r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en-US" altLang="zh-CN"/>
            </a:fld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en-US" altLang="zh-CN"/>
              <a:t>可编辑课件</a:t>
            </a:r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en-US" altLang="zh-CN"/>
            </a:fld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en-US" altLang="zh-CN"/>
              <a:t>可编辑课件</a:t>
            </a:r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en-US" altLang="zh-CN"/>
            </a:fld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en-US" altLang="zh-CN"/>
              <a:t>可编辑课件</a:t>
            </a:r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en-US" altLang="zh-CN"/>
            </a:fld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en-US" altLang="zh-CN"/>
              <a:t>可编辑课件</a:t>
            </a:r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en-US" altLang="zh-CN"/>
            </a:fld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l" fontAlgn="base">
              <a:buFont typeface="Arial" panose="020B0604020202020204"/>
              <a:defRPr sz="1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1029" name="Rectangle 5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 fontAlgn="base">
              <a:buFont typeface="Arial" panose="020B0604020202020204"/>
              <a:defRPr sz="1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en-US" altLang="zh-CN"/>
              <a:t>可编辑课件</a:t>
            </a:r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1030" name="Rectangle 6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r" fontAlgn="base">
              <a:buFont typeface="Arial" panose="020B0604020202020204"/>
              <a:defRPr sz="1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en-US" altLang="zh-CN"/>
            </a:fld>
            <a:endParaRPr lang="en-US" altLang="zh-CN" sz="1400" u="none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marL="0" lv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SzPct val="100000"/>
        <a:buNone/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marL="0" lvl="1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4400" b="0" i="0" u="none" kern="1200">
          <a:solidFill>
            <a:schemeClr val="tx2"/>
          </a:solidFill>
          <a:latin typeface="Arial" panose="020B0604020202020204"/>
          <a:ea typeface="宋体" panose="02010600030101010101" pitchFamily="2" charset="-122"/>
          <a:cs typeface="+mj-cs"/>
        </a:defRPr>
      </a:lvl2pPr>
      <a:lvl3pPr marL="0" lvl="2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4400" b="0" i="0" u="none" kern="1200">
          <a:solidFill>
            <a:schemeClr val="tx2"/>
          </a:solidFill>
          <a:latin typeface="Arial" panose="020B0604020202020204"/>
          <a:ea typeface="宋体" panose="02010600030101010101" pitchFamily="2" charset="-122"/>
          <a:cs typeface="+mj-cs"/>
        </a:defRPr>
      </a:lvl3pPr>
      <a:lvl4pPr marL="0" lvl="3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4400" b="0" i="0" u="none" kern="1200">
          <a:solidFill>
            <a:schemeClr val="tx2"/>
          </a:solidFill>
          <a:latin typeface="Arial" panose="020B0604020202020204"/>
          <a:ea typeface="宋体" panose="02010600030101010101" pitchFamily="2" charset="-122"/>
          <a:cs typeface="+mj-cs"/>
        </a:defRPr>
      </a:lvl4pPr>
      <a:lvl5pPr marL="0" lvl="4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4400" b="0" i="0" u="none" kern="1200">
          <a:solidFill>
            <a:schemeClr val="tx2"/>
          </a:solidFill>
          <a:latin typeface="Arial" panose="020B0604020202020204"/>
          <a:ea typeface="宋体" panose="02010600030101010101" pitchFamily="2" charset="-122"/>
          <a:cs typeface="+mj-cs"/>
        </a:defRPr>
      </a:lvl5pPr>
    </p:titleStyle>
    <p:bodyStyle>
      <a:lvl1pPr marL="342900" lvl="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2800" b="0" i="0" u="none" kern="120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2pPr>
      <a:lvl3pPr marL="1143000" lvl="2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•"/>
        <a:defRPr sz="2400" b="0" i="0" u="none" kern="120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3pPr>
      <a:lvl4pPr marL="1600200" lvl="3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2000" b="0" i="0" u="none" kern="120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4pPr>
      <a:lvl5pPr marL="2057400" lvl="4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5pPr>
      <a:lvl6pPr marL="2514600" lvl="5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2000" b="0" i="0" u="none" kern="120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6pPr>
      <a:lvl7pPr marL="2971800" lvl="6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2000" b="0" i="0" u="none" kern="120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7pPr>
      <a:lvl8pPr marL="3429000" lvl="7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2000" b="0" i="0" u="none" kern="120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8pPr>
      <a:lvl9pPr marL="3886200" lvl="8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2000" b="0" i="0" u="none" kern="120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6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tags" Target="../tags/tag2.xml"/><Relationship Id="rId3" Type="http://schemas.openxmlformats.org/officeDocument/2006/relationships/image" Target="../media/image3.GIF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image" Target="../media/image9.jpeg"/><Relationship Id="rId7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tags" Target="../tags/tag6.xml"/><Relationship Id="rId4" Type="http://schemas.openxmlformats.org/officeDocument/2006/relationships/image" Target="../media/image7.jpeg"/><Relationship Id="rId3" Type="http://schemas.openxmlformats.org/officeDocument/2006/relationships/tags" Target="../tags/tag5.xml"/><Relationship Id="rId2" Type="http://schemas.openxmlformats.org/officeDocument/2006/relationships/image" Target="../media/image6.jpe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1.jpeg"/><Relationship Id="rId11" Type="http://schemas.openxmlformats.org/officeDocument/2006/relationships/tags" Target="../tags/tag9.xml"/><Relationship Id="rId10" Type="http://schemas.openxmlformats.org/officeDocument/2006/relationships/image" Target="../media/image10.jpeg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6" Type="http://schemas.openxmlformats.org/officeDocument/2006/relationships/tags" Target="../tags/tag12.xml"/><Relationship Id="rId5" Type="http://schemas.openxmlformats.org/officeDocument/2006/relationships/image" Target="../media/image14.jpeg"/><Relationship Id="rId4" Type="http://schemas.openxmlformats.org/officeDocument/2006/relationships/tags" Target="../tags/tag11.xml"/><Relationship Id="rId3" Type="http://schemas.openxmlformats.org/officeDocument/2006/relationships/image" Target="../media/image13.jpeg"/><Relationship Id="rId2" Type="http://schemas.openxmlformats.org/officeDocument/2006/relationships/tags" Target="../tags/tag10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tags" Target="../tags/tag14.xml"/><Relationship Id="rId2" Type="http://schemas.openxmlformats.org/officeDocument/2006/relationships/image" Target="../media/image3.GIF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31595" y="1556068"/>
            <a:ext cx="6858000" cy="2387600"/>
          </a:xfrm>
        </p:spPr>
        <p:txBody>
          <a:bodyPr/>
          <a:p>
            <a:r>
              <a:rPr lang="zh-CN" altLang="en-US" sz="48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汉仪铸字卡酷体简" panose="00020600040101010101" charset="-122"/>
                <a:ea typeface="汉仪铸字卡酷体简" panose="00020600040101010101" charset="-122"/>
              </a:rPr>
              <a:t>中班美术：彩色的春雨</a:t>
            </a:r>
            <a:endParaRPr lang="zh-CN" altLang="en-US" sz="48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汉仪铸字卡酷体简" panose="00020600040101010101" charset="-122"/>
              <a:ea typeface="汉仪铸字卡酷体简" panose="000206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055" name="Rectangle 4"/>
          <p:cNvSpPr/>
          <p:nvPr/>
        </p:nvSpPr>
        <p:spPr>
          <a:xfrm>
            <a:off x="54610" y="2924810"/>
            <a:ext cx="2063750" cy="46926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noAutofit/>
          </a:bodyPr>
          <a:p>
            <a:r>
              <a:rPr lang="zh-CN" altLang="en-US" sz="1800" b="1">
                <a:ea typeface="华文仿宋" panose="02010600040101010101" charset="-122"/>
              </a:rPr>
              <a:t>春雨像春姑娘纺出的线</a:t>
            </a:r>
            <a:r>
              <a:rPr lang="zh-CN" altLang="en-US">
                <a:ea typeface="华文仿宋" panose="02010600040101010101" charset="-122"/>
              </a:rPr>
              <a:t> </a:t>
            </a:r>
            <a:endParaRPr lang="zh-CN" altLang="en-US">
              <a:ea typeface="华文仿宋" panose="02010600040101010101" charset="-122"/>
            </a:endParaRPr>
          </a:p>
        </p:txBody>
      </p:sp>
      <p:pic>
        <p:nvPicPr>
          <p:cNvPr id="2056" name="Picture 6" descr="tuya_20100821160637_121-27-56-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908685"/>
            <a:ext cx="1699260" cy="1858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6" descr="d0c8a786c9177f3eee36faba70cf3bc79f3d560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47720" y="764540"/>
            <a:ext cx="2465070" cy="2011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204210" y="2853055"/>
            <a:ext cx="2606675" cy="7067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800" b="1">
                <a:ea typeface="华文仿宋" panose="02010600040101010101" charset="-122"/>
                <a:sym typeface="+mn-ea"/>
              </a:rPr>
              <a:t>轻轻的下到地上，</a:t>
            </a:r>
            <a:endParaRPr lang="zh-CN" altLang="en-US" sz="1800" b="1">
              <a:ea typeface="华文仿宋" panose="02010600040101010101" charset="-122"/>
            </a:endParaRPr>
          </a:p>
          <a:p>
            <a:r>
              <a:rPr lang="zh-CN" altLang="en-US" sz="1800" b="1">
                <a:ea typeface="华文仿宋" panose="02010600040101010101" charset="-122"/>
                <a:sym typeface="+mn-ea"/>
              </a:rPr>
              <a:t>沙沙沙，沙沙沙</a:t>
            </a:r>
            <a:r>
              <a:rPr lang="en-US" altLang="zh-CN" sz="1800" b="1">
                <a:ea typeface="华文仿宋" panose="02010600040101010101" charset="-122"/>
                <a:sym typeface="+mn-ea"/>
              </a:rPr>
              <a:t>……</a:t>
            </a:r>
            <a:endParaRPr lang="en-US" altLang="zh-CN" sz="1800" b="1">
              <a:ea typeface="华文仿宋" panose="02010600040101010101" charset="-122"/>
              <a:sym typeface="+mn-ea"/>
            </a:endParaRPr>
          </a:p>
        </p:txBody>
      </p:sp>
      <p:pic>
        <p:nvPicPr>
          <p:cNvPr id="2063" name="Picture 6" descr="20110321162046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553200" y="764540"/>
            <a:ext cx="1975485" cy="18611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588125" y="2996565"/>
            <a:ext cx="2124710" cy="4273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800" b="1">
                <a:ea typeface="华文仿宋" panose="02010600040101010101" charset="-122"/>
                <a:sym typeface="+mn-ea"/>
              </a:rPr>
              <a:t>一群小鸟在屋檐下躲雨， </a:t>
            </a:r>
            <a:endParaRPr lang="zh-CN" altLang="en-US" sz="1800" b="1">
              <a:ea typeface="华文仿宋" panose="02010600040101010101" charset="-122"/>
            </a:endParaRPr>
          </a:p>
          <a:p>
            <a:r>
              <a:rPr lang="zh-CN" altLang="en-US" sz="1800" b="1">
                <a:ea typeface="华文仿宋" panose="02010600040101010101" charset="-122"/>
                <a:sym typeface="+mn-ea"/>
              </a:rPr>
              <a:t>他们在争论一个有趣的问题</a:t>
            </a:r>
            <a:endParaRPr lang="zh-CN" altLang="en-US" sz="1800" b="1">
              <a:ea typeface="华文仿宋" panose="02010600040101010101" charset="-122"/>
              <a:sym typeface="+mn-ea"/>
            </a:endParaRPr>
          </a:p>
        </p:txBody>
      </p:sp>
      <p:pic>
        <p:nvPicPr>
          <p:cNvPr id="2067" name="Picture 6" descr="6513703_202900041188_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75965" y="3637280"/>
            <a:ext cx="1837690" cy="2021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987675" y="5876925"/>
            <a:ext cx="2507615" cy="5086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800" b="1">
                <a:ea typeface="华文仿宋" panose="02010600040101010101" charset="-122"/>
                <a:sym typeface="+mn-ea"/>
              </a:rPr>
              <a:t>春雨到底是什么颜色的？</a:t>
            </a:r>
            <a:endParaRPr lang="zh-CN" altLang="en-US" sz="1800" b="1">
              <a:ea typeface="华文仿宋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071" name="Picture 4" descr="234405rx00uoon0erxw6uw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87680" y="548640"/>
            <a:ext cx="2167255" cy="173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72" name="Text Box 5"/>
          <p:cNvSpPr/>
          <p:nvPr/>
        </p:nvSpPr>
        <p:spPr>
          <a:xfrm>
            <a:off x="304800" y="457200"/>
            <a:ext cx="182563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>
              <a:ea typeface="华文仿宋" panose="02010600040101010101" charset="-122"/>
            </a:endParaRPr>
          </a:p>
        </p:txBody>
      </p:sp>
      <p:sp>
        <p:nvSpPr>
          <p:cNvPr id="2073" name="Text Box 6"/>
          <p:cNvSpPr/>
          <p:nvPr/>
        </p:nvSpPr>
        <p:spPr>
          <a:xfrm>
            <a:off x="539750" y="2420620"/>
            <a:ext cx="1794510" cy="37909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 sz="1800" b="1">
                <a:ea typeface="华文仿宋" panose="02010600040101010101" charset="-122"/>
              </a:rPr>
              <a:t>小白鸽说：“春雨是无色的，你们伸手接几滴瞧瞧吧！”</a:t>
            </a:r>
            <a:endParaRPr lang="zh-CN" altLang="en-US" sz="1800" b="1">
              <a:ea typeface="华文仿宋" panose="02010600040101010101" charset="-122"/>
            </a:endParaRPr>
          </a:p>
        </p:txBody>
      </p:sp>
      <p:pic>
        <p:nvPicPr>
          <p:cNvPr id="2077" name="Picture 6" descr="8446607_103526421126_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3347720" y="692785"/>
            <a:ext cx="1558925" cy="10883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987675" y="2354580"/>
            <a:ext cx="2235200" cy="8464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800" b="1">
                <a:ea typeface="华文仿宋" panose="02010600040101010101" charset="-122"/>
                <a:sym typeface="+mn-ea"/>
              </a:rPr>
              <a:t>小燕子说</a:t>
            </a:r>
            <a:endParaRPr lang="zh-CN" altLang="en-US" sz="1800" b="1">
              <a:ea typeface="华文仿宋" panose="02010600040101010101" charset="-122"/>
              <a:sym typeface="+mn-ea"/>
            </a:endParaRPr>
          </a:p>
          <a:p>
            <a:r>
              <a:rPr lang="zh-CN" altLang="en-US" sz="1800" b="1">
                <a:ea typeface="华文仿宋" panose="02010600040101010101" charset="-122"/>
                <a:sym typeface="+mn-ea"/>
              </a:rPr>
              <a:t>不对，春天是绿色</a:t>
            </a:r>
            <a:r>
              <a:rPr lang="zh-CN" altLang="en-US" sz="1800" b="1">
                <a:ea typeface="华文仿宋" panose="02010600040101010101" charset="-122"/>
                <a:sym typeface="+mn-ea"/>
              </a:rPr>
              <a:t>的</a:t>
            </a:r>
            <a:endParaRPr lang="zh-CN" altLang="en-US" sz="1800" b="1">
              <a:ea typeface="华文仿宋" panose="02010600040101010101" charset="-122"/>
              <a:sym typeface="+mn-ea"/>
            </a:endParaRPr>
          </a:p>
        </p:txBody>
      </p:sp>
      <p:pic>
        <p:nvPicPr>
          <p:cNvPr id="2089" name="Picture 6" descr="0F0424c2-0-l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599430" y="548640"/>
            <a:ext cx="2891790" cy="1518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724525" y="2282190"/>
            <a:ext cx="2875280" cy="6591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1800" b="1">
                <a:ea typeface="华文仿宋" panose="02010600040101010101" charset="-122"/>
                <a:sym typeface="+mn-ea"/>
              </a:rPr>
              <a:t>你们瞧，春雨落到草地上，</a:t>
            </a:r>
            <a:endParaRPr lang="zh-CN" altLang="en-US" sz="1800" b="1">
              <a:ea typeface="华文仿宋" panose="02010600040101010101" charset="-122"/>
            </a:endParaRPr>
          </a:p>
          <a:p>
            <a:pPr algn="ctr"/>
            <a:r>
              <a:rPr lang="zh-CN" altLang="en-US" sz="1800" b="1">
                <a:ea typeface="华文仿宋" panose="02010600040101010101" charset="-122"/>
                <a:sym typeface="+mn-ea"/>
              </a:rPr>
              <a:t>草地绿了</a:t>
            </a:r>
            <a:r>
              <a:rPr lang="zh-CN" altLang="en-US" sz="1800" b="1">
                <a:ea typeface="华文仿宋" panose="02010600040101010101" charset="-122"/>
                <a:sym typeface="+mn-ea"/>
              </a:rPr>
              <a:t> ！</a:t>
            </a:r>
            <a:endParaRPr lang="zh-CN" altLang="en-US" sz="1800" b="1">
              <a:ea typeface="华文仿宋" panose="02010600040101010101" charset="-122"/>
              <a:sym typeface="+mn-ea"/>
            </a:endParaRPr>
          </a:p>
        </p:txBody>
      </p:sp>
      <p:pic>
        <p:nvPicPr>
          <p:cNvPr id="2092" name="Picture 4" descr="136769_214656016643_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flipH="1">
            <a:off x="304800" y="4293235"/>
            <a:ext cx="2316480" cy="1216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304800" y="5854700"/>
            <a:ext cx="2132965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800">
                <a:ea typeface="华文仿宋" panose="02010600040101010101" charset="-122"/>
                <a:sym typeface="+mn-ea"/>
              </a:rPr>
              <a:t>春雨落到柳树上，柳树绿了</a:t>
            </a:r>
            <a:r>
              <a:rPr lang="en-US" altLang="zh-CN" sz="1800">
                <a:ea typeface="华文仿宋" panose="02010600040101010101" charset="-122"/>
                <a:sym typeface="+mn-ea"/>
              </a:rPr>
              <a:t>……</a:t>
            </a:r>
            <a:endParaRPr lang="en-US" altLang="zh-CN" sz="1800">
              <a:ea typeface="华文仿宋" panose="02010600040101010101" charset="-122"/>
              <a:sym typeface="+mn-ea"/>
            </a:endParaRPr>
          </a:p>
        </p:txBody>
      </p:sp>
      <p:pic>
        <p:nvPicPr>
          <p:cNvPr id="2096" name="Picture 5" descr="43826896_4730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491865" y="4220845"/>
            <a:ext cx="1355090" cy="1355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060065" y="5654675"/>
            <a:ext cx="1954530" cy="10655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800" b="1">
                <a:ea typeface="华文仿宋" panose="02010600040101010101" charset="-122"/>
                <a:sym typeface="+mn-ea"/>
              </a:rPr>
              <a:t>麻雀说</a:t>
            </a:r>
            <a:endParaRPr lang="zh-CN" altLang="en-US" sz="1800" b="1">
              <a:ea typeface="华文仿宋" panose="02010600040101010101" charset="-122"/>
              <a:sym typeface="+mn-ea"/>
            </a:endParaRPr>
          </a:p>
          <a:p>
            <a:r>
              <a:rPr lang="zh-CN" altLang="en-US" sz="1800" b="1">
                <a:ea typeface="华文仿宋" panose="02010600040101010101" charset="-122"/>
                <a:sym typeface="+mn-ea"/>
              </a:rPr>
              <a:t>不对，春雨是红色</a:t>
            </a:r>
            <a:r>
              <a:rPr lang="zh-CN" altLang="en-US" sz="1800" b="1">
                <a:ea typeface="华文仿宋" panose="02010600040101010101" charset="-122"/>
                <a:sym typeface="+mn-ea"/>
              </a:rPr>
              <a:t>的</a:t>
            </a:r>
            <a:endParaRPr lang="zh-CN" altLang="en-US" sz="1800" b="1">
              <a:ea typeface="华文仿宋" panose="02010600040101010101" charset="-122"/>
              <a:sym typeface="+mn-ea"/>
            </a:endParaRPr>
          </a:p>
        </p:txBody>
      </p:sp>
      <p:pic>
        <p:nvPicPr>
          <p:cNvPr id="2107" name="Picture 7" descr="20081010142919353_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868035" y="4076700"/>
            <a:ext cx="2289810" cy="1409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5724525" y="5683250"/>
            <a:ext cx="2968625" cy="603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800" b="1">
                <a:ea typeface="华文仿宋" panose="02010600040101010101" charset="-122"/>
                <a:sym typeface="+mn-ea"/>
              </a:rPr>
              <a:t>你们瞧，春雨落在桃树上，</a:t>
            </a:r>
            <a:endParaRPr lang="zh-CN" altLang="en-US" sz="1800" b="1">
              <a:ea typeface="华文仿宋" panose="02010600040101010101" charset="-122"/>
            </a:endParaRPr>
          </a:p>
          <a:p>
            <a:pPr algn="ctr"/>
            <a:r>
              <a:rPr lang="zh-CN" altLang="en-US" sz="1800" b="1">
                <a:ea typeface="华文仿宋" panose="02010600040101010101" charset="-122"/>
                <a:sym typeface="+mn-ea"/>
              </a:rPr>
              <a:t>桃花红了。</a:t>
            </a:r>
            <a:endParaRPr lang="zh-CN" altLang="en-US" sz="1800" b="1">
              <a:ea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110" name="Picture 4" descr="3926913_145038653874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332740"/>
            <a:ext cx="2475865" cy="1294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11" name="Text Box 5"/>
          <p:cNvSpPr/>
          <p:nvPr/>
        </p:nvSpPr>
        <p:spPr>
          <a:xfrm>
            <a:off x="1508125" y="5280025"/>
            <a:ext cx="182563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>
              <a:ea typeface="华文仿宋" panose="02010600040101010101" charset="-122"/>
            </a:endParaRPr>
          </a:p>
        </p:txBody>
      </p:sp>
      <p:sp>
        <p:nvSpPr>
          <p:cNvPr id="2112" name="Text Box 6"/>
          <p:cNvSpPr/>
          <p:nvPr/>
        </p:nvSpPr>
        <p:spPr>
          <a:xfrm>
            <a:off x="107315" y="1844675"/>
            <a:ext cx="1830705" cy="6629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p>
            <a:r>
              <a:rPr lang="zh-CN" altLang="en-US" sz="1800" b="1">
                <a:ea typeface="华文仿宋" panose="02010600040101010101" charset="-122"/>
              </a:rPr>
              <a:t>春雨落在海棠花上，海棠花红了</a:t>
            </a:r>
            <a:r>
              <a:rPr lang="en-US" altLang="zh-CN" sz="1800" b="1">
                <a:ea typeface="华文仿宋" panose="02010600040101010101" charset="-122"/>
              </a:rPr>
              <a:t>……</a:t>
            </a:r>
            <a:endParaRPr lang="en-US" altLang="zh-CN" sz="1800" b="1">
              <a:ea typeface="华文仿宋" panose="02010600040101010101" charset="-122"/>
            </a:endParaRPr>
          </a:p>
        </p:txBody>
      </p:sp>
      <p:pic>
        <p:nvPicPr>
          <p:cNvPr id="2116" name="Picture 6" descr="200412044239275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40200" y="44450"/>
            <a:ext cx="1924050" cy="1308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140200" y="1772920"/>
            <a:ext cx="1846580" cy="16706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800" b="1">
                <a:ea typeface="华文仿宋" panose="02010600040101010101" charset="-122"/>
                <a:sym typeface="+mn-ea"/>
              </a:rPr>
              <a:t>小黄莺说</a:t>
            </a:r>
            <a:endParaRPr lang="zh-CN" altLang="en-US" sz="1800" b="1">
              <a:ea typeface="华文仿宋" panose="02010600040101010101" charset="-122"/>
              <a:sym typeface="+mn-ea"/>
            </a:endParaRPr>
          </a:p>
          <a:p>
            <a:r>
              <a:rPr lang="zh-CN" altLang="en-US" sz="1800" b="1">
                <a:ea typeface="华文仿宋" panose="02010600040101010101" charset="-122"/>
                <a:sym typeface="+mn-ea"/>
              </a:rPr>
              <a:t>不对不对，春雨是黄色</a:t>
            </a:r>
            <a:r>
              <a:rPr lang="zh-CN" altLang="en-US" sz="1800" b="1">
                <a:ea typeface="华文仿宋" panose="02010600040101010101" charset="-122"/>
                <a:sym typeface="+mn-ea"/>
              </a:rPr>
              <a:t>的</a:t>
            </a:r>
            <a:endParaRPr lang="zh-CN" altLang="en-US" sz="1800" b="1">
              <a:ea typeface="华文仿宋" panose="02010600040101010101" charset="-122"/>
              <a:sym typeface="+mn-ea"/>
            </a:endParaRPr>
          </a:p>
        </p:txBody>
      </p:sp>
      <p:pic>
        <p:nvPicPr>
          <p:cNvPr id="2127" name="Picture 6" descr="kjb453166204d20110406n78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60515" y="404495"/>
            <a:ext cx="2305685" cy="1306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804660" y="1844675"/>
            <a:ext cx="1988820" cy="8248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1800" b="1">
                <a:ea typeface="华文仿宋" panose="02010600040101010101" charset="-122"/>
                <a:sym typeface="+mn-ea"/>
              </a:rPr>
              <a:t>你们瞧，它落在油菜地里，</a:t>
            </a:r>
            <a:endParaRPr lang="zh-CN" altLang="en-US" sz="1800" b="1">
              <a:ea typeface="华文仿宋" panose="02010600040101010101" charset="-122"/>
            </a:endParaRPr>
          </a:p>
          <a:p>
            <a:pPr algn="ctr"/>
            <a:r>
              <a:rPr lang="zh-CN" altLang="en-US" sz="1800" b="1">
                <a:ea typeface="华文仿宋" panose="02010600040101010101" charset="-122"/>
                <a:sym typeface="+mn-ea"/>
              </a:rPr>
              <a:t>油菜花黄了！</a:t>
            </a:r>
            <a:endParaRPr lang="zh-CN" altLang="en-US" sz="1800" b="1">
              <a:ea typeface="华文仿宋" panose="02010600040101010101" charset="-122"/>
              <a:sym typeface="+mn-ea"/>
            </a:endParaRPr>
          </a:p>
        </p:txBody>
      </p:sp>
      <p:pic>
        <p:nvPicPr>
          <p:cNvPr id="2130" name="Picture 4" descr="200611020755382853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75965" y="3068955"/>
            <a:ext cx="2466340" cy="1849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3131820" y="5280025"/>
            <a:ext cx="2670175" cy="6978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800" b="1">
                <a:ea typeface="华文仿宋" panose="02010600040101010101" charset="-122"/>
                <a:sym typeface="+mn-ea"/>
              </a:rPr>
              <a:t>它落在蒲公英上，蒲公英花也黄了</a:t>
            </a:r>
            <a:r>
              <a:rPr lang="en-US" altLang="zh-CN" sz="1800" b="1">
                <a:ea typeface="华文仿宋" panose="02010600040101010101" charset="-122"/>
                <a:sym typeface="+mn-ea"/>
              </a:rPr>
              <a:t>……</a:t>
            </a:r>
            <a:endParaRPr lang="en-US" altLang="zh-CN" sz="1800" b="1">
              <a:ea typeface="华文仿宋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134" name="Rectangle 4"/>
          <p:cNvSpPr/>
          <p:nvPr/>
        </p:nvSpPr>
        <p:spPr>
          <a:xfrm>
            <a:off x="0" y="2276475"/>
            <a:ext cx="3445510" cy="139636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noAutofit/>
          </a:bodyPr>
          <a:p>
            <a:r>
              <a:rPr lang="zh-CN" altLang="en-US" sz="1800" b="1">
                <a:ea typeface="华文仿宋" panose="02010600040101010101" charset="-122"/>
              </a:rPr>
              <a:t>春雨听了大家的争论下的更欢了</a:t>
            </a:r>
            <a:endParaRPr lang="zh-CN" altLang="en-US" sz="1800" b="1">
              <a:ea typeface="华文仿宋" panose="02010600040101010101" charset="-122"/>
            </a:endParaRPr>
          </a:p>
          <a:p>
            <a:r>
              <a:rPr lang="zh-CN" altLang="en-US" sz="1800" b="1">
                <a:ea typeface="华文仿宋" panose="02010600040101010101" charset="-122"/>
              </a:rPr>
              <a:t>，沙沙沙，沙沙沙</a:t>
            </a:r>
            <a:r>
              <a:rPr lang="en-US" altLang="zh-CN" sz="1800" b="1">
                <a:ea typeface="华文仿宋" panose="02010600040101010101" charset="-122"/>
              </a:rPr>
              <a:t>.....</a:t>
            </a:r>
            <a:endParaRPr lang="zh-CN" altLang="en-US" sz="1800" b="1">
              <a:ea typeface="华文仿宋" panose="02010600040101010101" charset="-122"/>
            </a:endParaRPr>
          </a:p>
          <a:p>
            <a:r>
              <a:rPr lang="zh-CN" altLang="en-US" sz="5400" b="1">
                <a:ea typeface="华文仿宋" panose="02010600040101010101" charset="-122"/>
              </a:rPr>
              <a:t> </a:t>
            </a:r>
            <a:endParaRPr lang="zh-CN" altLang="en-US" sz="5400" b="1">
              <a:ea typeface="华文仿宋" panose="02010600040101010101" charset="-122"/>
            </a:endParaRPr>
          </a:p>
        </p:txBody>
      </p:sp>
      <p:pic>
        <p:nvPicPr>
          <p:cNvPr id="2141" name="Picture 5" descr="d0c8a786c9177f3eee36faba70cf3bc79f3d560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1460" y="188595"/>
            <a:ext cx="3047365" cy="185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44" name="Picture 4" descr="untitled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67810" y="2060575"/>
            <a:ext cx="3549650" cy="2545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636010" y="5013325"/>
            <a:ext cx="4572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 b="1">
                <a:ea typeface="华文仿宋" panose="02010600040101010101" charset="-122"/>
                <a:sym typeface="+mn-ea"/>
              </a:rPr>
              <a:t>它好像在说：“亲爱的小鸟们，我本身是无色的，</a:t>
            </a:r>
            <a:endParaRPr lang="zh-CN" altLang="en-US" sz="1800" b="1">
              <a:ea typeface="华文仿宋" panose="02010600040101010101" charset="-122"/>
            </a:endParaRPr>
          </a:p>
          <a:p>
            <a:r>
              <a:rPr lang="zh-CN" altLang="en-US" sz="1800" b="1">
                <a:ea typeface="华文仿宋" panose="02010600040101010101" charset="-122"/>
                <a:sym typeface="+mn-ea"/>
              </a:rPr>
              <a:t>但能给春天的大地带来万紫千红</a:t>
            </a:r>
            <a:r>
              <a:rPr lang="en-US" altLang="zh-CN" sz="1800" b="1">
                <a:ea typeface="华文仿宋" panose="02010600040101010101" charset="-122"/>
                <a:sym typeface="+mn-ea"/>
              </a:rPr>
              <a:t>……</a:t>
            </a:r>
            <a:endParaRPr lang="en-US" altLang="zh-CN" sz="1800" b="1">
              <a:ea typeface="华文仿宋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-571500" y="-814387"/>
            <a:ext cx="10287000" cy="8486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PP_MARK_KEY" val="d914be31-09fe-49f9-8874-02506e2b6b99"/>
  <p:tag name="COMMONDATA" val="eyJoZGlkIjoiYWJhMGYzNzhlOGU3ODZjNTBlZThkYjc2YjZjNTNhNm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2730,&quot;width&quot;:3413}"/>
</p:tagLst>
</file>

<file path=ppt/tags/tag5.xml><?xml version="1.0" encoding="utf-8"?>
<p:tagLst xmlns:p="http://schemas.openxmlformats.org/presentationml/2006/main">
  <p:tag name="KSO_WM_BEAUTIFY_FLAG" val=""/>
  <p:tag name="KSO_WM_UNIT_PLACING_PICTURE_USER_VIEWPORT" val="{&quot;height&quot;:7540,&quot;width&quot;:10800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304</Words>
  <Application>WPS 演示</Application>
  <PresentationFormat>Экран</PresentationFormat>
  <Paragraphs>45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宋体</vt:lpstr>
      <vt:lpstr>Wingdings</vt:lpstr>
      <vt:lpstr>Arial</vt:lpstr>
      <vt:lpstr>等线 Light</vt:lpstr>
      <vt:lpstr>等线</vt:lpstr>
      <vt:lpstr>华文仿宋</vt:lpstr>
      <vt:lpstr>Garamond</vt:lpstr>
      <vt:lpstr>方正舒体</vt:lpstr>
      <vt:lpstr>微软雅黑</vt:lpstr>
      <vt:lpstr>Arial Unicode MS</vt:lpstr>
      <vt:lpstr>Calibri</vt:lpstr>
      <vt:lpstr>汉仪铸字卡酷体简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司徒黑牧</cp:lastModifiedBy>
  <cp:revision>40</cp:revision>
  <dcterms:created xsi:type="dcterms:W3CDTF">2023-03-21T11:07:59Z</dcterms:created>
  <dcterms:modified xsi:type="dcterms:W3CDTF">2023-03-21T11:26:21Z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19CD60F09D264F739714FD1AFEDDF516</vt:lpwstr>
  </property>
  <property fmtid="{D5CDD505-2E9C-101B-9397-08002B2CF9AE}" pid="4" name="KSOProductBuildVer">
    <vt:lpwstr>2052-11.1.0.13703</vt:lpwstr>
  </property>
</Properties>
</file>