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56" r:id="rId4"/>
    <p:sldId id="257" r:id="rId5"/>
    <p:sldId id="258" r:id="rId6"/>
    <p:sldId id="259" r:id="rId7"/>
  </p:sldIdLst>
  <p:sldSz cx="9144000" cy="6858000" type="screen4x3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92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任意多边形: 形状 47"/>
          <p:cNvSpPr/>
          <p:nvPr/>
        </p:nvSpPr>
        <p:spPr>
          <a:xfrm rot="20516442">
            <a:off x="-437909" y="-359894"/>
            <a:ext cx="3326518" cy="2303420"/>
          </a:xfrm>
          <a:custGeom>
            <a:avLst/>
            <a:gdLst>
              <a:gd name="connsiteX0" fmla="*/ 984793 w 4435357"/>
              <a:gd name="connsiteY0" fmla="*/ 0 h 3071227"/>
              <a:gd name="connsiteX1" fmla="*/ 4435357 w 4435357"/>
              <a:gd name="connsiteY1" fmla="*/ 1125106 h 3071227"/>
              <a:gd name="connsiteX2" fmla="*/ 4371329 w 4435357"/>
              <a:gd name="connsiteY2" fmla="*/ 1145839 h 3071227"/>
              <a:gd name="connsiteX3" fmla="*/ 4222947 w 4435357"/>
              <a:gd name="connsiteY3" fmla="*/ 1201638 h 3071227"/>
              <a:gd name="connsiteX4" fmla="*/ 4096706 w 4435357"/>
              <a:gd name="connsiteY4" fmla="*/ 1224480 h 3071227"/>
              <a:gd name="connsiteX5" fmla="*/ 3990809 w 4435357"/>
              <a:gd name="connsiteY5" fmla="*/ 1202224 h 3071227"/>
              <a:gd name="connsiteX6" fmla="*/ 3885380 w 4435357"/>
              <a:gd name="connsiteY6" fmla="*/ 1172080 h 3071227"/>
              <a:gd name="connsiteX7" fmla="*/ 3779952 w 4435357"/>
              <a:gd name="connsiteY7" fmla="*/ 1185628 h 3071227"/>
              <a:gd name="connsiteX8" fmla="*/ 3606072 w 4435357"/>
              <a:gd name="connsiteY8" fmla="*/ 1216866 h 3071227"/>
              <a:gd name="connsiteX9" fmla="*/ 3482721 w 4435357"/>
              <a:gd name="connsiteY9" fmla="*/ 1199763 h 3071227"/>
              <a:gd name="connsiteX10" fmla="*/ 3271200 w 4435357"/>
              <a:gd name="connsiteY10" fmla="*/ 1221045 h 3071227"/>
              <a:gd name="connsiteX11" fmla="*/ 3099937 w 4435357"/>
              <a:gd name="connsiteY11" fmla="*/ 1294298 h 3071227"/>
              <a:gd name="connsiteX12" fmla="*/ 2872601 w 4435357"/>
              <a:gd name="connsiteY12" fmla="*/ 1330066 h 3071227"/>
              <a:gd name="connsiteX13" fmla="*/ 2658855 w 4435357"/>
              <a:gd name="connsiteY13" fmla="*/ 1552443 h 3071227"/>
              <a:gd name="connsiteX14" fmla="*/ 2555222 w 4435357"/>
              <a:gd name="connsiteY14" fmla="*/ 1663884 h 3071227"/>
              <a:gd name="connsiteX15" fmla="*/ 2455846 w 4435357"/>
              <a:gd name="connsiteY15" fmla="*/ 1714646 h 3071227"/>
              <a:gd name="connsiteX16" fmla="*/ 2297703 w 4435357"/>
              <a:gd name="connsiteY16" fmla="*/ 1819216 h 3071227"/>
              <a:gd name="connsiteX17" fmla="*/ 2209025 w 4435357"/>
              <a:gd name="connsiteY17" fmla="*/ 2001959 h 3071227"/>
              <a:gd name="connsiteX18" fmla="*/ 2123627 w 4435357"/>
              <a:gd name="connsiteY18" fmla="*/ 2282595 h 3071227"/>
              <a:gd name="connsiteX19" fmla="*/ 1954044 w 4435357"/>
              <a:gd name="connsiteY19" fmla="*/ 2464088 h 3071227"/>
              <a:gd name="connsiteX20" fmla="*/ 1784460 w 4435357"/>
              <a:gd name="connsiteY20" fmla="*/ 2625941 h 3071227"/>
              <a:gd name="connsiteX21" fmla="*/ 1659508 w 4435357"/>
              <a:gd name="connsiteY21" fmla="*/ 2700795 h 3071227"/>
              <a:gd name="connsiteX22" fmla="*/ 1562123 w 4435357"/>
              <a:gd name="connsiteY22" fmla="*/ 2707394 h 3071227"/>
              <a:gd name="connsiteX23" fmla="*/ 1343885 w 4435357"/>
              <a:gd name="connsiteY23" fmla="*/ 2683419 h 3071227"/>
              <a:gd name="connsiteX24" fmla="*/ 1182111 w 4435357"/>
              <a:gd name="connsiteY24" fmla="*/ 2704621 h 3071227"/>
              <a:gd name="connsiteX25" fmla="*/ 955947 w 4435357"/>
              <a:gd name="connsiteY25" fmla="*/ 2751479 h 3071227"/>
              <a:gd name="connsiteX26" fmla="*/ 895071 w 4435357"/>
              <a:gd name="connsiteY26" fmla="*/ 2781858 h 3071227"/>
              <a:gd name="connsiteX27" fmla="*/ 675545 w 4435357"/>
              <a:gd name="connsiteY27" fmla="*/ 2984124 h 3071227"/>
              <a:gd name="connsiteX28" fmla="*/ 578629 w 4435357"/>
              <a:gd name="connsiteY28" fmla="*/ 3038791 h 3071227"/>
              <a:gd name="connsiteX29" fmla="*/ 417167 w 4435357"/>
              <a:gd name="connsiteY29" fmla="*/ 3015363 h 3071227"/>
              <a:gd name="connsiteX30" fmla="*/ 344148 w 4435357"/>
              <a:gd name="connsiteY30" fmla="*/ 3043712 h 3071227"/>
              <a:gd name="connsiteX31" fmla="*/ 236415 w 4435357"/>
              <a:gd name="connsiteY31" fmla="*/ 3071045 h 3071227"/>
              <a:gd name="connsiteX32" fmla="*/ 13258 w 4435357"/>
              <a:gd name="connsiteY32" fmla="*/ 3019815 h 3071227"/>
              <a:gd name="connsiteX33" fmla="*/ 0 w 4435357"/>
              <a:gd name="connsiteY33" fmla="*/ 3020241 h 307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435357" h="3071227">
                <a:moveTo>
                  <a:pt x="984793" y="0"/>
                </a:moveTo>
                <a:lnTo>
                  <a:pt x="4435357" y="1125106"/>
                </a:lnTo>
                <a:lnTo>
                  <a:pt x="4371329" y="1145839"/>
                </a:lnTo>
                <a:cubicBezTo>
                  <a:pt x="4320879" y="1161771"/>
                  <a:pt x="4274921" y="1189845"/>
                  <a:pt x="4222947" y="1201638"/>
                </a:cubicBezTo>
                <a:cubicBezTo>
                  <a:pt x="4181362" y="1211322"/>
                  <a:pt x="4140166" y="1228073"/>
                  <a:pt x="4096706" y="1224480"/>
                </a:cubicBezTo>
                <a:cubicBezTo>
                  <a:pt x="4060391" y="1222763"/>
                  <a:pt x="4025562" y="1211752"/>
                  <a:pt x="3990809" y="1202224"/>
                </a:cubicBezTo>
                <a:cubicBezTo>
                  <a:pt x="3956292" y="1190509"/>
                  <a:pt x="3922750" y="1171884"/>
                  <a:pt x="3885380" y="1172080"/>
                </a:cubicBezTo>
                <a:cubicBezTo>
                  <a:pt x="3849730" y="1172548"/>
                  <a:pt x="3814861" y="1180669"/>
                  <a:pt x="3779952" y="1185628"/>
                </a:cubicBezTo>
                <a:cubicBezTo>
                  <a:pt x="3721380" y="1194258"/>
                  <a:pt x="3665464" y="1216202"/>
                  <a:pt x="3606072" y="1216866"/>
                </a:cubicBezTo>
                <a:cubicBezTo>
                  <a:pt x="3564369" y="1216633"/>
                  <a:pt x="3523291" y="1208510"/>
                  <a:pt x="3482721" y="1199763"/>
                </a:cubicBezTo>
                <a:cubicBezTo>
                  <a:pt x="3412435" y="1191018"/>
                  <a:pt x="3335004" y="1183481"/>
                  <a:pt x="3271200" y="1221045"/>
                </a:cubicBezTo>
                <a:cubicBezTo>
                  <a:pt x="3218017" y="1252947"/>
                  <a:pt x="3163350" y="1288402"/>
                  <a:pt x="3099937" y="1294298"/>
                </a:cubicBezTo>
                <a:cubicBezTo>
                  <a:pt x="3024067" y="1302537"/>
                  <a:pt x="2940154" y="1285708"/>
                  <a:pt x="2872601" y="1330066"/>
                </a:cubicBezTo>
                <a:cubicBezTo>
                  <a:pt x="2787009" y="1389027"/>
                  <a:pt x="2726563" y="1475245"/>
                  <a:pt x="2658855" y="1552443"/>
                </a:cubicBezTo>
                <a:cubicBezTo>
                  <a:pt x="2625468" y="1590592"/>
                  <a:pt x="2592239" y="1629171"/>
                  <a:pt x="2555222" y="1663884"/>
                </a:cubicBezTo>
                <a:cubicBezTo>
                  <a:pt x="2527499" y="1690008"/>
                  <a:pt x="2490755" y="1701839"/>
                  <a:pt x="2455846" y="1714646"/>
                </a:cubicBezTo>
                <a:cubicBezTo>
                  <a:pt x="2396063" y="1737216"/>
                  <a:pt x="2344443" y="1776264"/>
                  <a:pt x="2297703" y="1819216"/>
                </a:cubicBezTo>
                <a:cubicBezTo>
                  <a:pt x="2245574" y="1866073"/>
                  <a:pt x="2225582" y="1936359"/>
                  <a:pt x="2209025" y="2001959"/>
                </a:cubicBezTo>
                <a:cubicBezTo>
                  <a:pt x="2183137" y="2096259"/>
                  <a:pt x="2165292" y="2193566"/>
                  <a:pt x="2123627" y="2282595"/>
                </a:cubicBezTo>
                <a:cubicBezTo>
                  <a:pt x="2085011" y="2357957"/>
                  <a:pt x="2011366" y="2404657"/>
                  <a:pt x="1954044" y="2464088"/>
                </a:cubicBezTo>
                <a:cubicBezTo>
                  <a:pt x="1896020" y="2516412"/>
                  <a:pt x="1857206" y="2591266"/>
                  <a:pt x="1784460" y="2625941"/>
                </a:cubicBezTo>
                <a:cubicBezTo>
                  <a:pt x="1741507" y="2648745"/>
                  <a:pt x="1705936" y="2684512"/>
                  <a:pt x="1659508" y="2700795"/>
                </a:cubicBezTo>
                <a:cubicBezTo>
                  <a:pt x="1628269" y="2712237"/>
                  <a:pt x="1594532" y="2710635"/>
                  <a:pt x="1562123" y="2707394"/>
                </a:cubicBezTo>
                <a:cubicBezTo>
                  <a:pt x="1489455" y="2698726"/>
                  <a:pt x="1416670" y="2690955"/>
                  <a:pt x="1343885" y="2683419"/>
                </a:cubicBezTo>
                <a:cubicBezTo>
                  <a:pt x="1289218" y="2678147"/>
                  <a:pt x="1234240" y="2688182"/>
                  <a:pt x="1182111" y="2704621"/>
                </a:cubicBezTo>
                <a:cubicBezTo>
                  <a:pt x="1108545" y="2728558"/>
                  <a:pt x="1029824" y="2728049"/>
                  <a:pt x="955947" y="2751479"/>
                </a:cubicBezTo>
                <a:cubicBezTo>
                  <a:pt x="933744" y="2757211"/>
                  <a:pt x="913001" y="2767564"/>
                  <a:pt x="895071" y="2781858"/>
                </a:cubicBezTo>
                <a:cubicBezTo>
                  <a:pt x="818577" y="2845739"/>
                  <a:pt x="755711" y="2924694"/>
                  <a:pt x="675545" y="2984124"/>
                </a:cubicBezTo>
                <a:cubicBezTo>
                  <a:pt x="646728" y="3007320"/>
                  <a:pt x="617170" y="3034887"/>
                  <a:pt x="578629" y="3038791"/>
                </a:cubicBezTo>
                <a:cubicBezTo>
                  <a:pt x="523299" y="3044805"/>
                  <a:pt x="471990" y="3016809"/>
                  <a:pt x="417167" y="3015363"/>
                </a:cubicBezTo>
                <a:cubicBezTo>
                  <a:pt x="389326" y="3011692"/>
                  <a:pt x="366951" y="3031217"/>
                  <a:pt x="344148" y="3043712"/>
                </a:cubicBezTo>
                <a:cubicBezTo>
                  <a:pt x="311692" y="3063185"/>
                  <a:pt x="274229" y="3072690"/>
                  <a:pt x="236415" y="3071045"/>
                </a:cubicBezTo>
                <a:cubicBezTo>
                  <a:pt x="158984" y="3068819"/>
                  <a:pt x="89401" y="3029068"/>
                  <a:pt x="13258" y="3019815"/>
                </a:cubicBezTo>
                <a:lnTo>
                  <a:pt x="0" y="3020241"/>
                </a:lnTo>
                <a:close/>
              </a:path>
            </a:pathLst>
          </a:custGeom>
          <a:solidFill>
            <a:srgbClr val="E4D978"/>
          </a:solidFill>
          <a:ln w="28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sz="1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任意多边形: 形状 57"/>
          <p:cNvSpPr/>
          <p:nvPr/>
        </p:nvSpPr>
        <p:spPr>
          <a:xfrm>
            <a:off x="0" y="690497"/>
            <a:ext cx="1025363" cy="1402457"/>
          </a:xfrm>
          <a:custGeom>
            <a:avLst/>
            <a:gdLst>
              <a:gd name="connsiteX0" fmla="*/ 0 w 1367150"/>
              <a:gd name="connsiteY0" fmla="*/ 519919 h 1869943"/>
              <a:gd name="connsiteX1" fmla="*/ 24269 w 1367150"/>
              <a:gd name="connsiteY1" fmla="*/ 559870 h 1869943"/>
              <a:gd name="connsiteX2" fmla="*/ 87174 w 1367150"/>
              <a:gd name="connsiteY2" fmla="*/ 696771 h 1869943"/>
              <a:gd name="connsiteX3" fmla="*/ 120327 w 1367150"/>
              <a:gd name="connsiteY3" fmla="*/ 883341 h 1869943"/>
              <a:gd name="connsiteX4" fmla="*/ 110955 w 1367150"/>
              <a:gd name="connsiteY4" fmla="*/ 973385 h 1869943"/>
              <a:gd name="connsiteX5" fmla="*/ 58513 w 1367150"/>
              <a:gd name="connsiteY5" fmla="*/ 1039492 h 1869943"/>
              <a:gd name="connsiteX6" fmla="*/ 20285 w 1367150"/>
              <a:gd name="connsiteY6" fmla="*/ 1042772 h 1869943"/>
              <a:gd name="connsiteX7" fmla="*/ 0 w 1367150"/>
              <a:gd name="connsiteY7" fmla="*/ 1041418 h 1869943"/>
              <a:gd name="connsiteX8" fmla="*/ 0 w 1367150"/>
              <a:gd name="connsiteY8" fmla="*/ 279178 h 1869943"/>
              <a:gd name="connsiteX9" fmla="*/ 29267 w 1367150"/>
              <a:gd name="connsiteY9" fmla="*/ 327965 h 1869943"/>
              <a:gd name="connsiteX10" fmla="*/ 49923 w 1367150"/>
              <a:gd name="connsiteY10" fmla="*/ 354128 h 1869943"/>
              <a:gd name="connsiteX11" fmla="*/ 65542 w 1367150"/>
              <a:gd name="connsiteY11" fmla="*/ 370099 h 1869943"/>
              <a:gd name="connsiteX12" fmla="*/ 166402 w 1367150"/>
              <a:gd name="connsiteY12" fmla="*/ 411646 h 1869943"/>
              <a:gd name="connsiteX13" fmla="*/ 251331 w 1367150"/>
              <a:gd name="connsiteY13" fmla="*/ 434293 h 1869943"/>
              <a:gd name="connsiteX14" fmla="*/ 317205 w 1367150"/>
              <a:gd name="connsiteY14" fmla="*/ 427694 h 1869943"/>
              <a:gd name="connsiteX15" fmla="*/ 422633 w 1367150"/>
              <a:gd name="connsiteY15" fmla="*/ 428436 h 1869943"/>
              <a:gd name="connsiteX16" fmla="*/ 512443 w 1367150"/>
              <a:gd name="connsiteY16" fmla="*/ 440149 h 1869943"/>
              <a:gd name="connsiteX17" fmla="*/ 602252 w 1367150"/>
              <a:gd name="connsiteY17" fmla="*/ 459674 h 1869943"/>
              <a:gd name="connsiteX18" fmla="*/ 695966 w 1367150"/>
              <a:gd name="connsiteY18" fmla="*/ 477479 h 1869943"/>
              <a:gd name="connsiteX19" fmla="*/ 846769 w 1367150"/>
              <a:gd name="connsiteY19" fmla="*/ 521681 h 1869943"/>
              <a:gd name="connsiteX20" fmla="*/ 952003 w 1367150"/>
              <a:gd name="connsiteY20" fmla="*/ 648430 h 1869943"/>
              <a:gd name="connsiteX21" fmla="*/ 950519 w 1367150"/>
              <a:gd name="connsiteY21" fmla="*/ 724027 h 1869943"/>
              <a:gd name="connsiteX22" fmla="*/ 847198 w 1367150"/>
              <a:gd name="connsiteY22" fmla="*/ 795288 h 1869943"/>
              <a:gd name="connsiteX23" fmla="*/ 763324 w 1367150"/>
              <a:gd name="connsiteY23" fmla="*/ 793649 h 1869943"/>
              <a:gd name="connsiteX24" fmla="*/ 651882 w 1367150"/>
              <a:gd name="connsiteY24" fmla="*/ 769712 h 1869943"/>
              <a:gd name="connsiteX25" fmla="*/ 552662 w 1367150"/>
              <a:gd name="connsiteY25" fmla="*/ 730899 h 1869943"/>
              <a:gd name="connsiteX26" fmla="*/ 428060 w 1367150"/>
              <a:gd name="connsiteY26" fmla="*/ 650187 h 1869943"/>
              <a:gd name="connsiteX27" fmla="*/ 309551 w 1367150"/>
              <a:gd name="connsiteY27" fmla="*/ 559831 h 1869943"/>
              <a:gd name="connsiteX28" fmla="*/ 220171 w 1367150"/>
              <a:gd name="connsiteY28" fmla="*/ 501259 h 1869943"/>
              <a:gd name="connsiteX29" fmla="*/ 177191 w 1367150"/>
              <a:gd name="connsiteY29" fmla="*/ 475727 h 1869943"/>
              <a:gd name="connsiteX30" fmla="*/ 148211 w 1367150"/>
              <a:gd name="connsiteY30" fmla="*/ 458512 h 1869943"/>
              <a:gd name="connsiteX31" fmla="*/ 81435 w 1367150"/>
              <a:gd name="connsiteY31" fmla="*/ 407975 h 1869943"/>
              <a:gd name="connsiteX32" fmla="*/ 159530 w 1367150"/>
              <a:gd name="connsiteY32" fmla="*/ 518558 h 1869943"/>
              <a:gd name="connsiteX33" fmla="*/ 262225 w 1367150"/>
              <a:gd name="connsiteY33" fmla="*/ 646321 h 1869943"/>
              <a:gd name="connsiteX34" fmla="*/ 376791 w 1367150"/>
              <a:gd name="connsiteY34" fmla="*/ 780958 h 1869943"/>
              <a:gd name="connsiteX35" fmla="*/ 458791 w 1367150"/>
              <a:gd name="connsiteY35" fmla="*/ 865145 h 1869943"/>
              <a:gd name="connsiteX36" fmla="*/ 565039 w 1367150"/>
              <a:gd name="connsiteY36" fmla="*/ 977641 h 1869943"/>
              <a:gd name="connsiteX37" fmla="*/ 604571 w 1367150"/>
              <a:gd name="connsiteY37" fmla="*/ 988017 h 1869943"/>
              <a:gd name="connsiteX38" fmla="*/ 622650 w 1367150"/>
              <a:gd name="connsiteY38" fmla="*/ 992762 h 1869943"/>
              <a:gd name="connsiteX39" fmla="*/ 681636 w 1367150"/>
              <a:gd name="connsiteY39" fmla="*/ 1000445 h 1869943"/>
              <a:gd name="connsiteX40" fmla="*/ 752625 w 1367150"/>
              <a:gd name="connsiteY40" fmla="*/ 1002827 h 1869943"/>
              <a:gd name="connsiteX41" fmla="*/ 846340 w 1367150"/>
              <a:gd name="connsiteY41" fmla="*/ 996110 h 1869943"/>
              <a:gd name="connsiteX42" fmla="*/ 956531 w 1367150"/>
              <a:gd name="connsiteY42" fmla="*/ 983615 h 1869943"/>
              <a:gd name="connsiteX43" fmla="*/ 1026270 w 1367150"/>
              <a:gd name="connsiteY43" fmla="*/ 987989 h 1869943"/>
              <a:gd name="connsiteX44" fmla="*/ 1105889 w 1367150"/>
              <a:gd name="connsiteY44" fmla="*/ 998180 h 1869943"/>
              <a:gd name="connsiteX45" fmla="*/ 1220337 w 1367150"/>
              <a:gd name="connsiteY45" fmla="*/ 1045038 h 1869943"/>
              <a:gd name="connsiteX46" fmla="*/ 1292459 w 1367150"/>
              <a:gd name="connsiteY46" fmla="*/ 1091075 h 1869943"/>
              <a:gd name="connsiteX47" fmla="*/ 1364384 w 1367150"/>
              <a:gd name="connsiteY47" fmla="*/ 1184554 h 1869943"/>
              <a:gd name="connsiteX48" fmla="*/ 1349351 w 1367150"/>
              <a:gd name="connsiteY48" fmla="*/ 1249530 h 1869943"/>
              <a:gd name="connsiteX49" fmla="*/ 1275784 w 1367150"/>
              <a:gd name="connsiteY49" fmla="*/ 1285414 h 1869943"/>
              <a:gd name="connsiteX50" fmla="*/ 1158368 w 1367150"/>
              <a:gd name="connsiteY50" fmla="*/ 1282564 h 1869943"/>
              <a:gd name="connsiteX51" fmla="*/ 1050441 w 1367150"/>
              <a:gd name="connsiteY51" fmla="*/ 1242775 h 1869943"/>
              <a:gd name="connsiteX52" fmla="*/ 931854 w 1367150"/>
              <a:gd name="connsiteY52" fmla="*/ 1181782 h 1869943"/>
              <a:gd name="connsiteX53" fmla="*/ 826424 w 1367150"/>
              <a:gd name="connsiteY53" fmla="*/ 1136292 h 1869943"/>
              <a:gd name="connsiteX54" fmla="*/ 715842 w 1367150"/>
              <a:gd name="connsiteY54" fmla="*/ 1090644 h 1869943"/>
              <a:gd name="connsiteX55" fmla="*/ 609437 w 1367150"/>
              <a:gd name="connsiteY55" fmla="*/ 1027232 h 1869943"/>
              <a:gd name="connsiteX56" fmla="*/ 671133 w 1367150"/>
              <a:gd name="connsiteY56" fmla="*/ 1113878 h 1869943"/>
              <a:gd name="connsiteX57" fmla="*/ 702838 w 1367150"/>
              <a:gd name="connsiteY57" fmla="*/ 1151247 h 1869943"/>
              <a:gd name="connsiteX58" fmla="*/ 735209 w 1367150"/>
              <a:gd name="connsiteY58" fmla="*/ 1186116 h 1869943"/>
              <a:gd name="connsiteX59" fmla="*/ 799560 w 1367150"/>
              <a:gd name="connsiteY59" fmla="*/ 1232466 h 1869943"/>
              <a:gd name="connsiteX60" fmla="*/ 921701 w 1367150"/>
              <a:gd name="connsiteY60" fmla="*/ 1324268 h 1869943"/>
              <a:gd name="connsiteX61" fmla="*/ 1019125 w 1367150"/>
              <a:gd name="connsiteY61" fmla="*/ 1398224 h 1869943"/>
              <a:gd name="connsiteX62" fmla="*/ 1110457 w 1367150"/>
              <a:gd name="connsiteY62" fmla="*/ 1458903 h 1869943"/>
              <a:gd name="connsiteX63" fmla="*/ 1236972 w 1367150"/>
              <a:gd name="connsiteY63" fmla="*/ 1552618 h 1869943"/>
              <a:gd name="connsiteX64" fmla="*/ 1335450 w 1367150"/>
              <a:gd name="connsiteY64" fmla="*/ 1679483 h 1869943"/>
              <a:gd name="connsiteX65" fmla="*/ 1362784 w 1367150"/>
              <a:gd name="connsiteY65" fmla="*/ 1769020 h 1869943"/>
              <a:gd name="connsiteX66" fmla="*/ 1364657 w 1367150"/>
              <a:gd name="connsiteY66" fmla="*/ 1820992 h 1869943"/>
              <a:gd name="connsiteX67" fmla="*/ 1340760 w 1367150"/>
              <a:gd name="connsiteY67" fmla="*/ 1848326 h 1869943"/>
              <a:gd name="connsiteX68" fmla="*/ 1308117 w 1367150"/>
              <a:gd name="connsiteY68" fmla="*/ 1868591 h 1869943"/>
              <a:gd name="connsiteX69" fmla="*/ 1265866 w 1367150"/>
              <a:gd name="connsiteY69" fmla="*/ 1867107 h 1869943"/>
              <a:gd name="connsiteX70" fmla="*/ 1203899 w 1367150"/>
              <a:gd name="connsiteY70" fmla="*/ 1857580 h 1869943"/>
              <a:gd name="connsiteX71" fmla="*/ 1070277 w 1367150"/>
              <a:gd name="connsiteY71" fmla="*/ 1781554 h 1869943"/>
              <a:gd name="connsiteX72" fmla="*/ 994759 w 1367150"/>
              <a:gd name="connsiteY72" fmla="*/ 1715173 h 1869943"/>
              <a:gd name="connsiteX73" fmla="*/ 957937 w 1367150"/>
              <a:gd name="connsiteY73" fmla="*/ 1664137 h 1869943"/>
              <a:gd name="connsiteX74" fmla="*/ 861879 w 1367150"/>
              <a:gd name="connsiteY74" fmla="*/ 1492601 h 1869943"/>
              <a:gd name="connsiteX75" fmla="*/ 819396 w 1367150"/>
              <a:gd name="connsiteY75" fmla="*/ 1401855 h 1869943"/>
              <a:gd name="connsiteX76" fmla="*/ 753757 w 1367150"/>
              <a:gd name="connsiteY76" fmla="*/ 1270264 h 1869943"/>
              <a:gd name="connsiteX77" fmla="*/ 723065 w 1367150"/>
              <a:gd name="connsiteY77" fmla="*/ 1210326 h 1869943"/>
              <a:gd name="connsiteX78" fmla="*/ 703815 w 1367150"/>
              <a:gd name="connsiteY78" fmla="*/ 1183774 h 1869943"/>
              <a:gd name="connsiteX79" fmla="*/ 678121 w 1367150"/>
              <a:gd name="connsiteY79" fmla="*/ 1148865 h 1869943"/>
              <a:gd name="connsiteX80" fmla="*/ 642237 w 1367150"/>
              <a:gd name="connsiteY80" fmla="*/ 1099587 h 1869943"/>
              <a:gd name="connsiteX81" fmla="*/ 565313 w 1367150"/>
              <a:gd name="connsiteY81" fmla="*/ 1002866 h 1869943"/>
              <a:gd name="connsiteX82" fmla="*/ 500650 w 1367150"/>
              <a:gd name="connsiteY82" fmla="*/ 936915 h 1869943"/>
              <a:gd name="connsiteX83" fmla="*/ 531497 w 1367150"/>
              <a:gd name="connsiteY83" fmla="*/ 1014111 h 1869943"/>
              <a:gd name="connsiteX84" fmla="*/ 568671 w 1367150"/>
              <a:gd name="connsiteY84" fmla="*/ 1128755 h 1869943"/>
              <a:gd name="connsiteX85" fmla="*/ 599910 w 1367150"/>
              <a:gd name="connsiteY85" fmla="*/ 1212591 h 1869943"/>
              <a:gd name="connsiteX86" fmla="*/ 638293 w 1367150"/>
              <a:gd name="connsiteY86" fmla="*/ 1282877 h 1869943"/>
              <a:gd name="connsiteX87" fmla="*/ 685931 w 1367150"/>
              <a:gd name="connsiteY87" fmla="*/ 1358824 h 1869943"/>
              <a:gd name="connsiteX88" fmla="*/ 752039 w 1367150"/>
              <a:gd name="connsiteY88" fmla="*/ 1463940 h 1869943"/>
              <a:gd name="connsiteX89" fmla="*/ 777029 w 1367150"/>
              <a:gd name="connsiteY89" fmla="*/ 1600061 h 1869943"/>
              <a:gd name="connsiteX90" fmla="*/ 763870 w 1367150"/>
              <a:gd name="connsiteY90" fmla="*/ 1677688 h 1869943"/>
              <a:gd name="connsiteX91" fmla="*/ 712835 w 1367150"/>
              <a:gd name="connsiteY91" fmla="*/ 1710370 h 1869943"/>
              <a:gd name="connsiteX92" fmla="*/ 661448 w 1367150"/>
              <a:gd name="connsiteY92" fmla="*/ 1727317 h 1869943"/>
              <a:gd name="connsiteX93" fmla="*/ 571873 w 1367150"/>
              <a:gd name="connsiteY93" fmla="*/ 1678195 h 1869943"/>
              <a:gd name="connsiteX94" fmla="*/ 555590 w 1367150"/>
              <a:gd name="connsiteY94" fmla="*/ 1540864 h 1869943"/>
              <a:gd name="connsiteX95" fmla="*/ 550280 w 1367150"/>
              <a:gd name="connsiteY95" fmla="*/ 1446213 h 1869943"/>
              <a:gd name="connsiteX96" fmla="*/ 533138 w 1367150"/>
              <a:gd name="connsiteY96" fmla="*/ 1322784 h 1869943"/>
              <a:gd name="connsiteX97" fmla="*/ 519471 w 1367150"/>
              <a:gd name="connsiteY97" fmla="*/ 1202399 h 1869943"/>
              <a:gd name="connsiteX98" fmla="*/ 485578 w 1367150"/>
              <a:gd name="connsiteY98" fmla="*/ 1024849 h 1869943"/>
              <a:gd name="connsiteX99" fmla="*/ 465781 w 1367150"/>
              <a:gd name="connsiteY99" fmla="*/ 922076 h 1869943"/>
              <a:gd name="connsiteX100" fmla="*/ 453637 w 1367150"/>
              <a:gd name="connsiteY100" fmla="*/ 889042 h 1869943"/>
              <a:gd name="connsiteX101" fmla="*/ 340398 w 1367150"/>
              <a:gd name="connsiteY101" fmla="*/ 780098 h 1869943"/>
              <a:gd name="connsiteX102" fmla="*/ 223764 w 1367150"/>
              <a:gd name="connsiteY102" fmla="*/ 648352 h 1869943"/>
              <a:gd name="connsiteX103" fmla="*/ 260390 w 1367150"/>
              <a:gd name="connsiteY103" fmla="*/ 756748 h 1869943"/>
              <a:gd name="connsiteX104" fmla="*/ 324741 w 1367150"/>
              <a:gd name="connsiteY104" fmla="*/ 938828 h 1869943"/>
              <a:gd name="connsiteX105" fmla="*/ 390730 w 1367150"/>
              <a:gd name="connsiteY105" fmla="*/ 1037384 h 1869943"/>
              <a:gd name="connsiteX106" fmla="*/ 433683 w 1367150"/>
              <a:gd name="connsiteY106" fmla="*/ 1259643 h 1869943"/>
              <a:gd name="connsiteX107" fmla="*/ 423530 w 1367150"/>
              <a:gd name="connsiteY107" fmla="*/ 1342269 h 1869943"/>
              <a:gd name="connsiteX108" fmla="*/ 422008 w 1367150"/>
              <a:gd name="connsiteY108" fmla="*/ 1417513 h 1869943"/>
              <a:gd name="connsiteX109" fmla="*/ 396784 w 1367150"/>
              <a:gd name="connsiteY109" fmla="*/ 1474991 h 1869943"/>
              <a:gd name="connsiteX110" fmla="*/ 333526 w 1367150"/>
              <a:gd name="connsiteY110" fmla="*/ 1502872 h 1869943"/>
              <a:gd name="connsiteX111" fmla="*/ 273471 w 1367150"/>
              <a:gd name="connsiteY111" fmla="*/ 1467143 h 1869943"/>
              <a:gd name="connsiteX112" fmla="*/ 228332 w 1367150"/>
              <a:gd name="connsiteY112" fmla="*/ 1386275 h 1869943"/>
              <a:gd name="connsiteX113" fmla="*/ 209433 w 1367150"/>
              <a:gd name="connsiteY113" fmla="*/ 1296074 h 1869943"/>
              <a:gd name="connsiteX114" fmla="*/ 199827 w 1367150"/>
              <a:gd name="connsiteY114" fmla="*/ 1180728 h 1869943"/>
              <a:gd name="connsiteX115" fmla="*/ 192017 w 1367150"/>
              <a:gd name="connsiteY115" fmla="*/ 1063038 h 1869943"/>
              <a:gd name="connsiteX116" fmla="*/ 186629 w 1367150"/>
              <a:gd name="connsiteY116" fmla="*/ 964092 h 1869943"/>
              <a:gd name="connsiteX117" fmla="*/ 189597 w 1367150"/>
              <a:gd name="connsiteY117" fmla="*/ 807081 h 1869943"/>
              <a:gd name="connsiteX118" fmla="*/ 194361 w 1367150"/>
              <a:gd name="connsiteY118" fmla="*/ 634490 h 1869943"/>
              <a:gd name="connsiteX119" fmla="*/ 191275 w 1367150"/>
              <a:gd name="connsiteY119" fmla="*/ 609226 h 1869943"/>
              <a:gd name="connsiteX120" fmla="*/ 105370 w 1367150"/>
              <a:gd name="connsiteY120" fmla="*/ 480096 h 1869943"/>
              <a:gd name="connsiteX121" fmla="*/ 9665 w 1367150"/>
              <a:gd name="connsiteY121" fmla="*/ 339290 h 1869943"/>
              <a:gd name="connsiteX122" fmla="*/ 0 w 1367150"/>
              <a:gd name="connsiteY122" fmla="*/ 325559 h 1869943"/>
              <a:gd name="connsiteX123" fmla="*/ 0 w 1367150"/>
              <a:gd name="connsiteY123" fmla="*/ 0 h 1869943"/>
              <a:gd name="connsiteX124" fmla="*/ 40825 w 1367150"/>
              <a:gd name="connsiteY124" fmla="*/ 5550 h 1869943"/>
              <a:gd name="connsiteX125" fmla="*/ 117163 w 1367150"/>
              <a:gd name="connsiteY125" fmla="*/ 16561 h 1869943"/>
              <a:gd name="connsiteX126" fmla="*/ 165191 w 1367150"/>
              <a:gd name="connsiteY126" fmla="*/ 27104 h 1869943"/>
              <a:gd name="connsiteX127" fmla="*/ 238992 w 1367150"/>
              <a:gd name="connsiteY127" fmla="*/ 32883 h 1869943"/>
              <a:gd name="connsiteX128" fmla="*/ 288777 w 1367150"/>
              <a:gd name="connsiteY128" fmla="*/ 37490 h 1869943"/>
              <a:gd name="connsiteX129" fmla="*/ 387919 w 1367150"/>
              <a:gd name="connsiteY129" fmla="*/ 46160 h 1869943"/>
              <a:gd name="connsiteX130" fmla="*/ 474411 w 1367150"/>
              <a:gd name="connsiteY130" fmla="*/ 67596 h 1869943"/>
              <a:gd name="connsiteX131" fmla="*/ 600261 w 1367150"/>
              <a:gd name="connsiteY131" fmla="*/ 89346 h 1869943"/>
              <a:gd name="connsiteX132" fmla="*/ 767698 w 1367150"/>
              <a:gd name="connsiteY132" fmla="*/ 151587 h 1869943"/>
              <a:gd name="connsiteX133" fmla="*/ 876758 w 1367150"/>
              <a:gd name="connsiteY133" fmla="*/ 274198 h 1869943"/>
              <a:gd name="connsiteX134" fmla="*/ 859459 w 1367150"/>
              <a:gd name="connsiteY134" fmla="*/ 343780 h 1869943"/>
              <a:gd name="connsiteX135" fmla="*/ 819865 w 1367150"/>
              <a:gd name="connsiteY135" fmla="*/ 363616 h 1869943"/>
              <a:gd name="connsiteX136" fmla="*/ 738411 w 1367150"/>
              <a:gd name="connsiteY136" fmla="*/ 375916 h 1869943"/>
              <a:gd name="connsiteX137" fmla="*/ 577574 w 1367150"/>
              <a:gd name="connsiteY137" fmla="*/ 367131 h 1869943"/>
              <a:gd name="connsiteX138" fmla="*/ 492060 w 1367150"/>
              <a:gd name="connsiteY138" fmla="*/ 343233 h 1869943"/>
              <a:gd name="connsiteX139" fmla="*/ 400961 w 1367150"/>
              <a:gd name="connsiteY139" fmla="*/ 292901 h 1869943"/>
              <a:gd name="connsiteX140" fmla="*/ 316658 w 1367150"/>
              <a:gd name="connsiteY140" fmla="*/ 226521 h 1869943"/>
              <a:gd name="connsiteX141" fmla="*/ 141411 w 1367150"/>
              <a:gd name="connsiteY141" fmla="*/ 117850 h 1869943"/>
              <a:gd name="connsiteX142" fmla="*/ 33445 w 1367150"/>
              <a:gd name="connsiteY142" fmla="*/ 70368 h 1869943"/>
              <a:gd name="connsiteX143" fmla="*/ 0 w 1367150"/>
              <a:gd name="connsiteY143" fmla="*/ 55364 h 186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367150" h="1869943">
                <a:moveTo>
                  <a:pt x="0" y="519919"/>
                </a:moveTo>
                <a:lnTo>
                  <a:pt x="24269" y="559870"/>
                </a:lnTo>
                <a:cubicBezTo>
                  <a:pt x="47502" y="604385"/>
                  <a:pt x="73585" y="648040"/>
                  <a:pt x="87174" y="696771"/>
                </a:cubicBezTo>
                <a:cubicBezTo>
                  <a:pt x="106074" y="757256"/>
                  <a:pt x="115288" y="820279"/>
                  <a:pt x="120327" y="883341"/>
                </a:cubicBezTo>
                <a:cubicBezTo>
                  <a:pt x="122708" y="913525"/>
                  <a:pt x="121263" y="944645"/>
                  <a:pt x="110955" y="973385"/>
                </a:cubicBezTo>
                <a:cubicBezTo>
                  <a:pt x="101700" y="1000523"/>
                  <a:pt x="83621" y="1025202"/>
                  <a:pt x="58513" y="1039492"/>
                </a:cubicBezTo>
                <a:cubicBezTo>
                  <a:pt x="46799" y="1046131"/>
                  <a:pt x="33015" y="1044725"/>
                  <a:pt x="20285" y="1042772"/>
                </a:cubicBezTo>
                <a:lnTo>
                  <a:pt x="0" y="1041418"/>
                </a:lnTo>
                <a:close/>
                <a:moveTo>
                  <a:pt x="0" y="279178"/>
                </a:moveTo>
                <a:lnTo>
                  <a:pt x="29267" y="327965"/>
                </a:lnTo>
                <a:cubicBezTo>
                  <a:pt x="34851" y="337728"/>
                  <a:pt x="45237" y="343584"/>
                  <a:pt x="49923" y="354128"/>
                </a:cubicBezTo>
                <a:cubicBezTo>
                  <a:pt x="53085" y="361196"/>
                  <a:pt x="59606" y="365608"/>
                  <a:pt x="65542" y="370099"/>
                </a:cubicBezTo>
                <a:cubicBezTo>
                  <a:pt x="95101" y="392277"/>
                  <a:pt x="131923" y="400399"/>
                  <a:pt x="166402" y="411646"/>
                </a:cubicBezTo>
                <a:cubicBezTo>
                  <a:pt x="194057" y="421465"/>
                  <a:pt x="222459" y="429038"/>
                  <a:pt x="251331" y="434293"/>
                </a:cubicBezTo>
                <a:cubicBezTo>
                  <a:pt x="273549" y="438198"/>
                  <a:pt x="295298" y="430388"/>
                  <a:pt x="317205" y="427694"/>
                </a:cubicBezTo>
                <a:cubicBezTo>
                  <a:pt x="352347" y="422735"/>
                  <a:pt x="387490" y="425117"/>
                  <a:pt x="422633" y="428436"/>
                </a:cubicBezTo>
                <a:cubicBezTo>
                  <a:pt x="452622" y="431637"/>
                  <a:pt x="482962" y="433004"/>
                  <a:pt x="512443" y="440149"/>
                </a:cubicBezTo>
                <a:cubicBezTo>
                  <a:pt x="541924" y="447296"/>
                  <a:pt x="571913" y="454753"/>
                  <a:pt x="602252" y="459674"/>
                </a:cubicBezTo>
                <a:cubicBezTo>
                  <a:pt x="633725" y="464282"/>
                  <a:pt x="664728" y="471700"/>
                  <a:pt x="695966" y="477479"/>
                </a:cubicBezTo>
                <a:cubicBezTo>
                  <a:pt x="747275" y="487906"/>
                  <a:pt x="800418" y="495715"/>
                  <a:pt x="846769" y="521681"/>
                </a:cubicBezTo>
                <a:cubicBezTo>
                  <a:pt x="896827" y="547921"/>
                  <a:pt x="933571" y="595598"/>
                  <a:pt x="952003" y="648430"/>
                </a:cubicBezTo>
                <a:cubicBezTo>
                  <a:pt x="960797" y="672958"/>
                  <a:pt x="960268" y="699863"/>
                  <a:pt x="950519" y="724027"/>
                </a:cubicBezTo>
                <a:cubicBezTo>
                  <a:pt x="929354" y="761746"/>
                  <a:pt x="890697" y="790407"/>
                  <a:pt x="847198" y="795288"/>
                </a:cubicBezTo>
                <a:cubicBezTo>
                  <a:pt x="819279" y="797631"/>
                  <a:pt x="790891" y="800208"/>
                  <a:pt x="763324" y="793649"/>
                </a:cubicBezTo>
                <a:cubicBezTo>
                  <a:pt x="726384" y="784668"/>
                  <a:pt x="688392" y="780645"/>
                  <a:pt x="651882" y="769712"/>
                </a:cubicBezTo>
                <a:cubicBezTo>
                  <a:pt x="617481" y="760340"/>
                  <a:pt x="585501" y="744448"/>
                  <a:pt x="552662" y="730899"/>
                </a:cubicBezTo>
                <a:cubicBezTo>
                  <a:pt x="507913" y="709344"/>
                  <a:pt x="467108" y="680723"/>
                  <a:pt x="428060" y="650187"/>
                </a:cubicBezTo>
                <a:cubicBezTo>
                  <a:pt x="388310" y="620433"/>
                  <a:pt x="347896" y="591616"/>
                  <a:pt x="309551" y="559831"/>
                </a:cubicBezTo>
                <a:cubicBezTo>
                  <a:pt x="282218" y="536988"/>
                  <a:pt x="250550" y="519924"/>
                  <a:pt x="220171" y="501259"/>
                </a:cubicBezTo>
                <a:lnTo>
                  <a:pt x="177191" y="475727"/>
                </a:lnTo>
                <a:lnTo>
                  <a:pt x="148211" y="458512"/>
                </a:lnTo>
                <a:cubicBezTo>
                  <a:pt x="124875" y="443206"/>
                  <a:pt x="102403" y="426601"/>
                  <a:pt x="81435" y="407975"/>
                </a:cubicBezTo>
                <a:cubicBezTo>
                  <a:pt x="105527" y="446241"/>
                  <a:pt x="133837" y="481541"/>
                  <a:pt x="159530" y="518558"/>
                </a:cubicBezTo>
                <a:cubicBezTo>
                  <a:pt x="191470" y="562915"/>
                  <a:pt x="227161" y="604462"/>
                  <a:pt x="262225" y="646321"/>
                </a:cubicBezTo>
                <a:cubicBezTo>
                  <a:pt x="298500" y="692749"/>
                  <a:pt x="332940" y="741208"/>
                  <a:pt x="376791" y="780958"/>
                </a:cubicBezTo>
                <a:cubicBezTo>
                  <a:pt x="405569" y="807588"/>
                  <a:pt x="431457" y="837226"/>
                  <a:pt x="458791" y="865145"/>
                </a:cubicBezTo>
                <a:cubicBezTo>
                  <a:pt x="496315" y="900716"/>
                  <a:pt x="528140" y="941600"/>
                  <a:pt x="565039" y="977641"/>
                </a:cubicBezTo>
                <a:lnTo>
                  <a:pt x="604571" y="988017"/>
                </a:lnTo>
                <a:lnTo>
                  <a:pt x="622650" y="992762"/>
                </a:lnTo>
                <a:cubicBezTo>
                  <a:pt x="642071" y="996931"/>
                  <a:pt x="661722" y="999859"/>
                  <a:pt x="681636" y="1000445"/>
                </a:cubicBezTo>
                <a:cubicBezTo>
                  <a:pt x="705239" y="1002507"/>
                  <a:pt x="728936" y="1003302"/>
                  <a:pt x="752625" y="1002827"/>
                </a:cubicBezTo>
                <a:cubicBezTo>
                  <a:pt x="783863" y="1001265"/>
                  <a:pt x="815413" y="1001382"/>
                  <a:pt x="846340" y="996110"/>
                </a:cubicBezTo>
                <a:cubicBezTo>
                  <a:pt x="882810" y="990175"/>
                  <a:pt x="919710" y="986778"/>
                  <a:pt x="956531" y="983615"/>
                </a:cubicBezTo>
                <a:cubicBezTo>
                  <a:pt x="979868" y="982531"/>
                  <a:pt x="1003253" y="983998"/>
                  <a:pt x="1026270" y="987989"/>
                </a:cubicBezTo>
                <a:cubicBezTo>
                  <a:pt x="1052705" y="991893"/>
                  <a:pt x="1079726" y="992322"/>
                  <a:pt x="1105889" y="998180"/>
                </a:cubicBezTo>
                <a:cubicBezTo>
                  <a:pt x="1145952" y="1008645"/>
                  <a:pt x="1182423" y="1029028"/>
                  <a:pt x="1220337" y="1045038"/>
                </a:cubicBezTo>
                <a:cubicBezTo>
                  <a:pt x="1246043" y="1057604"/>
                  <a:pt x="1270238" y="1073048"/>
                  <a:pt x="1292459" y="1091075"/>
                </a:cubicBezTo>
                <a:cubicBezTo>
                  <a:pt x="1323697" y="1115362"/>
                  <a:pt x="1353255" y="1145507"/>
                  <a:pt x="1364384" y="1184554"/>
                </a:cubicBezTo>
                <a:cubicBezTo>
                  <a:pt x="1371374" y="1207045"/>
                  <a:pt x="1361689" y="1230826"/>
                  <a:pt x="1349351" y="1249530"/>
                </a:cubicBezTo>
                <a:cubicBezTo>
                  <a:pt x="1331702" y="1272294"/>
                  <a:pt x="1302494" y="1279089"/>
                  <a:pt x="1275784" y="1285414"/>
                </a:cubicBezTo>
                <a:cubicBezTo>
                  <a:pt x="1237363" y="1295607"/>
                  <a:pt x="1196440" y="1292677"/>
                  <a:pt x="1158368" y="1282564"/>
                </a:cubicBezTo>
                <a:cubicBezTo>
                  <a:pt x="1121313" y="1272490"/>
                  <a:pt x="1085936" y="1257222"/>
                  <a:pt x="1050441" y="1242775"/>
                </a:cubicBezTo>
                <a:cubicBezTo>
                  <a:pt x="1010769" y="1222744"/>
                  <a:pt x="969886" y="1204899"/>
                  <a:pt x="931854" y="1181782"/>
                </a:cubicBezTo>
                <a:cubicBezTo>
                  <a:pt x="898624" y="1162532"/>
                  <a:pt x="861568" y="1151559"/>
                  <a:pt x="826424" y="1136292"/>
                </a:cubicBezTo>
                <a:cubicBezTo>
                  <a:pt x="789369" y="1121571"/>
                  <a:pt x="751337" y="1108958"/>
                  <a:pt x="715842" y="1090644"/>
                </a:cubicBezTo>
                <a:cubicBezTo>
                  <a:pt x="678528" y="1072769"/>
                  <a:pt x="642915" y="1051545"/>
                  <a:pt x="609437" y="1027232"/>
                </a:cubicBezTo>
                <a:cubicBezTo>
                  <a:pt x="630874" y="1055463"/>
                  <a:pt x="650788" y="1084827"/>
                  <a:pt x="671133" y="1113878"/>
                </a:cubicBezTo>
                <a:cubicBezTo>
                  <a:pt x="680074" y="1127623"/>
                  <a:pt x="692335" y="1138752"/>
                  <a:pt x="702838" y="1151247"/>
                </a:cubicBezTo>
                <a:cubicBezTo>
                  <a:pt x="714045" y="1162532"/>
                  <a:pt x="722870" y="1176003"/>
                  <a:pt x="735209" y="1186116"/>
                </a:cubicBezTo>
                <a:cubicBezTo>
                  <a:pt x="755294" y="1203379"/>
                  <a:pt x="776823" y="1218886"/>
                  <a:pt x="799560" y="1232466"/>
                </a:cubicBezTo>
                <a:cubicBezTo>
                  <a:pt x="842239" y="1260307"/>
                  <a:pt x="881833" y="1292599"/>
                  <a:pt x="921701" y="1324268"/>
                </a:cubicBezTo>
                <a:cubicBezTo>
                  <a:pt x="953994" y="1349141"/>
                  <a:pt x="984880" y="1375966"/>
                  <a:pt x="1019125" y="1398224"/>
                </a:cubicBezTo>
                <a:cubicBezTo>
                  <a:pt x="1049699" y="1418255"/>
                  <a:pt x="1079688" y="1439145"/>
                  <a:pt x="1110457" y="1458903"/>
                </a:cubicBezTo>
                <a:cubicBezTo>
                  <a:pt x="1153762" y="1488424"/>
                  <a:pt x="1199251" y="1515561"/>
                  <a:pt x="1236972" y="1552618"/>
                </a:cubicBezTo>
                <a:cubicBezTo>
                  <a:pt x="1275702" y="1589972"/>
                  <a:pt x="1308867" y="1632697"/>
                  <a:pt x="1335450" y="1679483"/>
                </a:cubicBezTo>
                <a:cubicBezTo>
                  <a:pt x="1351498" y="1706817"/>
                  <a:pt x="1355755" y="1738640"/>
                  <a:pt x="1362784" y="1769020"/>
                </a:cubicBezTo>
                <a:cubicBezTo>
                  <a:pt x="1366141" y="1786006"/>
                  <a:pt x="1369656" y="1804163"/>
                  <a:pt x="1364657" y="1820992"/>
                </a:cubicBezTo>
                <a:cubicBezTo>
                  <a:pt x="1361222" y="1833370"/>
                  <a:pt x="1349858" y="1840282"/>
                  <a:pt x="1340760" y="1848326"/>
                </a:cubicBezTo>
                <a:cubicBezTo>
                  <a:pt x="1330920" y="1856292"/>
                  <a:pt x="1321080" y="1865819"/>
                  <a:pt x="1308117" y="1868591"/>
                </a:cubicBezTo>
                <a:cubicBezTo>
                  <a:pt x="1294138" y="1871637"/>
                  <a:pt x="1279808" y="1868826"/>
                  <a:pt x="1265866" y="1867107"/>
                </a:cubicBezTo>
                <a:cubicBezTo>
                  <a:pt x="1245211" y="1863906"/>
                  <a:pt x="1223617" y="1865545"/>
                  <a:pt x="1203899" y="1857580"/>
                </a:cubicBezTo>
                <a:cubicBezTo>
                  <a:pt x="1155635" y="1839697"/>
                  <a:pt x="1111044" y="1812754"/>
                  <a:pt x="1070277" y="1781554"/>
                </a:cubicBezTo>
                <a:cubicBezTo>
                  <a:pt x="1044389" y="1760313"/>
                  <a:pt x="1017290" y="1740202"/>
                  <a:pt x="994759" y="1715173"/>
                </a:cubicBezTo>
                <a:cubicBezTo>
                  <a:pt x="980624" y="1699554"/>
                  <a:pt x="969457" y="1681709"/>
                  <a:pt x="957937" y="1664137"/>
                </a:cubicBezTo>
                <a:cubicBezTo>
                  <a:pt x="922125" y="1609167"/>
                  <a:pt x="890035" y="1551861"/>
                  <a:pt x="861879" y="1492601"/>
                </a:cubicBezTo>
                <a:cubicBezTo>
                  <a:pt x="847628" y="1462418"/>
                  <a:pt x="834078" y="1431882"/>
                  <a:pt x="819396" y="1401855"/>
                </a:cubicBezTo>
                <a:cubicBezTo>
                  <a:pt x="798272" y="1357614"/>
                  <a:pt x="778513" y="1312631"/>
                  <a:pt x="753757" y="1270264"/>
                </a:cubicBezTo>
                <a:cubicBezTo>
                  <a:pt x="742010" y="1251099"/>
                  <a:pt x="731749" y="1231060"/>
                  <a:pt x="723065" y="1210326"/>
                </a:cubicBezTo>
                <a:cubicBezTo>
                  <a:pt x="719161" y="1199783"/>
                  <a:pt x="710219" y="1192677"/>
                  <a:pt x="703815" y="1183774"/>
                </a:cubicBezTo>
                <a:cubicBezTo>
                  <a:pt x="695302" y="1172059"/>
                  <a:pt x="685306" y="1161477"/>
                  <a:pt x="678121" y="1148865"/>
                </a:cubicBezTo>
                <a:cubicBezTo>
                  <a:pt x="668203" y="1131020"/>
                  <a:pt x="654225" y="1116026"/>
                  <a:pt x="642237" y="1099587"/>
                </a:cubicBezTo>
                <a:cubicBezTo>
                  <a:pt x="617090" y="1066982"/>
                  <a:pt x="594599" y="1032034"/>
                  <a:pt x="565313" y="1002866"/>
                </a:cubicBezTo>
                <a:cubicBezTo>
                  <a:pt x="543563" y="981038"/>
                  <a:pt x="521814" y="959249"/>
                  <a:pt x="500650" y="936915"/>
                </a:cubicBezTo>
                <a:cubicBezTo>
                  <a:pt x="514524" y="961062"/>
                  <a:pt x="524909" y="987052"/>
                  <a:pt x="531497" y="1014111"/>
                </a:cubicBezTo>
                <a:cubicBezTo>
                  <a:pt x="543719" y="1052378"/>
                  <a:pt x="554653" y="1091075"/>
                  <a:pt x="568671" y="1128755"/>
                </a:cubicBezTo>
                <a:cubicBezTo>
                  <a:pt x="579254" y="1156635"/>
                  <a:pt x="588937" y="1184867"/>
                  <a:pt x="599910" y="1212591"/>
                </a:cubicBezTo>
                <a:cubicBezTo>
                  <a:pt x="609866" y="1237464"/>
                  <a:pt x="623963" y="1260424"/>
                  <a:pt x="638293" y="1282877"/>
                </a:cubicBezTo>
                <a:cubicBezTo>
                  <a:pt x="654381" y="1308062"/>
                  <a:pt x="668556" y="1334459"/>
                  <a:pt x="685931" y="1358824"/>
                </a:cubicBezTo>
                <a:cubicBezTo>
                  <a:pt x="709359" y="1392796"/>
                  <a:pt x="736460" y="1425205"/>
                  <a:pt x="752039" y="1463940"/>
                </a:cubicBezTo>
                <a:cubicBezTo>
                  <a:pt x="769260" y="1506893"/>
                  <a:pt x="779567" y="1553515"/>
                  <a:pt x="777029" y="1600061"/>
                </a:cubicBezTo>
                <a:cubicBezTo>
                  <a:pt x="775585" y="1626262"/>
                  <a:pt x="774219" y="1653283"/>
                  <a:pt x="763870" y="1677688"/>
                </a:cubicBezTo>
                <a:cubicBezTo>
                  <a:pt x="754577" y="1698032"/>
                  <a:pt x="730563" y="1701116"/>
                  <a:pt x="712835" y="1710370"/>
                </a:cubicBezTo>
                <a:cubicBezTo>
                  <a:pt x="696981" y="1719312"/>
                  <a:pt x="679059" y="1723217"/>
                  <a:pt x="661448" y="1727317"/>
                </a:cubicBezTo>
                <a:cubicBezTo>
                  <a:pt x="624978" y="1737352"/>
                  <a:pt x="584564" y="1712947"/>
                  <a:pt x="571873" y="1678195"/>
                </a:cubicBezTo>
                <a:cubicBezTo>
                  <a:pt x="554575" y="1634501"/>
                  <a:pt x="559105" y="1586746"/>
                  <a:pt x="555590" y="1540864"/>
                </a:cubicBezTo>
                <a:cubicBezTo>
                  <a:pt x="552817" y="1509353"/>
                  <a:pt x="556214" y="1477451"/>
                  <a:pt x="550280" y="1446213"/>
                </a:cubicBezTo>
                <a:cubicBezTo>
                  <a:pt x="542744" y="1405369"/>
                  <a:pt x="537824" y="1364213"/>
                  <a:pt x="533138" y="1322784"/>
                </a:cubicBezTo>
                <a:cubicBezTo>
                  <a:pt x="528453" y="1282681"/>
                  <a:pt x="526578" y="1242227"/>
                  <a:pt x="519471" y="1202399"/>
                </a:cubicBezTo>
                <a:cubicBezTo>
                  <a:pt x="508655" y="1143125"/>
                  <a:pt x="497839" y="1083812"/>
                  <a:pt x="485578" y="1024849"/>
                </a:cubicBezTo>
                <a:cubicBezTo>
                  <a:pt x="479252" y="990487"/>
                  <a:pt x="473864" y="956047"/>
                  <a:pt x="465781" y="922076"/>
                </a:cubicBezTo>
                <a:cubicBezTo>
                  <a:pt x="462773" y="910830"/>
                  <a:pt x="462735" y="897476"/>
                  <a:pt x="453637" y="889042"/>
                </a:cubicBezTo>
                <a:cubicBezTo>
                  <a:pt x="415214" y="853352"/>
                  <a:pt x="379915" y="814422"/>
                  <a:pt x="340398" y="780098"/>
                </a:cubicBezTo>
                <a:cubicBezTo>
                  <a:pt x="295962" y="741364"/>
                  <a:pt x="261210" y="693491"/>
                  <a:pt x="223764" y="648352"/>
                </a:cubicBezTo>
                <a:cubicBezTo>
                  <a:pt x="229105" y="686452"/>
                  <a:pt x="241528" y="723217"/>
                  <a:pt x="260390" y="756748"/>
                </a:cubicBezTo>
                <a:cubicBezTo>
                  <a:pt x="285731" y="816062"/>
                  <a:pt x="294752" y="881349"/>
                  <a:pt x="324741" y="938828"/>
                </a:cubicBezTo>
                <a:cubicBezTo>
                  <a:pt x="342391" y="974479"/>
                  <a:pt x="370621" y="1003295"/>
                  <a:pt x="390730" y="1037384"/>
                </a:cubicBezTo>
                <a:cubicBezTo>
                  <a:pt x="431613" y="1103375"/>
                  <a:pt x="438291" y="1183890"/>
                  <a:pt x="433683" y="1259643"/>
                </a:cubicBezTo>
                <a:cubicBezTo>
                  <a:pt x="433254" y="1287562"/>
                  <a:pt x="424781" y="1314310"/>
                  <a:pt x="423530" y="1342269"/>
                </a:cubicBezTo>
                <a:cubicBezTo>
                  <a:pt x="420915" y="1367337"/>
                  <a:pt x="425601" y="1392561"/>
                  <a:pt x="422008" y="1417513"/>
                </a:cubicBezTo>
                <a:cubicBezTo>
                  <a:pt x="418611" y="1438287"/>
                  <a:pt x="413379" y="1460465"/>
                  <a:pt x="396784" y="1474991"/>
                </a:cubicBezTo>
                <a:cubicBezTo>
                  <a:pt x="379258" y="1490867"/>
                  <a:pt x="357068" y="1500647"/>
                  <a:pt x="333526" y="1502872"/>
                </a:cubicBezTo>
                <a:cubicBezTo>
                  <a:pt x="308458" y="1503847"/>
                  <a:pt x="288193" y="1485573"/>
                  <a:pt x="273471" y="1467143"/>
                </a:cubicBezTo>
                <a:cubicBezTo>
                  <a:pt x="254689" y="1442738"/>
                  <a:pt x="237274" y="1416185"/>
                  <a:pt x="228332" y="1386275"/>
                </a:cubicBezTo>
                <a:cubicBezTo>
                  <a:pt x="219389" y="1356364"/>
                  <a:pt x="214861" y="1326297"/>
                  <a:pt x="209433" y="1296074"/>
                </a:cubicBezTo>
                <a:cubicBezTo>
                  <a:pt x="202677" y="1257964"/>
                  <a:pt x="204356" y="1219072"/>
                  <a:pt x="199827" y="1180728"/>
                </a:cubicBezTo>
                <a:cubicBezTo>
                  <a:pt x="195063" y="1141680"/>
                  <a:pt x="194516" y="1102282"/>
                  <a:pt x="192017" y="1063038"/>
                </a:cubicBezTo>
                <a:cubicBezTo>
                  <a:pt x="190260" y="1030081"/>
                  <a:pt x="185769" y="997203"/>
                  <a:pt x="186629" y="964092"/>
                </a:cubicBezTo>
                <a:cubicBezTo>
                  <a:pt x="188698" y="911767"/>
                  <a:pt x="190886" y="859444"/>
                  <a:pt x="189597" y="807081"/>
                </a:cubicBezTo>
                <a:cubicBezTo>
                  <a:pt x="187942" y="749507"/>
                  <a:pt x="189533" y="691886"/>
                  <a:pt x="194361" y="634490"/>
                </a:cubicBezTo>
                <a:cubicBezTo>
                  <a:pt x="194712" y="626095"/>
                  <a:pt x="198265" y="615982"/>
                  <a:pt x="191275" y="609226"/>
                </a:cubicBezTo>
                <a:cubicBezTo>
                  <a:pt x="158515" y="569125"/>
                  <a:pt x="133564" y="523517"/>
                  <a:pt x="105370" y="480096"/>
                </a:cubicBezTo>
                <a:cubicBezTo>
                  <a:pt x="75187" y="432028"/>
                  <a:pt x="44808" y="383960"/>
                  <a:pt x="9665" y="339290"/>
                </a:cubicBezTo>
                <a:lnTo>
                  <a:pt x="0" y="325559"/>
                </a:lnTo>
                <a:close/>
                <a:moveTo>
                  <a:pt x="0" y="0"/>
                </a:moveTo>
                <a:lnTo>
                  <a:pt x="40825" y="5550"/>
                </a:lnTo>
                <a:cubicBezTo>
                  <a:pt x="66402" y="8283"/>
                  <a:pt x="91586" y="13359"/>
                  <a:pt x="117163" y="16561"/>
                </a:cubicBezTo>
                <a:cubicBezTo>
                  <a:pt x="133491" y="18424"/>
                  <a:pt x="149584" y="21956"/>
                  <a:pt x="165191" y="27104"/>
                </a:cubicBezTo>
                <a:cubicBezTo>
                  <a:pt x="188971" y="35226"/>
                  <a:pt x="214392" y="32454"/>
                  <a:pt x="238992" y="32883"/>
                </a:cubicBezTo>
                <a:cubicBezTo>
                  <a:pt x="255697" y="32813"/>
                  <a:pt x="272370" y="34356"/>
                  <a:pt x="288777" y="37490"/>
                </a:cubicBezTo>
                <a:cubicBezTo>
                  <a:pt x="321577" y="43269"/>
                  <a:pt x="355159" y="40223"/>
                  <a:pt x="387919" y="46160"/>
                </a:cubicBezTo>
                <a:cubicBezTo>
                  <a:pt x="417322" y="51079"/>
                  <a:pt x="445008" y="62832"/>
                  <a:pt x="474411" y="67596"/>
                </a:cubicBezTo>
                <a:cubicBezTo>
                  <a:pt x="516425" y="74521"/>
                  <a:pt x="558375" y="81770"/>
                  <a:pt x="600261" y="89346"/>
                </a:cubicBezTo>
                <a:cubicBezTo>
                  <a:pt x="659300" y="99771"/>
                  <a:pt x="714982" y="123708"/>
                  <a:pt x="767698" y="151587"/>
                </a:cubicBezTo>
                <a:cubicBezTo>
                  <a:pt x="815764" y="178569"/>
                  <a:pt x="863754" y="217969"/>
                  <a:pt x="876758" y="274198"/>
                </a:cubicBezTo>
                <a:cubicBezTo>
                  <a:pt x="883746" y="298485"/>
                  <a:pt x="875469" y="324959"/>
                  <a:pt x="859459" y="343780"/>
                </a:cubicBezTo>
                <a:cubicBezTo>
                  <a:pt x="850166" y="356237"/>
                  <a:pt x="834547" y="361156"/>
                  <a:pt x="819865" y="363616"/>
                </a:cubicBezTo>
                <a:cubicBezTo>
                  <a:pt x="792531" y="367521"/>
                  <a:pt x="766174" y="376697"/>
                  <a:pt x="738411" y="375916"/>
                </a:cubicBezTo>
                <a:cubicBezTo>
                  <a:pt x="684682" y="379275"/>
                  <a:pt x="630952" y="373300"/>
                  <a:pt x="577574" y="367131"/>
                </a:cubicBezTo>
                <a:cubicBezTo>
                  <a:pt x="547976" y="363733"/>
                  <a:pt x="519901" y="353308"/>
                  <a:pt x="492060" y="343233"/>
                </a:cubicBezTo>
                <a:cubicBezTo>
                  <a:pt x="459382" y="331030"/>
                  <a:pt x="428685" y="314071"/>
                  <a:pt x="400961" y="292901"/>
                </a:cubicBezTo>
                <a:cubicBezTo>
                  <a:pt x="372691" y="270995"/>
                  <a:pt x="345670" y="247528"/>
                  <a:pt x="316658" y="226521"/>
                </a:cubicBezTo>
                <a:cubicBezTo>
                  <a:pt x="263280" y="182787"/>
                  <a:pt x="203028" y="148425"/>
                  <a:pt x="141411" y="117850"/>
                </a:cubicBezTo>
                <a:cubicBezTo>
                  <a:pt x="106269" y="100280"/>
                  <a:pt x="68822" y="87589"/>
                  <a:pt x="33445" y="70368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88811A"/>
          </a:solidFill>
          <a:ln w="28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sz="1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315654" y="218031"/>
            <a:ext cx="954395" cy="949738"/>
            <a:chOff x="2166677" y="1438755"/>
            <a:chExt cx="931232" cy="926688"/>
          </a:xfrm>
        </p:grpSpPr>
        <p:sp>
          <p:nvSpPr>
            <p:cNvPr id="27" name="任意多边形: 形状 26"/>
            <p:cNvSpPr/>
            <p:nvPr/>
          </p:nvSpPr>
          <p:spPr>
            <a:xfrm>
              <a:off x="2166677" y="1438755"/>
              <a:ext cx="931232" cy="926688"/>
            </a:xfrm>
            <a:custGeom>
              <a:avLst/>
              <a:gdLst>
                <a:gd name="connsiteX0" fmla="*/ 522339 w 931232"/>
                <a:gd name="connsiteY0" fmla="*/ 925622 h 926688"/>
                <a:gd name="connsiteX1" fmla="*/ 495393 w 931232"/>
                <a:gd name="connsiteY1" fmla="*/ 926050 h 926688"/>
                <a:gd name="connsiteX2" fmla="*/ 459132 w 931232"/>
                <a:gd name="connsiteY2" fmla="*/ 921793 h 926688"/>
                <a:gd name="connsiteX3" fmla="*/ 419355 w 931232"/>
                <a:gd name="connsiteY3" fmla="*/ 916592 h 926688"/>
                <a:gd name="connsiteX4" fmla="*/ 378607 w 931232"/>
                <a:gd name="connsiteY4" fmla="*/ 885959 h 926688"/>
                <a:gd name="connsiteX5" fmla="*/ 346260 w 931232"/>
                <a:gd name="connsiteY5" fmla="*/ 829838 h 926688"/>
                <a:gd name="connsiteX6" fmla="*/ 343117 w 931232"/>
                <a:gd name="connsiteY6" fmla="*/ 811350 h 926688"/>
                <a:gd name="connsiteX7" fmla="*/ 335487 w 931232"/>
                <a:gd name="connsiteY7" fmla="*/ 774888 h 926688"/>
                <a:gd name="connsiteX8" fmla="*/ 332887 w 931232"/>
                <a:gd name="connsiteY8" fmla="*/ 749399 h 926688"/>
                <a:gd name="connsiteX9" fmla="*/ 330030 w 931232"/>
                <a:gd name="connsiteY9" fmla="*/ 711052 h 926688"/>
                <a:gd name="connsiteX10" fmla="*/ 331487 w 931232"/>
                <a:gd name="connsiteY10" fmla="*/ 692621 h 926688"/>
                <a:gd name="connsiteX11" fmla="*/ 304769 w 931232"/>
                <a:gd name="connsiteY11" fmla="*/ 720396 h 926688"/>
                <a:gd name="connsiteX12" fmla="*/ 281909 w 931232"/>
                <a:gd name="connsiteY12" fmla="*/ 740027 h 926688"/>
                <a:gd name="connsiteX13" fmla="*/ 253820 w 931232"/>
                <a:gd name="connsiteY13" fmla="*/ 754943 h 926688"/>
                <a:gd name="connsiteX14" fmla="*/ 225388 w 931232"/>
                <a:gd name="connsiteY14" fmla="*/ 753314 h 926688"/>
                <a:gd name="connsiteX15" fmla="*/ 202842 w 931232"/>
                <a:gd name="connsiteY15" fmla="*/ 746113 h 926688"/>
                <a:gd name="connsiteX16" fmla="*/ 181782 w 931232"/>
                <a:gd name="connsiteY16" fmla="*/ 732912 h 926688"/>
                <a:gd name="connsiteX17" fmla="*/ 150121 w 931232"/>
                <a:gd name="connsiteY17" fmla="*/ 732626 h 926688"/>
                <a:gd name="connsiteX18" fmla="*/ 106459 w 931232"/>
                <a:gd name="connsiteY18" fmla="*/ 730283 h 926688"/>
                <a:gd name="connsiteX19" fmla="*/ 70311 w 931232"/>
                <a:gd name="connsiteY19" fmla="*/ 704565 h 926688"/>
                <a:gd name="connsiteX20" fmla="*/ 45994 w 931232"/>
                <a:gd name="connsiteY20" fmla="*/ 680877 h 926688"/>
                <a:gd name="connsiteX21" fmla="*/ 20620 w 931232"/>
                <a:gd name="connsiteY21" fmla="*/ 658588 h 926688"/>
                <a:gd name="connsiteX22" fmla="*/ 7446 w 931232"/>
                <a:gd name="connsiteY22" fmla="*/ 625441 h 926688"/>
                <a:gd name="connsiteX23" fmla="*/ 5589 w 931232"/>
                <a:gd name="connsiteY23" fmla="*/ 550689 h 926688"/>
                <a:gd name="connsiteX24" fmla="*/ 30535 w 931232"/>
                <a:gd name="connsiteY24" fmla="*/ 500140 h 926688"/>
                <a:gd name="connsiteX25" fmla="*/ 48337 w 931232"/>
                <a:gd name="connsiteY25" fmla="*/ 470222 h 926688"/>
                <a:gd name="connsiteX26" fmla="*/ 67997 w 931232"/>
                <a:gd name="connsiteY26" fmla="*/ 445847 h 926688"/>
                <a:gd name="connsiteX27" fmla="*/ 164666 w 931232"/>
                <a:gd name="connsiteY27" fmla="*/ 385497 h 926688"/>
                <a:gd name="connsiteX28" fmla="*/ 154065 w 931232"/>
                <a:gd name="connsiteY28" fmla="*/ 372352 h 926688"/>
                <a:gd name="connsiteX29" fmla="*/ 128347 w 931232"/>
                <a:gd name="connsiteY29" fmla="*/ 343777 h 926688"/>
                <a:gd name="connsiteX30" fmla="*/ 108059 w 931232"/>
                <a:gd name="connsiteY30" fmla="*/ 325518 h 926688"/>
                <a:gd name="connsiteX31" fmla="*/ 78284 w 931232"/>
                <a:gd name="connsiteY31" fmla="*/ 253223 h 926688"/>
                <a:gd name="connsiteX32" fmla="*/ 78655 w 931232"/>
                <a:gd name="connsiteY32" fmla="*/ 202760 h 926688"/>
                <a:gd name="connsiteX33" fmla="*/ 81799 w 931232"/>
                <a:gd name="connsiteY33" fmla="*/ 171899 h 926688"/>
                <a:gd name="connsiteX34" fmla="*/ 90600 w 931232"/>
                <a:gd name="connsiteY34" fmla="*/ 153554 h 926688"/>
                <a:gd name="connsiteX35" fmla="*/ 120261 w 931232"/>
                <a:gd name="connsiteY35" fmla="*/ 122550 h 926688"/>
                <a:gd name="connsiteX36" fmla="*/ 137120 w 931232"/>
                <a:gd name="connsiteY36" fmla="*/ 95946 h 926688"/>
                <a:gd name="connsiteX37" fmla="*/ 147321 w 931232"/>
                <a:gd name="connsiteY37" fmla="*/ 43426 h 926688"/>
                <a:gd name="connsiteX38" fmla="*/ 166581 w 931232"/>
                <a:gd name="connsiteY38" fmla="*/ 17708 h 926688"/>
                <a:gd name="connsiteX39" fmla="*/ 189726 w 931232"/>
                <a:gd name="connsiteY39" fmla="*/ 2278 h 926688"/>
                <a:gd name="connsiteX40" fmla="*/ 211758 w 931232"/>
                <a:gd name="connsiteY40" fmla="*/ 1077 h 926688"/>
                <a:gd name="connsiteX41" fmla="*/ 255049 w 931232"/>
                <a:gd name="connsiteY41" fmla="*/ 8850 h 926688"/>
                <a:gd name="connsiteX42" fmla="*/ 287653 w 931232"/>
                <a:gd name="connsiteY42" fmla="*/ 14822 h 926688"/>
                <a:gd name="connsiteX43" fmla="*/ 312113 w 931232"/>
                <a:gd name="connsiteY43" fmla="*/ 36968 h 926688"/>
                <a:gd name="connsiteX44" fmla="*/ 355404 w 931232"/>
                <a:gd name="connsiteY44" fmla="*/ 72458 h 926688"/>
                <a:gd name="connsiteX45" fmla="*/ 377207 w 931232"/>
                <a:gd name="connsiteY45" fmla="*/ 94118 h 926688"/>
                <a:gd name="connsiteX46" fmla="*/ 406039 w 931232"/>
                <a:gd name="connsiteY46" fmla="*/ 122693 h 926688"/>
                <a:gd name="connsiteX47" fmla="*/ 428671 w 931232"/>
                <a:gd name="connsiteY47" fmla="*/ 163183 h 926688"/>
                <a:gd name="connsiteX48" fmla="*/ 445816 w 931232"/>
                <a:gd name="connsiteY48" fmla="*/ 136409 h 926688"/>
                <a:gd name="connsiteX49" fmla="*/ 470733 w 931232"/>
                <a:gd name="connsiteY49" fmla="*/ 106748 h 926688"/>
                <a:gd name="connsiteX50" fmla="*/ 490735 w 931232"/>
                <a:gd name="connsiteY50" fmla="*/ 83631 h 926688"/>
                <a:gd name="connsiteX51" fmla="*/ 525397 w 931232"/>
                <a:gd name="connsiteY51" fmla="*/ 50198 h 926688"/>
                <a:gd name="connsiteX52" fmla="*/ 554172 w 931232"/>
                <a:gd name="connsiteY52" fmla="*/ 35910 h 926688"/>
                <a:gd name="connsiteX53" fmla="*/ 591891 w 931232"/>
                <a:gd name="connsiteY53" fmla="*/ 27338 h 926688"/>
                <a:gd name="connsiteX54" fmla="*/ 618351 w 931232"/>
                <a:gd name="connsiteY54" fmla="*/ 31138 h 926688"/>
                <a:gd name="connsiteX55" fmla="*/ 629467 w 931232"/>
                <a:gd name="connsiteY55" fmla="*/ 28881 h 926688"/>
                <a:gd name="connsiteX56" fmla="*/ 659728 w 931232"/>
                <a:gd name="connsiteY56" fmla="*/ 26223 h 926688"/>
                <a:gd name="connsiteX57" fmla="*/ 684503 w 931232"/>
                <a:gd name="connsiteY57" fmla="*/ 36025 h 926688"/>
                <a:gd name="connsiteX58" fmla="*/ 721936 w 931232"/>
                <a:gd name="connsiteY58" fmla="*/ 56313 h 926688"/>
                <a:gd name="connsiteX59" fmla="*/ 738023 w 931232"/>
                <a:gd name="connsiteY59" fmla="*/ 70600 h 926688"/>
                <a:gd name="connsiteX60" fmla="*/ 749282 w 931232"/>
                <a:gd name="connsiteY60" fmla="*/ 99833 h 926688"/>
                <a:gd name="connsiteX61" fmla="*/ 757026 w 931232"/>
                <a:gd name="connsiteY61" fmla="*/ 134465 h 926688"/>
                <a:gd name="connsiteX62" fmla="*/ 761684 w 931232"/>
                <a:gd name="connsiteY62" fmla="*/ 168755 h 926688"/>
                <a:gd name="connsiteX63" fmla="*/ 754140 w 931232"/>
                <a:gd name="connsiteY63" fmla="*/ 219305 h 926688"/>
                <a:gd name="connsiteX64" fmla="*/ 743624 w 931232"/>
                <a:gd name="connsiteY64" fmla="*/ 250737 h 926688"/>
                <a:gd name="connsiteX65" fmla="*/ 720764 w 931232"/>
                <a:gd name="connsiteY65" fmla="*/ 292400 h 926688"/>
                <a:gd name="connsiteX66" fmla="*/ 706934 w 931232"/>
                <a:gd name="connsiteY66" fmla="*/ 326347 h 926688"/>
                <a:gd name="connsiteX67" fmla="*/ 704076 w 931232"/>
                <a:gd name="connsiteY67" fmla="*/ 358236 h 926688"/>
                <a:gd name="connsiteX68" fmla="*/ 736223 w 931232"/>
                <a:gd name="connsiteY68" fmla="*/ 359065 h 926688"/>
                <a:gd name="connsiteX69" fmla="*/ 803775 w 931232"/>
                <a:gd name="connsiteY69" fmla="*/ 379525 h 926688"/>
                <a:gd name="connsiteX70" fmla="*/ 851152 w 931232"/>
                <a:gd name="connsiteY70" fmla="*/ 404242 h 926688"/>
                <a:gd name="connsiteX71" fmla="*/ 874355 w 931232"/>
                <a:gd name="connsiteY71" fmla="*/ 426759 h 926688"/>
                <a:gd name="connsiteX72" fmla="*/ 900787 w 931232"/>
                <a:gd name="connsiteY72" fmla="*/ 461049 h 926688"/>
                <a:gd name="connsiteX73" fmla="*/ 919960 w 931232"/>
                <a:gd name="connsiteY73" fmla="*/ 525314 h 926688"/>
                <a:gd name="connsiteX74" fmla="*/ 928533 w 931232"/>
                <a:gd name="connsiteY74" fmla="*/ 560633 h 926688"/>
                <a:gd name="connsiteX75" fmla="*/ 931533 w 931232"/>
                <a:gd name="connsiteY75" fmla="*/ 582750 h 926688"/>
                <a:gd name="connsiteX76" fmla="*/ 921618 w 931232"/>
                <a:gd name="connsiteY76" fmla="*/ 602210 h 926688"/>
                <a:gd name="connsiteX77" fmla="*/ 894929 w 931232"/>
                <a:gd name="connsiteY77" fmla="*/ 636700 h 926688"/>
                <a:gd name="connsiteX78" fmla="*/ 872926 w 931232"/>
                <a:gd name="connsiteY78" fmla="*/ 658102 h 926688"/>
                <a:gd name="connsiteX79" fmla="*/ 849209 w 931232"/>
                <a:gd name="connsiteY79" fmla="*/ 674162 h 926688"/>
                <a:gd name="connsiteX80" fmla="*/ 830435 w 931232"/>
                <a:gd name="connsiteY80" fmla="*/ 688449 h 926688"/>
                <a:gd name="connsiteX81" fmla="*/ 795288 w 931232"/>
                <a:gd name="connsiteY81" fmla="*/ 697393 h 926688"/>
                <a:gd name="connsiteX82" fmla="*/ 759569 w 931232"/>
                <a:gd name="connsiteY82" fmla="*/ 692821 h 926688"/>
                <a:gd name="connsiteX83" fmla="*/ 709391 w 931232"/>
                <a:gd name="connsiteY83" fmla="*/ 684934 h 926688"/>
                <a:gd name="connsiteX84" fmla="*/ 631382 w 931232"/>
                <a:gd name="connsiteY84" fmla="*/ 652159 h 926688"/>
                <a:gd name="connsiteX85" fmla="*/ 638097 w 931232"/>
                <a:gd name="connsiteY85" fmla="*/ 671590 h 926688"/>
                <a:gd name="connsiteX86" fmla="*/ 642612 w 931232"/>
                <a:gd name="connsiteY86" fmla="*/ 693250 h 926688"/>
                <a:gd name="connsiteX87" fmla="*/ 656242 w 931232"/>
                <a:gd name="connsiteY87" fmla="*/ 736112 h 926688"/>
                <a:gd name="connsiteX88" fmla="*/ 658185 w 931232"/>
                <a:gd name="connsiteY88" fmla="*/ 804692 h 926688"/>
                <a:gd name="connsiteX89" fmla="*/ 643412 w 931232"/>
                <a:gd name="connsiteY89" fmla="*/ 834867 h 926688"/>
                <a:gd name="connsiteX90" fmla="*/ 622266 w 931232"/>
                <a:gd name="connsiteY90" fmla="*/ 855013 h 926688"/>
                <a:gd name="connsiteX91" fmla="*/ 596749 w 931232"/>
                <a:gd name="connsiteY91" fmla="*/ 880873 h 926688"/>
                <a:gd name="connsiteX92" fmla="*/ 577232 w 931232"/>
                <a:gd name="connsiteY92" fmla="*/ 892875 h 926688"/>
                <a:gd name="connsiteX93" fmla="*/ 551829 w 931232"/>
                <a:gd name="connsiteY93" fmla="*/ 905590 h 926688"/>
                <a:gd name="connsiteX94" fmla="*/ 522339 w 931232"/>
                <a:gd name="connsiteY94" fmla="*/ 925622 h 9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31232" h="926688">
                  <a:moveTo>
                    <a:pt x="522339" y="925622"/>
                  </a:moveTo>
                  <a:cubicBezTo>
                    <a:pt x="513595" y="928308"/>
                    <a:pt x="504337" y="926850"/>
                    <a:pt x="495393" y="926050"/>
                  </a:cubicBezTo>
                  <a:cubicBezTo>
                    <a:pt x="483334" y="924336"/>
                    <a:pt x="471219" y="923393"/>
                    <a:pt x="459132" y="921793"/>
                  </a:cubicBezTo>
                  <a:cubicBezTo>
                    <a:pt x="445844" y="920621"/>
                    <a:pt x="432071" y="921335"/>
                    <a:pt x="419355" y="916592"/>
                  </a:cubicBezTo>
                  <a:cubicBezTo>
                    <a:pt x="403201" y="910346"/>
                    <a:pt x="389095" y="899742"/>
                    <a:pt x="378607" y="885959"/>
                  </a:cubicBezTo>
                  <a:cubicBezTo>
                    <a:pt x="365177" y="869043"/>
                    <a:pt x="351347" y="851269"/>
                    <a:pt x="346260" y="829838"/>
                  </a:cubicBezTo>
                  <a:cubicBezTo>
                    <a:pt x="344758" y="823761"/>
                    <a:pt x="343707" y="817582"/>
                    <a:pt x="343117" y="811350"/>
                  </a:cubicBezTo>
                  <a:cubicBezTo>
                    <a:pt x="340602" y="799177"/>
                    <a:pt x="338288" y="786976"/>
                    <a:pt x="335487" y="774888"/>
                  </a:cubicBezTo>
                  <a:cubicBezTo>
                    <a:pt x="334135" y="766449"/>
                    <a:pt x="333267" y="757939"/>
                    <a:pt x="332887" y="749399"/>
                  </a:cubicBezTo>
                  <a:cubicBezTo>
                    <a:pt x="332373" y="736598"/>
                    <a:pt x="329315" y="723911"/>
                    <a:pt x="330030" y="711052"/>
                  </a:cubicBezTo>
                  <a:cubicBezTo>
                    <a:pt x="330030" y="704880"/>
                    <a:pt x="331516" y="698793"/>
                    <a:pt x="331487" y="692621"/>
                  </a:cubicBezTo>
                  <a:cubicBezTo>
                    <a:pt x="322572" y="701851"/>
                    <a:pt x="313085" y="710566"/>
                    <a:pt x="304769" y="720396"/>
                  </a:cubicBezTo>
                  <a:cubicBezTo>
                    <a:pt x="298007" y="727877"/>
                    <a:pt x="290326" y="734473"/>
                    <a:pt x="281909" y="740027"/>
                  </a:cubicBezTo>
                  <a:cubicBezTo>
                    <a:pt x="273165" y="746028"/>
                    <a:pt x="264307" y="752428"/>
                    <a:pt x="253820" y="754943"/>
                  </a:cubicBezTo>
                  <a:cubicBezTo>
                    <a:pt x="244419" y="757086"/>
                    <a:pt x="234675" y="755343"/>
                    <a:pt x="225388" y="753314"/>
                  </a:cubicBezTo>
                  <a:cubicBezTo>
                    <a:pt x="217701" y="751628"/>
                    <a:pt x="209615" y="750457"/>
                    <a:pt x="202842" y="746113"/>
                  </a:cubicBezTo>
                  <a:cubicBezTo>
                    <a:pt x="196070" y="741770"/>
                    <a:pt x="190155" y="734683"/>
                    <a:pt x="181782" y="732912"/>
                  </a:cubicBezTo>
                  <a:cubicBezTo>
                    <a:pt x="171410" y="730511"/>
                    <a:pt x="160608" y="731483"/>
                    <a:pt x="150121" y="732626"/>
                  </a:cubicBezTo>
                  <a:cubicBezTo>
                    <a:pt x="135605" y="733340"/>
                    <a:pt x="120661" y="734283"/>
                    <a:pt x="106459" y="730283"/>
                  </a:cubicBezTo>
                  <a:cubicBezTo>
                    <a:pt x="92171" y="725397"/>
                    <a:pt x="80741" y="714909"/>
                    <a:pt x="70311" y="704565"/>
                  </a:cubicBezTo>
                  <a:cubicBezTo>
                    <a:pt x="62339" y="696536"/>
                    <a:pt x="54195" y="688678"/>
                    <a:pt x="45994" y="680877"/>
                  </a:cubicBezTo>
                  <a:cubicBezTo>
                    <a:pt x="37793" y="673076"/>
                    <a:pt x="27677" y="667532"/>
                    <a:pt x="20620" y="658588"/>
                  </a:cubicBezTo>
                  <a:cubicBezTo>
                    <a:pt x="12904" y="649158"/>
                    <a:pt x="11075" y="636728"/>
                    <a:pt x="7446" y="625441"/>
                  </a:cubicBezTo>
                  <a:cubicBezTo>
                    <a:pt x="531" y="601352"/>
                    <a:pt x="-2698" y="574863"/>
                    <a:pt x="5589" y="550689"/>
                  </a:cubicBezTo>
                  <a:cubicBezTo>
                    <a:pt x="12047" y="532972"/>
                    <a:pt x="21905" y="516828"/>
                    <a:pt x="30535" y="500140"/>
                  </a:cubicBezTo>
                  <a:cubicBezTo>
                    <a:pt x="36021" y="489881"/>
                    <a:pt x="42394" y="480137"/>
                    <a:pt x="48337" y="470222"/>
                  </a:cubicBezTo>
                  <a:cubicBezTo>
                    <a:pt x="53834" y="461299"/>
                    <a:pt x="60440" y="453109"/>
                    <a:pt x="67997" y="445847"/>
                  </a:cubicBezTo>
                  <a:cubicBezTo>
                    <a:pt x="94086" y="417558"/>
                    <a:pt x="128433" y="397784"/>
                    <a:pt x="164666" y="385497"/>
                  </a:cubicBezTo>
                  <a:cubicBezTo>
                    <a:pt x="161809" y="380696"/>
                    <a:pt x="157437" y="376924"/>
                    <a:pt x="154065" y="372352"/>
                  </a:cubicBezTo>
                  <a:cubicBezTo>
                    <a:pt x="145949" y="362465"/>
                    <a:pt x="138720" y="351578"/>
                    <a:pt x="128347" y="343777"/>
                  </a:cubicBezTo>
                  <a:cubicBezTo>
                    <a:pt x="121118" y="338262"/>
                    <a:pt x="113603" y="332862"/>
                    <a:pt x="108059" y="325518"/>
                  </a:cubicBezTo>
                  <a:cubicBezTo>
                    <a:pt x="92086" y="304630"/>
                    <a:pt x="80370" y="279798"/>
                    <a:pt x="78284" y="253223"/>
                  </a:cubicBezTo>
                  <a:cubicBezTo>
                    <a:pt x="75684" y="236478"/>
                    <a:pt x="77227" y="219533"/>
                    <a:pt x="78655" y="202760"/>
                  </a:cubicBezTo>
                  <a:cubicBezTo>
                    <a:pt x="79684" y="192473"/>
                    <a:pt x="80198" y="182129"/>
                    <a:pt x="81799" y="171899"/>
                  </a:cubicBezTo>
                  <a:cubicBezTo>
                    <a:pt x="82982" y="165088"/>
                    <a:pt x="86028" y="158739"/>
                    <a:pt x="90600" y="153554"/>
                  </a:cubicBezTo>
                  <a:cubicBezTo>
                    <a:pt x="99429" y="142124"/>
                    <a:pt x="110945" y="133551"/>
                    <a:pt x="120261" y="122550"/>
                  </a:cubicBezTo>
                  <a:cubicBezTo>
                    <a:pt x="126947" y="114434"/>
                    <a:pt x="133576" y="105948"/>
                    <a:pt x="137120" y="95946"/>
                  </a:cubicBezTo>
                  <a:cubicBezTo>
                    <a:pt x="142835" y="78801"/>
                    <a:pt x="140406" y="60142"/>
                    <a:pt x="147321" y="43426"/>
                  </a:cubicBezTo>
                  <a:cubicBezTo>
                    <a:pt x="151350" y="33339"/>
                    <a:pt x="158922" y="25280"/>
                    <a:pt x="166581" y="17708"/>
                  </a:cubicBezTo>
                  <a:cubicBezTo>
                    <a:pt x="173039" y="10892"/>
                    <a:pt x="180950" y="5618"/>
                    <a:pt x="189726" y="2278"/>
                  </a:cubicBezTo>
                  <a:cubicBezTo>
                    <a:pt x="196914" y="396"/>
                    <a:pt x="204408" y="-12"/>
                    <a:pt x="211758" y="1077"/>
                  </a:cubicBezTo>
                  <a:cubicBezTo>
                    <a:pt x="226302" y="3135"/>
                    <a:pt x="240333" y="8621"/>
                    <a:pt x="255049" y="8850"/>
                  </a:cubicBezTo>
                  <a:cubicBezTo>
                    <a:pt x="266079" y="9221"/>
                    <a:pt x="277909" y="8621"/>
                    <a:pt x="287653" y="14822"/>
                  </a:cubicBezTo>
                  <a:cubicBezTo>
                    <a:pt x="297397" y="21023"/>
                    <a:pt x="304141" y="29424"/>
                    <a:pt x="312113" y="36968"/>
                  </a:cubicBezTo>
                  <a:cubicBezTo>
                    <a:pt x="325258" y="50341"/>
                    <a:pt x="341545" y="59828"/>
                    <a:pt x="355404" y="72458"/>
                  </a:cubicBezTo>
                  <a:cubicBezTo>
                    <a:pt x="362891" y="79459"/>
                    <a:pt x="370063" y="86745"/>
                    <a:pt x="377207" y="94118"/>
                  </a:cubicBezTo>
                  <a:cubicBezTo>
                    <a:pt x="386665" y="103805"/>
                    <a:pt x="397724" y="111920"/>
                    <a:pt x="406039" y="122693"/>
                  </a:cubicBezTo>
                  <a:cubicBezTo>
                    <a:pt x="415326" y="135151"/>
                    <a:pt x="420727" y="149896"/>
                    <a:pt x="428671" y="163183"/>
                  </a:cubicBezTo>
                  <a:cubicBezTo>
                    <a:pt x="433575" y="153764"/>
                    <a:pt x="439312" y="144804"/>
                    <a:pt x="445816" y="136409"/>
                  </a:cubicBezTo>
                  <a:cubicBezTo>
                    <a:pt x="453931" y="126350"/>
                    <a:pt x="462675" y="116863"/>
                    <a:pt x="470733" y="106748"/>
                  </a:cubicBezTo>
                  <a:cubicBezTo>
                    <a:pt x="476962" y="98718"/>
                    <a:pt x="483792" y="91174"/>
                    <a:pt x="490735" y="83631"/>
                  </a:cubicBezTo>
                  <a:cubicBezTo>
                    <a:pt x="501365" y="71629"/>
                    <a:pt x="511538" y="58713"/>
                    <a:pt x="525397" y="50198"/>
                  </a:cubicBezTo>
                  <a:cubicBezTo>
                    <a:pt x="534728" y="44928"/>
                    <a:pt x="544333" y="40158"/>
                    <a:pt x="554172" y="35910"/>
                  </a:cubicBezTo>
                  <a:cubicBezTo>
                    <a:pt x="565893" y="30117"/>
                    <a:pt x="578818" y="27180"/>
                    <a:pt x="591891" y="27338"/>
                  </a:cubicBezTo>
                  <a:cubicBezTo>
                    <a:pt x="600863" y="27338"/>
                    <a:pt x="609579" y="29624"/>
                    <a:pt x="618351" y="31138"/>
                  </a:cubicBezTo>
                  <a:cubicBezTo>
                    <a:pt x="622238" y="32053"/>
                    <a:pt x="625867" y="30052"/>
                    <a:pt x="629467" y="28881"/>
                  </a:cubicBezTo>
                  <a:cubicBezTo>
                    <a:pt x="639071" y="25030"/>
                    <a:pt x="649600" y="24106"/>
                    <a:pt x="659728" y="26223"/>
                  </a:cubicBezTo>
                  <a:cubicBezTo>
                    <a:pt x="668316" y="28585"/>
                    <a:pt x="676623" y="31871"/>
                    <a:pt x="684503" y="36025"/>
                  </a:cubicBezTo>
                  <a:cubicBezTo>
                    <a:pt x="697483" y="41815"/>
                    <a:pt x="709998" y="48598"/>
                    <a:pt x="721936" y="56313"/>
                  </a:cubicBezTo>
                  <a:cubicBezTo>
                    <a:pt x="728052" y="60153"/>
                    <a:pt x="733488" y="64981"/>
                    <a:pt x="738023" y="70600"/>
                  </a:cubicBezTo>
                  <a:cubicBezTo>
                    <a:pt x="744530" y="79047"/>
                    <a:pt x="748442" y="89203"/>
                    <a:pt x="749282" y="99833"/>
                  </a:cubicBezTo>
                  <a:cubicBezTo>
                    <a:pt x="750192" y="111688"/>
                    <a:pt x="752800" y="123351"/>
                    <a:pt x="757026" y="134465"/>
                  </a:cubicBezTo>
                  <a:cubicBezTo>
                    <a:pt x="761582" y="145283"/>
                    <a:pt x="763189" y="157115"/>
                    <a:pt x="761684" y="168755"/>
                  </a:cubicBezTo>
                  <a:cubicBezTo>
                    <a:pt x="759226" y="185615"/>
                    <a:pt x="758826" y="202817"/>
                    <a:pt x="754140" y="219305"/>
                  </a:cubicBezTo>
                  <a:cubicBezTo>
                    <a:pt x="750825" y="229820"/>
                    <a:pt x="747253" y="240279"/>
                    <a:pt x="743624" y="250737"/>
                  </a:cubicBezTo>
                  <a:cubicBezTo>
                    <a:pt x="738395" y="265853"/>
                    <a:pt x="728422" y="278541"/>
                    <a:pt x="720764" y="292400"/>
                  </a:cubicBezTo>
                  <a:cubicBezTo>
                    <a:pt x="714396" y="302917"/>
                    <a:pt x="709729" y="314374"/>
                    <a:pt x="706934" y="326347"/>
                  </a:cubicBezTo>
                  <a:cubicBezTo>
                    <a:pt x="704391" y="336805"/>
                    <a:pt x="705791" y="347664"/>
                    <a:pt x="704076" y="358236"/>
                  </a:cubicBezTo>
                  <a:cubicBezTo>
                    <a:pt x="714792" y="358236"/>
                    <a:pt x="725593" y="357408"/>
                    <a:pt x="736223" y="359065"/>
                  </a:cubicBezTo>
                  <a:cubicBezTo>
                    <a:pt x="759683" y="362265"/>
                    <a:pt x="781715" y="371409"/>
                    <a:pt x="803775" y="379525"/>
                  </a:cubicBezTo>
                  <a:cubicBezTo>
                    <a:pt x="820520" y="385697"/>
                    <a:pt x="837093" y="393041"/>
                    <a:pt x="851152" y="404242"/>
                  </a:cubicBezTo>
                  <a:cubicBezTo>
                    <a:pt x="859799" y="410746"/>
                    <a:pt x="867594" y="418311"/>
                    <a:pt x="874355" y="426759"/>
                  </a:cubicBezTo>
                  <a:cubicBezTo>
                    <a:pt x="883470" y="437989"/>
                    <a:pt x="893500" y="448619"/>
                    <a:pt x="900787" y="461049"/>
                  </a:cubicBezTo>
                  <a:cubicBezTo>
                    <a:pt x="911874" y="480766"/>
                    <a:pt x="915760" y="503369"/>
                    <a:pt x="919960" y="525314"/>
                  </a:cubicBezTo>
                  <a:cubicBezTo>
                    <a:pt x="921537" y="537362"/>
                    <a:pt x="924411" y="549203"/>
                    <a:pt x="928533" y="560633"/>
                  </a:cubicBezTo>
                  <a:cubicBezTo>
                    <a:pt x="931482" y="567607"/>
                    <a:pt x="932518" y="575242"/>
                    <a:pt x="931533" y="582750"/>
                  </a:cubicBezTo>
                  <a:cubicBezTo>
                    <a:pt x="930590" y="590180"/>
                    <a:pt x="926247" y="596552"/>
                    <a:pt x="921618" y="602210"/>
                  </a:cubicBezTo>
                  <a:cubicBezTo>
                    <a:pt x="912140" y="613244"/>
                    <a:pt x="903232" y="624756"/>
                    <a:pt x="894929" y="636700"/>
                  </a:cubicBezTo>
                  <a:cubicBezTo>
                    <a:pt x="888867" y="645035"/>
                    <a:pt x="881426" y="652273"/>
                    <a:pt x="872926" y="658102"/>
                  </a:cubicBezTo>
                  <a:cubicBezTo>
                    <a:pt x="865296" y="663817"/>
                    <a:pt x="856267" y="667618"/>
                    <a:pt x="849209" y="674162"/>
                  </a:cubicBezTo>
                  <a:cubicBezTo>
                    <a:pt x="843494" y="679505"/>
                    <a:pt x="837779" y="685220"/>
                    <a:pt x="830435" y="688449"/>
                  </a:cubicBezTo>
                  <a:cubicBezTo>
                    <a:pt x="819256" y="693242"/>
                    <a:pt x="807398" y="696260"/>
                    <a:pt x="795288" y="697393"/>
                  </a:cubicBezTo>
                  <a:cubicBezTo>
                    <a:pt x="783172" y="698479"/>
                    <a:pt x="771256" y="695707"/>
                    <a:pt x="759569" y="692821"/>
                  </a:cubicBezTo>
                  <a:cubicBezTo>
                    <a:pt x="743053" y="688878"/>
                    <a:pt x="725936" y="688706"/>
                    <a:pt x="709391" y="684934"/>
                  </a:cubicBezTo>
                  <a:cubicBezTo>
                    <a:pt x="681759" y="678476"/>
                    <a:pt x="656499" y="664932"/>
                    <a:pt x="631382" y="652159"/>
                  </a:cubicBezTo>
                  <a:cubicBezTo>
                    <a:pt x="633153" y="658788"/>
                    <a:pt x="636582" y="664875"/>
                    <a:pt x="638097" y="671590"/>
                  </a:cubicBezTo>
                  <a:cubicBezTo>
                    <a:pt x="640240" y="678676"/>
                    <a:pt x="640583" y="686134"/>
                    <a:pt x="642612" y="693250"/>
                  </a:cubicBezTo>
                  <a:cubicBezTo>
                    <a:pt x="646155" y="707851"/>
                    <a:pt x="652470" y="721596"/>
                    <a:pt x="656242" y="736112"/>
                  </a:cubicBezTo>
                  <a:cubicBezTo>
                    <a:pt x="661328" y="758515"/>
                    <a:pt x="663043" y="782061"/>
                    <a:pt x="658185" y="804692"/>
                  </a:cubicBezTo>
                  <a:cubicBezTo>
                    <a:pt x="655882" y="815835"/>
                    <a:pt x="650800" y="826214"/>
                    <a:pt x="643412" y="834867"/>
                  </a:cubicBezTo>
                  <a:cubicBezTo>
                    <a:pt x="637039" y="842297"/>
                    <a:pt x="628495" y="847440"/>
                    <a:pt x="622266" y="855013"/>
                  </a:cubicBezTo>
                  <a:cubicBezTo>
                    <a:pt x="614437" y="864214"/>
                    <a:pt x="607264" y="874472"/>
                    <a:pt x="596749" y="880873"/>
                  </a:cubicBezTo>
                  <a:cubicBezTo>
                    <a:pt x="590119" y="884674"/>
                    <a:pt x="583604" y="888645"/>
                    <a:pt x="577232" y="892875"/>
                  </a:cubicBezTo>
                  <a:cubicBezTo>
                    <a:pt x="569224" y="897976"/>
                    <a:pt x="560711" y="902237"/>
                    <a:pt x="551829" y="905590"/>
                  </a:cubicBezTo>
                  <a:cubicBezTo>
                    <a:pt x="540513" y="910162"/>
                    <a:pt x="533855" y="921650"/>
                    <a:pt x="522339" y="925622"/>
                  </a:cubicBezTo>
                  <a:close/>
                </a:path>
              </a:pathLst>
            </a:custGeom>
            <a:solidFill>
              <a:srgbClr val="FFBFA6"/>
            </a:solidFill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2578800" y="1867544"/>
              <a:ext cx="61920" cy="156721"/>
            </a:xfrm>
            <a:custGeom>
              <a:avLst/>
              <a:gdLst>
                <a:gd name="connsiteX0" fmla="*/ 21662 w 61920"/>
                <a:gd name="connsiteY0" fmla="*/ 155390 h 156721"/>
                <a:gd name="connsiteX1" fmla="*/ 16690 w 61920"/>
                <a:gd name="connsiteY1" fmla="*/ 155733 h 156721"/>
                <a:gd name="connsiteX2" fmla="*/ 13833 w 61920"/>
                <a:gd name="connsiteY2" fmla="*/ 142588 h 156721"/>
                <a:gd name="connsiteX3" fmla="*/ 1546 w 61920"/>
                <a:gd name="connsiteY3" fmla="*/ 104212 h 156721"/>
                <a:gd name="connsiteX4" fmla="*/ 5975 w 61920"/>
                <a:gd name="connsiteY4" fmla="*/ 57463 h 156721"/>
                <a:gd name="connsiteX5" fmla="*/ 10804 w 61920"/>
                <a:gd name="connsiteY5" fmla="*/ 43461 h 156721"/>
                <a:gd name="connsiteX6" fmla="*/ 35321 w 61920"/>
                <a:gd name="connsiteY6" fmla="*/ 1142 h 156721"/>
                <a:gd name="connsiteX7" fmla="*/ 44437 w 61920"/>
                <a:gd name="connsiteY7" fmla="*/ 5514 h 156721"/>
                <a:gd name="connsiteX8" fmla="*/ 62410 w 61920"/>
                <a:gd name="connsiteY8" fmla="*/ 55720 h 156721"/>
                <a:gd name="connsiteX9" fmla="*/ 58981 w 61920"/>
                <a:gd name="connsiteY9" fmla="*/ 87153 h 156721"/>
                <a:gd name="connsiteX10" fmla="*/ 34093 w 61920"/>
                <a:gd name="connsiteY10" fmla="*/ 133473 h 156721"/>
                <a:gd name="connsiteX11" fmla="*/ 21662 w 61920"/>
                <a:gd name="connsiteY11" fmla="*/ 155390 h 15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920" h="156721">
                  <a:moveTo>
                    <a:pt x="21662" y="155390"/>
                  </a:moveTo>
                  <a:cubicBezTo>
                    <a:pt x="20605" y="157133"/>
                    <a:pt x="17548" y="158247"/>
                    <a:pt x="16690" y="155733"/>
                  </a:cubicBezTo>
                  <a:cubicBezTo>
                    <a:pt x="15347" y="151446"/>
                    <a:pt x="15862" y="146674"/>
                    <a:pt x="13833" y="142588"/>
                  </a:cubicBezTo>
                  <a:cubicBezTo>
                    <a:pt x="7535" y="130609"/>
                    <a:pt x="3377" y="117622"/>
                    <a:pt x="1546" y="104212"/>
                  </a:cubicBezTo>
                  <a:cubicBezTo>
                    <a:pt x="-826" y="88496"/>
                    <a:pt x="1888" y="72779"/>
                    <a:pt x="5975" y="57463"/>
                  </a:cubicBezTo>
                  <a:cubicBezTo>
                    <a:pt x="6975" y="52577"/>
                    <a:pt x="10175" y="48462"/>
                    <a:pt x="10804" y="43461"/>
                  </a:cubicBezTo>
                  <a:cubicBezTo>
                    <a:pt x="14147" y="26974"/>
                    <a:pt x="26520" y="14886"/>
                    <a:pt x="35321" y="1142"/>
                  </a:cubicBezTo>
                  <a:cubicBezTo>
                    <a:pt x="39179" y="-973"/>
                    <a:pt x="42608" y="2399"/>
                    <a:pt x="44437" y="5514"/>
                  </a:cubicBezTo>
                  <a:cubicBezTo>
                    <a:pt x="53589" y="20943"/>
                    <a:pt x="59691" y="37988"/>
                    <a:pt x="62410" y="55720"/>
                  </a:cubicBezTo>
                  <a:cubicBezTo>
                    <a:pt x="62839" y="66293"/>
                    <a:pt x="62725" y="77180"/>
                    <a:pt x="58981" y="87153"/>
                  </a:cubicBezTo>
                  <a:cubicBezTo>
                    <a:pt x="52838" y="103669"/>
                    <a:pt x="43379" y="118585"/>
                    <a:pt x="34093" y="133473"/>
                  </a:cubicBezTo>
                  <a:cubicBezTo>
                    <a:pt x="30863" y="141260"/>
                    <a:pt x="26688" y="148621"/>
                    <a:pt x="21662" y="155390"/>
                  </a:cubicBezTo>
                  <a:close/>
                </a:path>
              </a:pathLst>
            </a:custGeom>
            <a:solidFill>
              <a:srgbClr val="393206"/>
            </a:solidFill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2494492" y="1864204"/>
              <a:ext cx="87799" cy="94470"/>
            </a:xfrm>
            <a:custGeom>
              <a:avLst/>
              <a:gdLst>
                <a:gd name="connsiteX0" fmla="*/ 8958 w 87799"/>
                <a:gd name="connsiteY0" fmla="*/ 94493 h 94470"/>
                <a:gd name="connsiteX1" fmla="*/ 2557 w 87799"/>
                <a:gd name="connsiteY1" fmla="*/ 88493 h 94470"/>
                <a:gd name="connsiteX2" fmla="*/ 4472 w 87799"/>
                <a:gd name="connsiteY2" fmla="*/ 57517 h 94470"/>
                <a:gd name="connsiteX3" fmla="*/ 27589 w 87799"/>
                <a:gd name="connsiteY3" fmla="*/ 30543 h 94470"/>
                <a:gd name="connsiteX4" fmla="*/ 70623 w 87799"/>
                <a:gd name="connsiteY4" fmla="*/ 8025 h 94470"/>
                <a:gd name="connsiteX5" fmla="*/ 86682 w 87799"/>
                <a:gd name="connsiteY5" fmla="*/ 482 h 94470"/>
                <a:gd name="connsiteX6" fmla="*/ 88340 w 87799"/>
                <a:gd name="connsiteY6" fmla="*/ 5168 h 94470"/>
                <a:gd name="connsiteX7" fmla="*/ 60622 w 87799"/>
                <a:gd name="connsiteY7" fmla="*/ 62747 h 94470"/>
                <a:gd name="connsiteX8" fmla="*/ 8958 w 87799"/>
                <a:gd name="connsiteY8" fmla="*/ 94493 h 9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99" h="94470">
                  <a:moveTo>
                    <a:pt x="8958" y="94493"/>
                  </a:moveTo>
                  <a:cubicBezTo>
                    <a:pt x="5243" y="96465"/>
                    <a:pt x="2672" y="91636"/>
                    <a:pt x="2557" y="88493"/>
                  </a:cubicBezTo>
                  <a:cubicBezTo>
                    <a:pt x="-515" y="78269"/>
                    <a:pt x="164" y="67285"/>
                    <a:pt x="4472" y="57517"/>
                  </a:cubicBezTo>
                  <a:cubicBezTo>
                    <a:pt x="9622" y="46617"/>
                    <a:pt x="17606" y="37301"/>
                    <a:pt x="27589" y="30543"/>
                  </a:cubicBezTo>
                  <a:cubicBezTo>
                    <a:pt x="40562" y="20684"/>
                    <a:pt x="55907" y="14712"/>
                    <a:pt x="70623" y="8025"/>
                  </a:cubicBezTo>
                  <a:cubicBezTo>
                    <a:pt x="76138" y="5854"/>
                    <a:pt x="81024" y="2310"/>
                    <a:pt x="86682" y="482"/>
                  </a:cubicBezTo>
                  <a:cubicBezTo>
                    <a:pt x="87482" y="1910"/>
                    <a:pt x="88882" y="3339"/>
                    <a:pt x="88340" y="5168"/>
                  </a:cubicBezTo>
                  <a:cubicBezTo>
                    <a:pt x="85482" y="26542"/>
                    <a:pt x="76738" y="48030"/>
                    <a:pt x="60622" y="62747"/>
                  </a:cubicBezTo>
                  <a:cubicBezTo>
                    <a:pt x="46163" y="77263"/>
                    <a:pt x="27103" y="85607"/>
                    <a:pt x="8958" y="94493"/>
                  </a:cubicBezTo>
                  <a:close/>
                </a:path>
              </a:pathLst>
            </a:custGeom>
            <a:solidFill>
              <a:srgbClr val="393206"/>
            </a:solidFill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2635783" y="1855588"/>
              <a:ext cx="128274" cy="44048"/>
            </a:xfrm>
            <a:custGeom>
              <a:avLst/>
              <a:gdLst>
                <a:gd name="connsiteX0" fmla="*/ 95210 w 128274"/>
                <a:gd name="connsiteY0" fmla="*/ 41673 h 44048"/>
                <a:gd name="connsiteX1" fmla="*/ 64034 w 128274"/>
                <a:gd name="connsiteY1" fmla="*/ 44530 h 44048"/>
                <a:gd name="connsiteX2" fmla="*/ 25629 w 128274"/>
                <a:gd name="connsiteY2" fmla="*/ 32557 h 44048"/>
                <a:gd name="connsiteX3" fmla="*/ 4055 w 128274"/>
                <a:gd name="connsiteY3" fmla="*/ 13126 h 44048"/>
                <a:gd name="connsiteX4" fmla="*/ 798 w 128274"/>
                <a:gd name="connsiteY4" fmla="*/ 7668 h 44048"/>
                <a:gd name="connsiteX5" fmla="*/ 38774 w 128274"/>
                <a:gd name="connsiteY5" fmla="*/ 782 h 44048"/>
                <a:gd name="connsiteX6" fmla="*/ 85151 w 128274"/>
                <a:gd name="connsiteY6" fmla="*/ 4068 h 44048"/>
                <a:gd name="connsiteX7" fmla="*/ 111440 w 128274"/>
                <a:gd name="connsiteY7" fmla="*/ 14841 h 44048"/>
                <a:gd name="connsiteX8" fmla="*/ 123156 w 128274"/>
                <a:gd name="connsiteY8" fmla="*/ 25213 h 44048"/>
                <a:gd name="connsiteX9" fmla="*/ 128871 w 128274"/>
                <a:gd name="connsiteY9" fmla="*/ 30786 h 44048"/>
                <a:gd name="connsiteX10" fmla="*/ 95209 w 128274"/>
                <a:gd name="connsiteY10" fmla="*/ 41673 h 4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274" h="44048">
                  <a:moveTo>
                    <a:pt x="95210" y="41673"/>
                  </a:moveTo>
                  <a:cubicBezTo>
                    <a:pt x="85094" y="44530"/>
                    <a:pt x="74464" y="44530"/>
                    <a:pt x="64034" y="44530"/>
                  </a:cubicBezTo>
                  <a:cubicBezTo>
                    <a:pt x="50415" y="43916"/>
                    <a:pt x="37185" y="39791"/>
                    <a:pt x="25629" y="32557"/>
                  </a:cubicBezTo>
                  <a:cubicBezTo>
                    <a:pt x="17216" y="27582"/>
                    <a:pt x="9881" y="20976"/>
                    <a:pt x="4055" y="13126"/>
                  </a:cubicBezTo>
                  <a:cubicBezTo>
                    <a:pt x="2941" y="11326"/>
                    <a:pt x="-2" y="10269"/>
                    <a:pt x="798" y="7668"/>
                  </a:cubicBezTo>
                  <a:cubicBezTo>
                    <a:pt x="12904" y="2981"/>
                    <a:pt x="25793" y="644"/>
                    <a:pt x="38774" y="782"/>
                  </a:cubicBezTo>
                  <a:cubicBezTo>
                    <a:pt x="54262" y="496"/>
                    <a:pt x="70207" y="-533"/>
                    <a:pt x="85151" y="4068"/>
                  </a:cubicBezTo>
                  <a:cubicBezTo>
                    <a:pt x="94178" y="6978"/>
                    <a:pt x="102967" y="10580"/>
                    <a:pt x="111440" y="14841"/>
                  </a:cubicBezTo>
                  <a:cubicBezTo>
                    <a:pt x="116527" y="16870"/>
                    <a:pt x="118470" y="22642"/>
                    <a:pt x="123156" y="25213"/>
                  </a:cubicBezTo>
                  <a:cubicBezTo>
                    <a:pt x="125413" y="26728"/>
                    <a:pt x="129500" y="27271"/>
                    <a:pt x="128871" y="30786"/>
                  </a:cubicBezTo>
                  <a:cubicBezTo>
                    <a:pt x="117961" y="35312"/>
                    <a:pt x="106704" y="38953"/>
                    <a:pt x="95209" y="41673"/>
                  </a:cubicBezTo>
                  <a:close/>
                </a:path>
              </a:pathLst>
            </a:custGeom>
            <a:solidFill>
              <a:srgbClr val="393206"/>
            </a:solidFill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11245" y="5074912"/>
            <a:ext cx="1306422" cy="1356724"/>
            <a:chOff x="768446" y="3738441"/>
            <a:chExt cx="1274716" cy="1323797"/>
          </a:xfrm>
        </p:grpSpPr>
        <p:sp>
          <p:nvSpPr>
            <p:cNvPr id="31" name="任意多边形: 形状 30"/>
            <p:cNvSpPr/>
            <p:nvPr/>
          </p:nvSpPr>
          <p:spPr>
            <a:xfrm>
              <a:off x="768446" y="3738441"/>
              <a:ext cx="1274716" cy="1323797"/>
            </a:xfrm>
            <a:custGeom>
              <a:avLst/>
              <a:gdLst>
                <a:gd name="connsiteX0" fmla="*/ 15675 w 1274716"/>
                <a:gd name="connsiteY0" fmla="*/ 874360 h 1323797"/>
                <a:gd name="connsiteX1" fmla="*/ 959 w 1274716"/>
                <a:gd name="connsiteY1" fmla="*/ 783405 h 1323797"/>
                <a:gd name="connsiteX2" fmla="*/ 29106 w 1274716"/>
                <a:gd name="connsiteY2" fmla="*/ 709682 h 1323797"/>
                <a:gd name="connsiteX3" fmla="*/ 74826 w 1274716"/>
                <a:gd name="connsiteY3" fmla="*/ 659418 h 1323797"/>
                <a:gd name="connsiteX4" fmla="*/ 108516 w 1274716"/>
                <a:gd name="connsiteY4" fmla="*/ 630272 h 1323797"/>
                <a:gd name="connsiteX5" fmla="*/ 173666 w 1274716"/>
                <a:gd name="connsiteY5" fmla="*/ 598325 h 1323797"/>
                <a:gd name="connsiteX6" fmla="*/ 272736 w 1274716"/>
                <a:gd name="connsiteY6" fmla="*/ 575751 h 1323797"/>
                <a:gd name="connsiteX7" fmla="*/ 200527 w 1274716"/>
                <a:gd name="connsiteY7" fmla="*/ 528688 h 1323797"/>
                <a:gd name="connsiteX8" fmla="*/ 157664 w 1274716"/>
                <a:gd name="connsiteY8" fmla="*/ 472624 h 1323797"/>
                <a:gd name="connsiteX9" fmla="*/ 131376 w 1274716"/>
                <a:gd name="connsiteY9" fmla="*/ 416988 h 1323797"/>
                <a:gd name="connsiteX10" fmla="*/ 121089 w 1274716"/>
                <a:gd name="connsiteY10" fmla="*/ 342693 h 1323797"/>
                <a:gd name="connsiteX11" fmla="*/ 135062 w 1274716"/>
                <a:gd name="connsiteY11" fmla="*/ 279028 h 1323797"/>
                <a:gd name="connsiteX12" fmla="*/ 172209 w 1274716"/>
                <a:gd name="connsiteY12" fmla="*/ 219592 h 1323797"/>
                <a:gd name="connsiteX13" fmla="*/ 273022 w 1274716"/>
                <a:gd name="connsiteY13" fmla="*/ 163385 h 1323797"/>
                <a:gd name="connsiteX14" fmla="*/ 409096 w 1274716"/>
                <a:gd name="connsiteY14" fmla="*/ 149269 h 1323797"/>
                <a:gd name="connsiteX15" fmla="*/ 554086 w 1274716"/>
                <a:gd name="connsiteY15" fmla="*/ 209419 h 1323797"/>
                <a:gd name="connsiteX16" fmla="*/ 564658 w 1274716"/>
                <a:gd name="connsiteY16" fmla="*/ 163500 h 1323797"/>
                <a:gd name="connsiteX17" fmla="*/ 595348 w 1274716"/>
                <a:gd name="connsiteY17" fmla="*/ 89205 h 1323797"/>
                <a:gd name="connsiteX18" fmla="*/ 621065 w 1274716"/>
                <a:gd name="connsiteY18" fmla="*/ 51028 h 1323797"/>
                <a:gd name="connsiteX19" fmla="*/ 740937 w 1274716"/>
                <a:gd name="connsiteY19" fmla="*/ 2965 h 1323797"/>
                <a:gd name="connsiteX20" fmla="*/ 869782 w 1274716"/>
                <a:gd name="connsiteY20" fmla="*/ 21625 h 1323797"/>
                <a:gd name="connsiteX21" fmla="*/ 947678 w 1274716"/>
                <a:gd name="connsiteY21" fmla="*/ 57029 h 1323797"/>
                <a:gd name="connsiteX22" fmla="*/ 1022658 w 1274716"/>
                <a:gd name="connsiteY22" fmla="*/ 146812 h 1323797"/>
                <a:gd name="connsiteX23" fmla="*/ 1020115 w 1274716"/>
                <a:gd name="connsiteY23" fmla="*/ 319462 h 1323797"/>
                <a:gd name="connsiteX24" fmla="*/ 1172534 w 1274716"/>
                <a:gd name="connsiteY24" fmla="*/ 326891 h 1323797"/>
                <a:gd name="connsiteX25" fmla="*/ 1253887 w 1274716"/>
                <a:gd name="connsiteY25" fmla="*/ 412902 h 1323797"/>
                <a:gd name="connsiteX26" fmla="*/ 1271632 w 1274716"/>
                <a:gd name="connsiteY26" fmla="*/ 486197 h 1323797"/>
                <a:gd name="connsiteX27" fmla="*/ 1272833 w 1274716"/>
                <a:gd name="connsiteY27" fmla="*/ 578380 h 1323797"/>
                <a:gd name="connsiteX28" fmla="*/ 1252001 w 1274716"/>
                <a:gd name="connsiteY28" fmla="*/ 639473 h 1323797"/>
                <a:gd name="connsiteX29" fmla="*/ 1217226 w 1274716"/>
                <a:gd name="connsiteY29" fmla="*/ 671849 h 1323797"/>
                <a:gd name="connsiteX30" fmla="*/ 1153475 w 1274716"/>
                <a:gd name="connsiteY30" fmla="*/ 702367 h 1323797"/>
                <a:gd name="connsiteX31" fmla="*/ 1071865 w 1274716"/>
                <a:gd name="connsiteY31" fmla="*/ 723970 h 1323797"/>
                <a:gd name="connsiteX32" fmla="*/ 1016600 w 1274716"/>
                <a:gd name="connsiteY32" fmla="*/ 716826 h 1323797"/>
                <a:gd name="connsiteX33" fmla="*/ 1099468 w 1274716"/>
                <a:gd name="connsiteY33" fmla="*/ 771890 h 1323797"/>
                <a:gd name="connsiteX34" fmla="*/ 1155818 w 1274716"/>
                <a:gd name="connsiteY34" fmla="*/ 809923 h 1323797"/>
                <a:gd name="connsiteX35" fmla="*/ 1190765 w 1274716"/>
                <a:gd name="connsiteY35" fmla="*/ 882732 h 1323797"/>
                <a:gd name="connsiteX36" fmla="*/ 1190937 w 1274716"/>
                <a:gd name="connsiteY36" fmla="*/ 932824 h 1323797"/>
                <a:gd name="connsiteX37" fmla="*/ 1189794 w 1274716"/>
                <a:gd name="connsiteY37" fmla="*/ 936053 h 1323797"/>
                <a:gd name="connsiteX38" fmla="*/ 1180592 w 1274716"/>
                <a:gd name="connsiteY38" fmla="*/ 999547 h 1323797"/>
                <a:gd name="connsiteX39" fmla="*/ 1138987 w 1274716"/>
                <a:gd name="connsiteY39" fmla="*/ 1049210 h 1323797"/>
                <a:gd name="connsiteX40" fmla="*/ 1075779 w 1274716"/>
                <a:gd name="connsiteY40" fmla="*/ 1100645 h 1323797"/>
                <a:gd name="connsiteX41" fmla="*/ 983939 w 1274716"/>
                <a:gd name="connsiteY41" fmla="*/ 1121905 h 1323797"/>
                <a:gd name="connsiteX42" fmla="*/ 884413 w 1274716"/>
                <a:gd name="connsiteY42" fmla="*/ 1091187 h 1323797"/>
                <a:gd name="connsiteX43" fmla="*/ 831663 w 1274716"/>
                <a:gd name="connsiteY43" fmla="*/ 1043152 h 1323797"/>
                <a:gd name="connsiteX44" fmla="*/ 835664 w 1274716"/>
                <a:gd name="connsiteY44" fmla="*/ 1101302 h 1323797"/>
                <a:gd name="connsiteX45" fmla="*/ 819062 w 1274716"/>
                <a:gd name="connsiteY45" fmla="*/ 1174483 h 1323797"/>
                <a:gd name="connsiteX46" fmla="*/ 768055 w 1274716"/>
                <a:gd name="connsiteY46" fmla="*/ 1240205 h 1323797"/>
                <a:gd name="connsiteX47" fmla="*/ 709562 w 1274716"/>
                <a:gd name="connsiteY47" fmla="*/ 1253493 h 1323797"/>
                <a:gd name="connsiteX48" fmla="*/ 639753 w 1274716"/>
                <a:gd name="connsiteY48" fmla="*/ 1264009 h 1323797"/>
                <a:gd name="connsiteX49" fmla="*/ 569973 w 1274716"/>
                <a:gd name="connsiteY49" fmla="*/ 1317415 h 1323797"/>
                <a:gd name="connsiteX50" fmla="*/ 460531 w 1274716"/>
                <a:gd name="connsiteY50" fmla="*/ 1310614 h 1323797"/>
                <a:gd name="connsiteX51" fmla="*/ 367491 w 1274716"/>
                <a:gd name="connsiteY51" fmla="*/ 1202029 h 1323797"/>
                <a:gd name="connsiteX52" fmla="*/ 360776 w 1274716"/>
                <a:gd name="connsiteY52" fmla="*/ 1135021 h 1323797"/>
                <a:gd name="connsiteX53" fmla="*/ 379778 w 1274716"/>
                <a:gd name="connsiteY53" fmla="*/ 1008434 h 1323797"/>
                <a:gd name="connsiteX54" fmla="*/ 398009 w 1274716"/>
                <a:gd name="connsiteY54" fmla="*/ 971286 h 1323797"/>
                <a:gd name="connsiteX55" fmla="*/ 343031 w 1274716"/>
                <a:gd name="connsiteY55" fmla="*/ 987888 h 1323797"/>
                <a:gd name="connsiteX56" fmla="*/ 269564 w 1274716"/>
                <a:gd name="connsiteY56" fmla="*/ 1009948 h 1323797"/>
                <a:gd name="connsiteX57" fmla="*/ 197612 w 1274716"/>
                <a:gd name="connsiteY57" fmla="*/ 1010148 h 1323797"/>
                <a:gd name="connsiteX58" fmla="*/ 113345 w 1274716"/>
                <a:gd name="connsiteY58" fmla="*/ 984431 h 1323797"/>
                <a:gd name="connsiteX59" fmla="*/ 63910 w 1274716"/>
                <a:gd name="connsiteY59" fmla="*/ 946512 h 1323797"/>
                <a:gd name="connsiteX60" fmla="*/ 15675 w 1274716"/>
                <a:gd name="connsiteY60" fmla="*/ 874360 h 132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274716" h="1323797">
                  <a:moveTo>
                    <a:pt x="15675" y="874360"/>
                  </a:moveTo>
                  <a:cubicBezTo>
                    <a:pt x="9560" y="844213"/>
                    <a:pt x="-1270" y="814724"/>
                    <a:pt x="959" y="783405"/>
                  </a:cubicBezTo>
                  <a:cubicBezTo>
                    <a:pt x="6103" y="757688"/>
                    <a:pt x="12989" y="731199"/>
                    <a:pt x="29106" y="709682"/>
                  </a:cubicBezTo>
                  <a:cubicBezTo>
                    <a:pt x="42879" y="691737"/>
                    <a:pt x="56795" y="673392"/>
                    <a:pt x="74826" y="659418"/>
                  </a:cubicBezTo>
                  <a:cubicBezTo>
                    <a:pt x="86484" y="650246"/>
                    <a:pt x="97314" y="640016"/>
                    <a:pt x="108516" y="630272"/>
                  </a:cubicBezTo>
                  <a:cubicBezTo>
                    <a:pt x="127032" y="614070"/>
                    <a:pt x="150835" y="606326"/>
                    <a:pt x="173666" y="598325"/>
                  </a:cubicBezTo>
                  <a:cubicBezTo>
                    <a:pt x="205813" y="587324"/>
                    <a:pt x="239389" y="581180"/>
                    <a:pt x="272736" y="575751"/>
                  </a:cubicBezTo>
                  <a:cubicBezTo>
                    <a:pt x="247078" y="562647"/>
                    <a:pt x="222874" y="546872"/>
                    <a:pt x="200527" y="528688"/>
                  </a:cubicBezTo>
                  <a:cubicBezTo>
                    <a:pt x="181839" y="513686"/>
                    <a:pt x="172352" y="491055"/>
                    <a:pt x="157664" y="472624"/>
                  </a:cubicBezTo>
                  <a:cubicBezTo>
                    <a:pt x="144120" y="456422"/>
                    <a:pt x="143120" y="434190"/>
                    <a:pt x="131376" y="416988"/>
                  </a:cubicBezTo>
                  <a:cubicBezTo>
                    <a:pt x="116688" y="394728"/>
                    <a:pt x="125489" y="367296"/>
                    <a:pt x="121089" y="342693"/>
                  </a:cubicBezTo>
                  <a:cubicBezTo>
                    <a:pt x="117974" y="320576"/>
                    <a:pt x="124375" y="298316"/>
                    <a:pt x="135062" y="279028"/>
                  </a:cubicBezTo>
                  <a:cubicBezTo>
                    <a:pt x="146492" y="258740"/>
                    <a:pt x="155236" y="236166"/>
                    <a:pt x="172209" y="219592"/>
                  </a:cubicBezTo>
                  <a:cubicBezTo>
                    <a:pt x="200574" y="192707"/>
                    <a:pt x="235240" y="173380"/>
                    <a:pt x="273022" y="163385"/>
                  </a:cubicBezTo>
                  <a:cubicBezTo>
                    <a:pt x="317513" y="153012"/>
                    <a:pt x="363347" y="146754"/>
                    <a:pt x="409096" y="149269"/>
                  </a:cubicBezTo>
                  <a:cubicBezTo>
                    <a:pt x="461788" y="153927"/>
                    <a:pt x="517367" y="168786"/>
                    <a:pt x="554086" y="209419"/>
                  </a:cubicBezTo>
                  <a:cubicBezTo>
                    <a:pt x="556943" y="194046"/>
                    <a:pt x="560201" y="178616"/>
                    <a:pt x="564658" y="163500"/>
                  </a:cubicBezTo>
                  <a:cubicBezTo>
                    <a:pt x="572059" y="137611"/>
                    <a:pt x="588318" y="115265"/>
                    <a:pt x="595348" y="89205"/>
                  </a:cubicBezTo>
                  <a:cubicBezTo>
                    <a:pt x="599222" y="73877"/>
                    <a:pt x="608316" y="60378"/>
                    <a:pt x="621065" y="51028"/>
                  </a:cubicBezTo>
                  <a:cubicBezTo>
                    <a:pt x="656091" y="24727"/>
                    <a:pt x="697444" y="8146"/>
                    <a:pt x="740937" y="2965"/>
                  </a:cubicBezTo>
                  <a:cubicBezTo>
                    <a:pt x="784543" y="-4264"/>
                    <a:pt x="829377" y="4994"/>
                    <a:pt x="869782" y="21625"/>
                  </a:cubicBezTo>
                  <a:cubicBezTo>
                    <a:pt x="894871" y="35341"/>
                    <a:pt x="922017" y="44485"/>
                    <a:pt x="947678" y="57029"/>
                  </a:cubicBezTo>
                  <a:cubicBezTo>
                    <a:pt x="984111" y="74717"/>
                    <a:pt x="1006628" y="111064"/>
                    <a:pt x="1022658" y="146812"/>
                  </a:cubicBezTo>
                  <a:cubicBezTo>
                    <a:pt x="1046490" y="202047"/>
                    <a:pt x="1031002" y="263083"/>
                    <a:pt x="1020115" y="319462"/>
                  </a:cubicBezTo>
                  <a:cubicBezTo>
                    <a:pt x="1069378" y="300831"/>
                    <a:pt x="1124671" y="307232"/>
                    <a:pt x="1172534" y="326891"/>
                  </a:cubicBezTo>
                  <a:cubicBezTo>
                    <a:pt x="1209910" y="343236"/>
                    <a:pt x="1235142" y="378012"/>
                    <a:pt x="1253887" y="412902"/>
                  </a:cubicBezTo>
                  <a:cubicBezTo>
                    <a:pt x="1266603" y="435276"/>
                    <a:pt x="1266889" y="461480"/>
                    <a:pt x="1271632" y="486197"/>
                  </a:cubicBezTo>
                  <a:cubicBezTo>
                    <a:pt x="1277919" y="516572"/>
                    <a:pt x="1274833" y="547748"/>
                    <a:pt x="1272833" y="578380"/>
                  </a:cubicBezTo>
                  <a:cubicBezTo>
                    <a:pt x="1270804" y="599811"/>
                    <a:pt x="1267889" y="623500"/>
                    <a:pt x="1252001" y="639473"/>
                  </a:cubicBezTo>
                  <a:cubicBezTo>
                    <a:pt x="1240743" y="650675"/>
                    <a:pt x="1229141" y="661448"/>
                    <a:pt x="1217226" y="671849"/>
                  </a:cubicBezTo>
                  <a:cubicBezTo>
                    <a:pt x="1199195" y="687765"/>
                    <a:pt x="1175477" y="694166"/>
                    <a:pt x="1153475" y="702367"/>
                  </a:cubicBezTo>
                  <a:cubicBezTo>
                    <a:pt x="1126471" y="710454"/>
                    <a:pt x="1100954" y="725770"/>
                    <a:pt x="1071865" y="723970"/>
                  </a:cubicBezTo>
                  <a:cubicBezTo>
                    <a:pt x="1053605" y="720369"/>
                    <a:pt x="1035003" y="719140"/>
                    <a:pt x="1016600" y="716826"/>
                  </a:cubicBezTo>
                  <a:cubicBezTo>
                    <a:pt x="1043232" y="736828"/>
                    <a:pt x="1071779" y="753602"/>
                    <a:pt x="1099468" y="771890"/>
                  </a:cubicBezTo>
                  <a:cubicBezTo>
                    <a:pt x="1118413" y="784263"/>
                    <a:pt x="1141159" y="791893"/>
                    <a:pt x="1155818" y="809923"/>
                  </a:cubicBezTo>
                  <a:cubicBezTo>
                    <a:pt x="1172963" y="830954"/>
                    <a:pt x="1188908" y="854957"/>
                    <a:pt x="1190765" y="882732"/>
                  </a:cubicBezTo>
                  <a:cubicBezTo>
                    <a:pt x="1191251" y="899477"/>
                    <a:pt x="1193337" y="916194"/>
                    <a:pt x="1190937" y="932824"/>
                  </a:cubicBezTo>
                  <a:lnTo>
                    <a:pt x="1189794" y="936053"/>
                  </a:lnTo>
                  <a:cubicBezTo>
                    <a:pt x="1187622" y="957370"/>
                    <a:pt x="1183393" y="978373"/>
                    <a:pt x="1180592" y="999547"/>
                  </a:cubicBezTo>
                  <a:cubicBezTo>
                    <a:pt x="1176535" y="1022407"/>
                    <a:pt x="1156132" y="1036152"/>
                    <a:pt x="1138987" y="1049210"/>
                  </a:cubicBezTo>
                  <a:cubicBezTo>
                    <a:pt x="1118070" y="1066355"/>
                    <a:pt x="1100782" y="1088787"/>
                    <a:pt x="1075779" y="1100645"/>
                  </a:cubicBezTo>
                  <a:cubicBezTo>
                    <a:pt x="1047204" y="1114333"/>
                    <a:pt x="1015115" y="1118562"/>
                    <a:pt x="983939" y="1121905"/>
                  </a:cubicBezTo>
                  <a:cubicBezTo>
                    <a:pt x="948278" y="1126363"/>
                    <a:pt x="911702" y="1114247"/>
                    <a:pt x="884413" y="1091187"/>
                  </a:cubicBezTo>
                  <a:cubicBezTo>
                    <a:pt x="864782" y="1077414"/>
                    <a:pt x="850351" y="1057811"/>
                    <a:pt x="831663" y="1043152"/>
                  </a:cubicBezTo>
                  <a:cubicBezTo>
                    <a:pt x="833749" y="1062526"/>
                    <a:pt x="832777" y="1082071"/>
                    <a:pt x="835664" y="1101302"/>
                  </a:cubicBezTo>
                  <a:cubicBezTo>
                    <a:pt x="838521" y="1127020"/>
                    <a:pt x="826720" y="1150737"/>
                    <a:pt x="819062" y="1174483"/>
                  </a:cubicBezTo>
                  <a:cubicBezTo>
                    <a:pt x="810175" y="1201401"/>
                    <a:pt x="793087" y="1226204"/>
                    <a:pt x="768055" y="1240205"/>
                  </a:cubicBezTo>
                  <a:cubicBezTo>
                    <a:pt x="750910" y="1252121"/>
                    <a:pt x="729422" y="1251836"/>
                    <a:pt x="709562" y="1253493"/>
                  </a:cubicBezTo>
                  <a:cubicBezTo>
                    <a:pt x="686245" y="1255550"/>
                    <a:pt x="659870" y="1248692"/>
                    <a:pt x="639753" y="1264009"/>
                  </a:cubicBezTo>
                  <a:cubicBezTo>
                    <a:pt x="618093" y="1283668"/>
                    <a:pt x="596891" y="1305128"/>
                    <a:pt x="569973" y="1317415"/>
                  </a:cubicBezTo>
                  <a:cubicBezTo>
                    <a:pt x="534169" y="1331360"/>
                    <a:pt x="495678" y="1321473"/>
                    <a:pt x="460531" y="1310614"/>
                  </a:cubicBezTo>
                  <a:cubicBezTo>
                    <a:pt x="413496" y="1294784"/>
                    <a:pt x="372291" y="1252807"/>
                    <a:pt x="367491" y="1202029"/>
                  </a:cubicBezTo>
                  <a:cubicBezTo>
                    <a:pt x="364205" y="1179855"/>
                    <a:pt x="359233" y="1157624"/>
                    <a:pt x="360776" y="1135021"/>
                  </a:cubicBezTo>
                  <a:cubicBezTo>
                    <a:pt x="361404" y="1092330"/>
                    <a:pt x="365862" y="1048982"/>
                    <a:pt x="379778" y="1008434"/>
                  </a:cubicBezTo>
                  <a:cubicBezTo>
                    <a:pt x="383493" y="994889"/>
                    <a:pt x="397552" y="985574"/>
                    <a:pt x="398009" y="971286"/>
                  </a:cubicBezTo>
                  <a:cubicBezTo>
                    <a:pt x="380178" y="978430"/>
                    <a:pt x="361176" y="981945"/>
                    <a:pt x="343031" y="987888"/>
                  </a:cubicBezTo>
                  <a:cubicBezTo>
                    <a:pt x="318342" y="994689"/>
                    <a:pt x="294453" y="1004376"/>
                    <a:pt x="269564" y="1009948"/>
                  </a:cubicBezTo>
                  <a:cubicBezTo>
                    <a:pt x="245761" y="1014949"/>
                    <a:pt x="221558" y="1011120"/>
                    <a:pt x="197612" y="1010148"/>
                  </a:cubicBezTo>
                  <a:cubicBezTo>
                    <a:pt x="168066" y="1008891"/>
                    <a:pt x="137405" y="1002433"/>
                    <a:pt x="113345" y="984431"/>
                  </a:cubicBezTo>
                  <a:cubicBezTo>
                    <a:pt x="96828" y="971829"/>
                    <a:pt x="78483" y="961571"/>
                    <a:pt x="63910" y="946512"/>
                  </a:cubicBezTo>
                  <a:cubicBezTo>
                    <a:pt x="44079" y="925280"/>
                    <a:pt x="22790" y="903335"/>
                    <a:pt x="15675" y="874360"/>
                  </a:cubicBezTo>
                  <a:close/>
                </a:path>
              </a:pathLst>
            </a:custGeom>
            <a:solidFill>
              <a:srgbClr val="FF6419"/>
            </a:solidFill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1273606" y="4341218"/>
              <a:ext cx="207883" cy="87535"/>
            </a:xfrm>
            <a:custGeom>
              <a:avLst/>
              <a:gdLst>
                <a:gd name="connsiteX0" fmla="*/ 23179 w 207883"/>
                <a:gd name="connsiteY0" fmla="*/ 81987 h 87535"/>
                <a:gd name="connsiteX1" fmla="*/ 662 w 207883"/>
                <a:gd name="connsiteY1" fmla="*/ 74329 h 87535"/>
                <a:gd name="connsiteX2" fmla="*/ 45382 w 207883"/>
                <a:gd name="connsiteY2" fmla="*/ 28238 h 87535"/>
                <a:gd name="connsiteX3" fmla="*/ 99103 w 207883"/>
                <a:gd name="connsiteY3" fmla="*/ 720 h 87535"/>
                <a:gd name="connsiteX4" fmla="*/ 206602 w 207883"/>
                <a:gd name="connsiteY4" fmla="*/ 18122 h 87535"/>
                <a:gd name="connsiteX5" fmla="*/ 208545 w 207883"/>
                <a:gd name="connsiteY5" fmla="*/ 32210 h 87535"/>
                <a:gd name="connsiteX6" fmla="*/ 171769 w 207883"/>
                <a:gd name="connsiteY6" fmla="*/ 66500 h 87535"/>
                <a:gd name="connsiteX7" fmla="*/ 81558 w 207883"/>
                <a:gd name="connsiteY7" fmla="*/ 88017 h 87535"/>
                <a:gd name="connsiteX8" fmla="*/ 23179 w 207883"/>
                <a:gd name="connsiteY8" fmla="*/ 81987 h 8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883" h="87535">
                  <a:moveTo>
                    <a:pt x="23179" y="81987"/>
                  </a:moveTo>
                  <a:cubicBezTo>
                    <a:pt x="15161" y="81309"/>
                    <a:pt x="7431" y="78680"/>
                    <a:pt x="662" y="74329"/>
                  </a:cubicBezTo>
                  <a:cubicBezTo>
                    <a:pt x="12092" y="55956"/>
                    <a:pt x="29808" y="42897"/>
                    <a:pt x="45382" y="28238"/>
                  </a:cubicBezTo>
                  <a:cubicBezTo>
                    <a:pt x="60155" y="14208"/>
                    <a:pt x="78729" y="3463"/>
                    <a:pt x="99103" y="720"/>
                  </a:cubicBezTo>
                  <a:cubicBezTo>
                    <a:pt x="135536" y="-708"/>
                    <a:pt x="172740" y="4178"/>
                    <a:pt x="206602" y="18122"/>
                  </a:cubicBezTo>
                  <a:cubicBezTo>
                    <a:pt x="207145" y="22923"/>
                    <a:pt x="207773" y="27609"/>
                    <a:pt x="208545" y="32210"/>
                  </a:cubicBezTo>
                  <a:cubicBezTo>
                    <a:pt x="201916" y="48555"/>
                    <a:pt x="186856" y="58928"/>
                    <a:pt x="171769" y="66500"/>
                  </a:cubicBezTo>
                  <a:cubicBezTo>
                    <a:pt x="143680" y="80302"/>
                    <a:pt x="112304" y="84702"/>
                    <a:pt x="81558" y="88017"/>
                  </a:cubicBezTo>
                  <a:cubicBezTo>
                    <a:pt x="61955" y="87988"/>
                    <a:pt x="42667" y="84645"/>
                    <a:pt x="23179" y="81987"/>
                  </a:cubicBezTo>
                  <a:close/>
                </a:path>
              </a:pathLst>
            </a:custGeom>
            <a:solidFill>
              <a:srgbClr val="393206"/>
            </a:solidFill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1288551" y="4216255"/>
              <a:ext cx="162561" cy="99190"/>
            </a:xfrm>
            <a:custGeom>
              <a:avLst/>
              <a:gdLst>
                <a:gd name="connsiteX0" fmla="*/ 47553 w 162561"/>
                <a:gd name="connsiteY0" fmla="*/ 61018 h 99190"/>
                <a:gd name="connsiteX1" fmla="*/ 662 w 162561"/>
                <a:gd name="connsiteY1" fmla="*/ 21185 h 99190"/>
                <a:gd name="connsiteX2" fmla="*/ 4548 w 162561"/>
                <a:gd name="connsiteY2" fmla="*/ 14498 h 99190"/>
                <a:gd name="connsiteX3" fmla="*/ 92159 w 162561"/>
                <a:gd name="connsiteY3" fmla="*/ 4554 h 99190"/>
                <a:gd name="connsiteX4" fmla="*/ 162968 w 162561"/>
                <a:gd name="connsiteY4" fmla="*/ 85593 h 99190"/>
                <a:gd name="connsiteX5" fmla="*/ 155681 w 162561"/>
                <a:gd name="connsiteY5" fmla="*/ 98995 h 99190"/>
                <a:gd name="connsiteX6" fmla="*/ 47553 w 162561"/>
                <a:gd name="connsiteY6" fmla="*/ 61018 h 9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561" h="99190">
                  <a:moveTo>
                    <a:pt x="47553" y="61018"/>
                  </a:moveTo>
                  <a:cubicBezTo>
                    <a:pt x="30908" y="48983"/>
                    <a:pt x="15230" y="35665"/>
                    <a:pt x="662" y="21185"/>
                  </a:cubicBezTo>
                  <a:lnTo>
                    <a:pt x="4548" y="14498"/>
                  </a:lnTo>
                  <a:cubicBezTo>
                    <a:pt x="32837" y="7812"/>
                    <a:pt x="63212" y="-6533"/>
                    <a:pt x="92159" y="4554"/>
                  </a:cubicBezTo>
                  <a:cubicBezTo>
                    <a:pt x="126849" y="19356"/>
                    <a:pt x="147823" y="52674"/>
                    <a:pt x="162968" y="85593"/>
                  </a:cubicBezTo>
                  <a:cubicBezTo>
                    <a:pt x="164625" y="91308"/>
                    <a:pt x="157767" y="94651"/>
                    <a:pt x="155681" y="98995"/>
                  </a:cubicBezTo>
                  <a:cubicBezTo>
                    <a:pt x="116305" y="103338"/>
                    <a:pt x="77043" y="86336"/>
                    <a:pt x="47553" y="61018"/>
                  </a:cubicBezTo>
                  <a:close/>
                </a:path>
              </a:pathLst>
            </a:custGeom>
            <a:solidFill>
              <a:srgbClr val="393206"/>
            </a:solidFill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1451435" y="4408008"/>
              <a:ext cx="74545" cy="153679"/>
            </a:xfrm>
            <a:custGeom>
              <a:avLst/>
              <a:gdLst>
                <a:gd name="connsiteX0" fmla="*/ 33173 w 74545"/>
                <a:gd name="connsiteY0" fmla="*/ 152644 h 153679"/>
                <a:gd name="connsiteX1" fmla="*/ 11313 w 74545"/>
                <a:gd name="connsiteY1" fmla="*/ 147529 h 153679"/>
                <a:gd name="connsiteX2" fmla="*/ 4770 w 74545"/>
                <a:gd name="connsiteY2" fmla="*/ 58346 h 153679"/>
                <a:gd name="connsiteX3" fmla="*/ 35402 w 74545"/>
                <a:gd name="connsiteY3" fmla="*/ 482 h 153679"/>
                <a:gd name="connsiteX4" fmla="*/ 63577 w 74545"/>
                <a:gd name="connsiteY4" fmla="*/ 53974 h 153679"/>
                <a:gd name="connsiteX5" fmla="*/ 75207 w 74545"/>
                <a:gd name="connsiteY5" fmla="*/ 126555 h 153679"/>
                <a:gd name="connsiteX6" fmla="*/ 33173 w 74545"/>
                <a:gd name="connsiteY6" fmla="*/ 152644 h 15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545" h="153679">
                  <a:moveTo>
                    <a:pt x="33173" y="152644"/>
                  </a:moveTo>
                  <a:cubicBezTo>
                    <a:pt x="25858" y="153244"/>
                    <a:pt x="13514" y="157787"/>
                    <a:pt x="11313" y="147529"/>
                  </a:cubicBezTo>
                  <a:cubicBezTo>
                    <a:pt x="4255" y="118668"/>
                    <a:pt x="-4717" y="87807"/>
                    <a:pt x="4770" y="58346"/>
                  </a:cubicBezTo>
                  <a:cubicBezTo>
                    <a:pt x="9605" y="36659"/>
                    <a:pt x="20185" y="16673"/>
                    <a:pt x="35402" y="482"/>
                  </a:cubicBezTo>
                  <a:cubicBezTo>
                    <a:pt x="55004" y="10740"/>
                    <a:pt x="56319" y="35457"/>
                    <a:pt x="63577" y="53974"/>
                  </a:cubicBezTo>
                  <a:cubicBezTo>
                    <a:pt x="67635" y="78148"/>
                    <a:pt x="73121" y="102151"/>
                    <a:pt x="75207" y="126555"/>
                  </a:cubicBezTo>
                  <a:cubicBezTo>
                    <a:pt x="72064" y="145671"/>
                    <a:pt x="48918" y="149786"/>
                    <a:pt x="33173" y="152644"/>
                  </a:cubicBezTo>
                  <a:close/>
                </a:path>
              </a:pathLst>
            </a:custGeom>
            <a:solidFill>
              <a:srgbClr val="393206"/>
            </a:solidFill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1494920" y="4360574"/>
              <a:ext cx="140388" cy="61461"/>
            </a:xfrm>
            <a:custGeom>
              <a:avLst/>
              <a:gdLst>
                <a:gd name="connsiteX0" fmla="*/ 54954 w 140388"/>
                <a:gd name="connsiteY0" fmla="*/ 50259 h 61461"/>
                <a:gd name="connsiteX1" fmla="*/ 662 w 140388"/>
                <a:gd name="connsiteY1" fmla="*/ 5939 h 61461"/>
                <a:gd name="connsiteX2" fmla="*/ 77986 w 140388"/>
                <a:gd name="connsiteY2" fmla="*/ 1367 h 61461"/>
                <a:gd name="connsiteX3" fmla="*/ 141051 w 140388"/>
                <a:gd name="connsiteY3" fmla="*/ 50659 h 61461"/>
                <a:gd name="connsiteX4" fmla="*/ 54954 w 140388"/>
                <a:gd name="connsiteY4" fmla="*/ 50259 h 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388" h="61461">
                  <a:moveTo>
                    <a:pt x="54954" y="50259"/>
                  </a:moveTo>
                  <a:cubicBezTo>
                    <a:pt x="33809" y="40686"/>
                    <a:pt x="10492" y="28027"/>
                    <a:pt x="662" y="5939"/>
                  </a:cubicBezTo>
                  <a:cubicBezTo>
                    <a:pt x="25379" y="-3691"/>
                    <a:pt x="52097" y="2624"/>
                    <a:pt x="77986" y="1367"/>
                  </a:cubicBezTo>
                  <a:cubicBezTo>
                    <a:pt x="107246" y="1081"/>
                    <a:pt x="134821" y="21969"/>
                    <a:pt x="141051" y="50659"/>
                  </a:cubicBezTo>
                  <a:cubicBezTo>
                    <a:pt x="115390" y="68746"/>
                    <a:pt x="81643" y="62431"/>
                    <a:pt x="54954" y="50259"/>
                  </a:cubicBezTo>
                  <a:close/>
                </a:path>
              </a:pathLst>
            </a:custGeom>
            <a:solidFill>
              <a:srgbClr val="393206"/>
            </a:solidFill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1488262" y="4228585"/>
              <a:ext cx="115014" cy="96092"/>
            </a:xfrm>
            <a:custGeom>
              <a:avLst/>
              <a:gdLst>
                <a:gd name="connsiteX0" fmla="*/ 6377 w 115014"/>
                <a:gd name="connsiteY0" fmla="*/ 93408 h 96092"/>
                <a:gd name="connsiteX1" fmla="*/ 662 w 115014"/>
                <a:gd name="connsiteY1" fmla="*/ 82978 h 96092"/>
                <a:gd name="connsiteX2" fmla="*/ 13006 w 115014"/>
                <a:gd name="connsiteY2" fmla="*/ 52345 h 96092"/>
                <a:gd name="connsiteX3" fmla="*/ 52240 w 115014"/>
                <a:gd name="connsiteY3" fmla="*/ 7768 h 96092"/>
                <a:gd name="connsiteX4" fmla="*/ 110133 w 115014"/>
                <a:gd name="connsiteY4" fmla="*/ 482 h 96092"/>
                <a:gd name="connsiteX5" fmla="*/ 115676 w 115014"/>
                <a:gd name="connsiteY5" fmla="*/ 6368 h 96092"/>
                <a:gd name="connsiteX6" fmla="*/ 92502 w 115014"/>
                <a:gd name="connsiteY6" fmla="*/ 63518 h 96092"/>
                <a:gd name="connsiteX7" fmla="*/ 33123 w 115014"/>
                <a:gd name="connsiteY7" fmla="*/ 96436 h 96092"/>
                <a:gd name="connsiteX8" fmla="*/ 6377 w 115014"/>
                <a:gd name="connsiteY8" fmla="*/ 93408 h 9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014" h="96092">
                  <a:moveTo>
                    <a:pt x="6377" y="93408"/>
                  </a:moveTo>
                  <a:cubicBezTo>
                    <a:pt x="4376" y="90036"/>
                    <a:pt x="2433" y="86550"/>
                    <a:pt x="662" y="82978"/>
                  </a:cubicBezTo>
                  <a:cubicBezTo>
                    <a:pt x="7205" y="73919"/>
                    <a:pt x="7463" y="62089"/>
                    <a:pt x="13006" y="52345"/>
                  </a:cubicBezTo>
                  <a:cubicBezTo>
                    <a:pt x="21864" y="34657"/>
                    <a:pt x="33009" y="15741"/>
                    <a:pt x="52240" y="7768"/>
                  </a:cubicBezTo>
                  <a:cubicBezTo>
                    <a:pt x="70213" y="-804"/>
                    <a:pt x="90730" y="996"/>
                    <a:pt x="110133" y="482"/>
                  </a:cubicBezTo>
                  <a:cubicBezTo>
                    <a:pt x="111533" y="1968"/>
                    <a:pt x="114333" y="4911"/>
                    <a:pt x="115676" y="6368"/>
                  </a:cubicBezTo>
                  <a:cubicBezTo>
                    <a:pt x="108732" y="25770"/>
                    <a:pt x="104246" y="46373"/>
                    <a:pt x="92502" y="63518"/>
                  </a:cubicBezTo>
                  <a:cubicBezTo>
                    <a:pt x="79129" y="82663"/>
                    <a:pt x="57383" y="98208"/>
                    <a:pt x="33123" y="96436"/>
                  </a:cubicBezTo>
                  <a:cubicBezTo>
                    <a:pt x="24122" y="94865"/>
                    <a:pt x="15435" y="90607"/>
                    <a:pt x="6377" y="93408"/>
                  </a:cubicBezTo>
                  <a:close/>
                </a:path>
              </a:pathLst>
            </a:custGeom>
            <a:solidFill>
              <a:srgbClr val="393206"/>
            </a:solidFill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9" name="任意多边形: 形状 58"/>
          <p:cNvSpPr/>
          <p:nvPr/>
        </p:nvSpPr>
        <p:spPr>
          <a:xfrm>
            <a:off x="3203515" y="0"/>
            <a:ext cx="685116" cy="885404"/>
          </a:xfrm>
          <a:custGeom>
            <a:avLst/>
            <a:gdLst>
              <a:gd name="connsiteX0" fmla="*/ 612337 w 913488"/>
              <a:gd name="connsiteY0" fmla="*/ 0 h 1180538"/>
              <a:gd name="connsiteX1" fmla="*/ 875223 w 913488"/>
              <a:gd name="connsiteY1" fmla="*/ 0 h 1180538"/>
              <a:gd name="connsiteX2" fmla="*/ 877604 w 913488"/>
              <a:gd name="connsiteY2" fmla="*/ 6365 h 1180538"/>
              <a:gd name="connsiteX3" fmla="*/ 889051 w 913488"/>
              <a:gd name="connsiteY3" fmla="*/ 55380 h 1180538"/>
              <a:gd name="connsiteX4" fmla="*/ 893892 w 913488"/>
              <a:gd name="connsiteY4" fmla="*/ 88102 h 1180538"/>
              <a:gd name="connsiteX5" fmla="*/ 895883 w 913488"/>
              <a:gd name="connsiteY5" fmla="*/ 138864 h 1180538"/>
              <a:gd name="connsiteX6" fmla="*/ 904826 w 913488"/>
              <a:gd name="connsiteY6" fmla="*/ 218170 h 1180538"/>
              <a:gd name="connsiteX7" fmla="*/ 913064 w 913488"/>
              <a:gd name="connsiteY7" fmla="*/ 269400 h 1180538"/>
              <a:gd name="connsiteX8" fmla="*/ 911269 w 913488"/>
              <a:gd name="connsiteY8" fmla="*/ 276585 h 1180538"/>
              <a:gd name="connsiteX9" fmla="*/ 907363 w 913488"/>
              <a:gd name="connsiteY9" fmla="*/ 274008 h 1180538"/>
              <a:gd name="connsiteX10" fmla="*/ 891315 w 913488"/>
              <a:gd name="connsiteY10" fmla="*/ 255109 h 1180538"/>
              <a:gd name="connsiteX11" fmla="*/ 846840 w 913488"/>
              <a:gd name="connsiteY11" fmla="*/ 227775 h 1180538"/>
              <a:gd name="connsiteX12" fmla="*/ 790220 w 913488"/>
              <a:gd name="connsiteY12" fmla="*/ 197592 h 1180538"/>
              <a:gd name="connsiteX13" fmla="*/ 716264 w 913488"/>
              <a:gd name="connsiteY13" fmla="*/ 151086 h 1180538"/>
              <a:gd name="connsiteX14" fmla="*/ 663941 w 913488"/>
              <a:gd name="connsiteY14" fmla="*/ 95404 h 1180538"/>
              <a:gd name="connsiteX15" fmla="*/ 620481 w 913488"/>
              <a:gd name="connsiteY15" fmla="*/ 16528 h 1180538"/>
              <a:gd name="connsiteX16" fmla="*/ 436245 w 913488"/>
              <a:gd name="connsiteY16" fmla="*/ 0 h 1180538"/>
              <a:gd name="connsiteX17" fmla="*/ 486120 w 913488"/>
              <a:gd name="connsiteY17" fmla="*/ 0 h 1180538"/>
              <a:gd name="connsiteX18" fmla="*/ 500097 w 913488"/>
              <a:gd name="connsiteY18" fmla="*/ 25235 h 1180538"/>
              <a:gd name="connsiteX19" fmla="*/ 599512 w 913488"/>
              <a:gd name="connsiteY19" fmla="*/ 145502 h 1180538"/>
              <a:gd name="connsiteX20" fmla="*/ 640004 w 913488"/>
              <a:gd name="connsiteY20" fmla="*/ 187205 h 1180538"/>
              <a:gd name="connsiteX21" fmla="*/ 717357 w 913488"/>
              <a:gd name="connsiteY21" fmla="*/ 258193 h 1180538"/>
              <a:gd name="connsiteX22" fmla="*/ 757420 w 913488"/>
              <a:gd name="connsiteY22" fmla="*/ 300755 h 1180538"/>
              <a:gd name="connsiteX23" fmla="*/ 794828 w 913488"/>
              <a:gd name="connsiteY23" fmla="*/ 350503 h 1180538"/>
              <a:gd name="connsiteX24" fmla="*/ 817086 w 913488"/>
              <a:gd name="connsiteY24" fmla="*/ 400210 h 1180538"/>
              <a:gd name="connsiteX25" fmla="*/ 832705 w 913488"/>
              <a:gd name="connsiteY25" fmla="*/ 489512 h 1180538"/>
              <a:gd name="connsiteX26" fmla="*/ 837860 w 913488"/>
              <a:gd name="connsiteY26" fmla="*/ 542929 h 1180538"/>
              <a:gd name="connsiteX27" fmla="*/ 842856 w 913488"/>
              <a:gd name="connsiteY27" fmla="*/ 570028 h 1180538"/>
              <a:gd name="connsiteX28" fmla="*/ 852658 w 913488"/>
              <a:gd name="connsiteY28" fmla="*/ 611419 h 1180538"/>
              <a:gd name="connsiteX29" fmla="*/ 852658 w 913488"/>
              <a:gd name="connsiteY29" fmla="*/ 626140 h 1180538"/>
              <a:gd name="connsiteX30" fmla="*/ 833369 w 913488"/>
              <a:gd name="connsiteY30" fmla="*/ 612512 h 1180538"/>
              <a:gd name="connsiteX31" fmla="*/ 784481 w 913488"/>
              <a:gd name="connsiteY31" fmla="*/ 589084 h 1180538"/>
              <a:gd name="connsiteX32" fmla="*/ 746722 w 913488"/>
              <a:gd name="connsiteY32" fmla="*/ 572567 h 1180538"/>
              <a:gd name="connsiteX33" fmla="*/ 647189 w 913488"/>
              <a:gd name="connsiteY33" fmla="*/ 507083 h 1180538"/>
              <a:gd name="connsiteX34" fmla="*/ 590452 w 913488"/>
              <a:gd name="connsiteY34" fmla="*/ 431253 h 1180538"/>
              <a:gd name="connsiteX35" fmla="*/ 562728 w 913488"/>
              <a:gd name="connsiteY35" fmla="*/ 371119 h 1180538"/>
              <a:gd name="connsiteX36" fmla="*/ 536060 w 913488"/>
              <a:gd name="connsiteY36" fmla="*/ 310751 h 1180538"/>
              <a:gd name="connsiteX37" fmla="*/ 514154 w 913488"/>
              <a:gd name="connsiteY37" fmla="*/ 248939 h 1180538"/>
              <a:gd name="connsiteX38" fmla="*/ 501619 w 913488"/>
              <a:gd name="connsiteY38" fmla="*/ 203293 h 1180538"/>
              <a:gd name="connsiteX39" fmla="*/ 488070 w 913488"/>
              <a:gd name="connsiteY39" fmla="*/ 145385 h 1180538"/>
              <a:gd name="connsiteX40" fmla="*/ 468897 w 913488"/>
              <a:gd name="connsiteY40" fmla="*/ 63541 h 1180538"/>
              <a:gd name="connsiteX41" fmla="*/ 456129 w 913488"/>
              <a:gd name="connsiteY41" fmla="*/ 10787 h 1180538"/>
              <a:gd name="connsiteX42" fmla="*/ 466437 w 913488"/>
              <a:gd name="connsiteY42" fmla="*/ 78652 h 1180538"/>
              <a:gd name="connsiteX43" fmla="*/ 488148 w 913488"/>
              <a:gd name="connsiteY43" fmla="*/ 185408 h 1180538"/>
              <a:gd name="connsiteX44" fmla="*/ 523292 w 913488"/>
              <a:gd name="connsiteY44" fmla="*/ 348315 h 1180538"/>
              <a:gd name="connsiteX45" fmla="*/ 535629 w 913488"/>
              <a:gd name="connsiteY45" fmla="*/ 398140 h 1180538"/>
              <a:gd name="connsiteX46" fmla="*/ 561362 w 913488"/>
              <a:gd name="connsiteY46" fmla="*/ 486935 h 1180538"/>
              <a:gd name="connsiteX47" fmla="*/ 589437 w 913488"/>
              <a:gd name="connsiteY47" fmla="*/ 536017 h 1180538"/>
              <a:gd name="connsiteX48" fmla="*/ 659722 w 913488"/>
              <a:gd name="connsiteY48" fmla="*/ 645350 h 1180538"/>
              <a:gd name="connsiteX49" fmla="*/ 697287 w 913488"/>
              <a:gd name="connsiteY49" fmla="*/ 700017 h 1180538"/>
              <a:gd name="connsiteX50" fmla="*/ 765543 w 913488"/>
              <a:gd name="connsiteY50" fmla="*/ 815482 h 1180538"/>
              <a:gd name="connsiteX51" fmla="*/ 782021 w 913488"/>
              <a:gd name="connsiteY51" fmla="*/ 917006 h 1180538"/>
              <a:gd name="connsiteX52" fmla="*/ 771322 w 913488"/>
              <a:gd name="connsiteY52" fmla="*/ 982528 h 1180538"/>
              <a:gd name="connsiteX53" fmla="*/ 760857 w 913488"/>
              <a:gd name="connsiteY53" fmla="*/ 1055352 h 1180538"/>
              <a:gd name="connsiteX54" fmla="*/ 755585 w 913488"/>
              <a:gd name="connsiteY54" fmla="*/ 1113922 h 1180538"/>
              <a:gd name="connsiteX55" fmla="*/ 753632 w 913488"/>
              <a:gd name="connsiteY55" fmla="*/ 1145864 h 1180538"/>
              <a:gd name="connsiteX56" fmla="*/ 753712 w 913488"/>
              <a:gd name="connsiteY56" fmla="*/ 1176634 h 1180538"/>
              <a:gd name="connsiteX57" fmla="*/ 747893 w 913488"/>
              <a:gd name="connsiteY57" fmla="*/ 1180538 h 1180538"/>
              <a:gd name="connsiteX58" fmla="*/ 732898 w 913488"/>
              <a:gd name="connsiteY58" fmla="*/ 1151448 h 1180538"/>
              <a:gd name="connsiteX59" fmla="*/ 695022 w 913488"/>
              <a:gd name="connsiteY59" fmla="*/ 1105333 h 1180538"/>
              <a:gd name="connsiteX60" fmla="*/ 662848 w 913488"/>
              <a:gd name="connsiteY60" fmla="*/ 1068823 h 1180538"/>
              <a:gd name="connsiteX61" fmla="*/ 612476 w 913488"/>
              <a:gd name="connsiteY61" fmla="*/ 1013024 h 1180538"/>
              <a:gd name="connsiteX62" fmla="*/ 560191 w 913488"/>
              <a:gd name="connsiteY62" fmla="*/ 929618 h 1180538"/>
              <a:gd name="connsiteX63" fmla="*/ 536763 w 913488"/>
              <a:gd name="connsiteY63" fmla="*/ 882331 h 1180538"/>
              <a:gd name="connsiteX64" fmla="*/ 511850 w 913488"/>
              <a:gd name="connsiteY64" fmla="*/ 832779 h 1180538"/>
              <a:gd name="connsiteX65" fmla="*/ 504547 w 913488"/>
              <a:gd name="connsiteY65" fmla="*/ 790921 h 1180538"/>
              <a:gd name="connsiteX66" fmla="*/ 516263 w 913488"/>
              <a:gd name="connsiteY66" fmla="*/ 722588 h 1180538"/>
              <a:gd name="connsiteX67" fmla="*/ 526180 w 913488"/>
              <a:gd name="connsiteY67" fmla="*/ 672256 h 1180538"/>
              <a:gd name="connsiteX68" fmla="*/ 537036 w 913488"/>
              <a:gd name="connsiteY68" fmla="*/ 627311 h 1180538"/>
              <a:gd name="connsiteX69" fmla="*/ 555350 w 913488"/>
              <a:gd name="connsiteY69" fmla="*/ 566748 h 1180538"/>
              <a:gd name="connsiteX70" fmla="*/ 562533 w 913488"/>
              <a:gd name="connsiteY70" fmla="*/ 531605 h 1180538"/>
              <a:gd name="connsiteX71" fmla="*/ 554255 w 913488"/>
              <a:gd name="connsiteY71" fmla="*/ 499000 h 1180538"/>
              <a:gd name="connsiteX72" fmla="*/ 520167 w 913488"/>
              <a:gd name="connsiteY72" fmla="*/ 397476 h 1180538"/>
              <a:gd name="connsiteX73" fmla="*/ 502323 w 913488"/>
              <a:gd name="connsiteY73" fmla="*/ 340779 h 1180538"/>
              <a:gd name="connsiteX74" fmla="*/ 487210 w 913488"/>
              <a:gd name="connsiteY74" fmla="*/ 408332 h 1180538"/>
              <a:gd name="connsiteX75" fmla="*/ 465423 w 913488"/>
              <a:gd name="connsiteY75" fmla="*/ 508333 h 1180538"/>
              <a:gd name="connsiteX76" fmla="*/ 463353 w 913488"/>
              <a:gd name="connsiteY76" fmla="*/ 561828 h 1180538"/>
              <a:gd name="connsiteX77" fmla="*/ 464173 w 913488"/>
              <a:gd name="connsiteY77" fmla="*/ 641329 h 1180538"/>
              <a:gd name="connsiteX78" fmla="*/ 440744 w 913488"/>
              <a:gd name="connsiteY78" fmla="*/ 721455 h 1180538"/>
              <a:gd name="connsiteX79" fmla="*/ 404469 w 913488"/>
              <a:gd name="connsiteY79" fmla="*/ 789632 h 1180538"/>
              <a:gd name="connsiteX80" fmla="*/ 366944 w 913488"/>
              <a:gd name="connsiteY80" fmla="*/ 833053 h 1180538"/>
              <a:gd name="connsiteX81" fmla="*/ 340469 w 913488"/>
              <a:gd name="connsiteY81" fmla="*/ 871125 h 1180538"/>
              <a:gd name="connsiteX82" fmla="*/ 314698 w 913488"/>
              <a:gd name="connsiteY82" fmla="*/ 916966 h 1180538"/>
              <a:gd name="connsiteX83" fmla="*/ 289357 w 913488"/>
              <a:gd name="connsiteY83" fmla="*/ 959567 h 1180538"/>
              <a:gd name="connsiteX84" fmla="*/ 269403 w 913488"/>
              <a:gd name="connsiteY84" fmla="*/ 977803 h 1180538"/>
              <a:gd name="connsiteX85" fmla="*/ 265146 w 913488"/>
              <a:gd name="connsiteY85" fmla="*/ 995921 h 1180538"/>
              <a:gd name="connsiteX86" fmla="*/ 260108 w 913488"/>
              <a:gd name="connsiteY86" fmla="*/ 999214 h 1180538"/>
              <a:gd name="connsiteX87" fmla="*/ 257337 w 913488"/>
              <a:gd name="connsiteY87" fmla="*/ 997248 h 1180538"/>
              <a:gd name="connsiteX88" fmla="*/ 244490 w 913488"/>
              <a:gd name="connsiteY88" fmla="*/ 958200 h 1180538"/>
              <a:gd name="connsiteX89" fmla="*/ 219813 w 913488"/>
              <a:gd name="connsiteY89" fmla="*/ 906697 h 1180538"/>
              <a:gd name="connsiteX90" fmla="*/ 195642 w 913488"/>
              <a:gd name="connsiteY90" fmla="*/ 812514 h 1180538"/>
              <a:gd name="connsiteX91" fmla="*/ 208996 w 913488"/>
              <a:gd name="connsiteY91" fmla="*/ 731217 h 1180538"/>
              <a:gd name="connsiteX92" fmla="*/ 250894 w 913488"/>
              <a:gd name="connsiteY92" fmla="*/ 654488 h 1180538"/>
              <a:gd name="connsiteX93" fmla="*/ 304467 w 913488"/>
              <a:gd name="connsiteY93" fmla="*/ 571474 h 1180538"/>
              <a:gd name="connsiteX94" fmla="*/ 341290 w 913488"/>
              <a:gd name="connsiteY94" fmla="*/ 529380 h 1180538"/>
              <a:gd name="connsiteX95" fmla="*/ 379674 w 913488"/>
              <a:gd name="connsiteY95" fmla="*/ 486662 h 1180538"/>
              <a:gd name="connsiteX96" fmla="*/ 413410 w 913488"/>
              <a:gd name="connsiteY96" fmla="*/ 447614 h 1180538"/>
              <a:gd name="connsiteX97" fmla="*/ 438089 w 913488"/>
              <a:gd name="connsiteY97" fmla="*/ 418563 h 1180538"/>
              <a:gd name="connsiteX98" fmla="*/ 460229 w 913488"/>
              <a:gd name="connsiteY98" fmla="*/ 382561 h 1180538"/>
              <a:gd name="connsiteX99" fmla="*/ 493263 w 913488"/>
              <a:gd name="connsiteY99" fmla="*/ 312275 h 1180538"/>
              <a:gd name="connsiteX100" fmla="*/ 474324 w 913488"/>
              <a:gd name="connsiteY100" fmla="*/ 234531 h 1180538"/>
              <a:gd name="connsiteX101" fmla="*/ 458041 w 913488"/>
              <a:gd name="connsiteY101" fmla="*/ 160340 h 1180538"/>
              <a:gd name="connsiteX102" fmla="*/ 405076 w 913488"/>
              <a:gd name="connsiteY102" fmla="*/ 0 h 1180538"/>
              <a:gd name="connsiteX103" fmla="*/ 428955 w 913488"/>
              <a:gd name="connsiteY103" fmla="*/ 0 h 1180538"/>
              <a:gd name="connsiteX104" fmla="*/ 418936 w 913488"/>
              <a:gd name="connsiteY104" fmla="*/ 40073 h 1180538"/>
              <a:gd name="connsiteX105" fmla="*/ 407710 w 913488"/>
              <a:gd name="connsiteY105" fmla="*/ 99856 h 1180538"/>
              <a:gd name="connsiteX106" fmla="*/ 385023 w 913488"/>
              <a:gd name="connsiteY106" fmla="*/ 219732 h 1180538"/>
              <a:gd name="connsiteX107" fmla="*/ 376979 w 913488"/>
              <a:gd name="connsiteY107" fmla="*/ 328206 h 1180538"/>
              <a:gd name="connsiteX108" fmla="*/ 345741 w 913488"/>
              <a:gd name="connsiteY108" fmla="*/ 442538 h 1180538"/>
              <a:gd name="connsiteX109" fmla="*/ 287677 w 913488"/>
              <a:gd name="connsiteY109" fmla="*/ 516025 h 1180538"/>
              <a:gd name="connsiteX110" fmla="*/ 245974 w 913488"/>
              <a:gd name="connsiteY110" fmla="*/ 548318 h 1180538"/>
              <a:gd name="connsiteX111" fmla="*/ 202006 w 913488"/>
              <a:gd name="connsiteY111" fmla="*/ 590645 h 1180538"/>
              <a:gd name="connsiteX112" fmla="*/ 151791 w 913488"/>
              <a:gd name="connsiteY112" fmla="*/ 633012 h 1180538"/>
              <a:gd name="connsiteX113" fmla="*/ 133244 w 913488"/>
              <a:gd name="connsiteY113" fmla="*/ 660736 h 1180538"/>
              <a:gd name="connsiteX114" fmla="*/ 116337 w 913488"/>
              <a:gd name="connsiteY114" fmla="*/ 679439 h 1180538"/>
              <a:gd name="connsiteX115" fmla="*/ 108527 w 913488"/>
              <a:gd name="connsiteY115" fmla="*/ 689748 h 1180538"/>
              <a:gd name="connsiteX116" fmla="*/ 104856 w 913488"/>
              <a:gd name="connsiteY116" fmla="*/ 673738 h 1180538"/>
              <a:gd name="connsiteX117" fmla="*/ 94235 w 913488"/>
              <a:gd name="connsiteY117" fmla="*/ 622977 h 1180538"/>
              <a:gd name="connsiteX118" fmla="*/ 85762 w 913488"/>
              <a:gd name="connsiteY118" fmla="*/ 578541 h 1180538"/>
              <a:gd name="connsiteX119" fmla="*/ 82168 w 913488"/>
              <a:gd name="connsiteY119" fmla="*/ 524772 h 1180538"/>
              <a:gd name="connsiteX120" fmla="*/ 93572 w 913488"/>
              <a:gd name="connsiteY120" fmla="*/ 459679 h 1180538"/>
              <a:gd name="connsiteX121" fmla="*/ 129261 w 913488"/>
              <a:gd name="connsiteY121" fmla="*/ 372134 h 1180538"/>
              <a:gd name="connsiteX122" fmla="*/ 172839 w 913488"/>
              <a:gd name="connsiteY122" fmla="*/ 296578 h 1180538"/>
              <a:gd name="connsiteX123" fmla="*/ 216689 w 913488"/>
              <a:gd name="connsiteY123" fmla="*/ 235116 h 1180538"/>
              <a:gd name="connsiteX124" fmla="*/ 275768 w 913488"/>
              <a:gd name="connsiteY124" fmla="*/ 153623 h 1180538"/>
              <a:gd name="connsiteX125" fmla="*/ 314268 w 913488"/>
              <a:gd name="connsiteY125" fmla="*/ 107392 h 1180538"/>
              <a:gd name="connsiteX126" fmla="*/ 355425 w 913488"/>
              <a:gd name="connsiteY126" fmla="*/ 57762 h 1180538"/>
              <a:gd name="connsiteX127" fmla="*/ 385282 w 913488"/>
              <a:gd name="connsiteY127" fmla="*/ 25347 h 1180538"/>
              <a:gd name="connsiteX128" fmla="*/ 35419 w 913488"/>
              <a:gd name="connsiteY128" fmla="*/ 0 h 1180538"/>
              <a:gd name="connsiteX129" fmla="*/ 303374 w 913488"/>
              <a:gd name="connsiteY129" fmla="*/ 0 h 1180538"/>
              <a:gd name="connsiteX130" fmla="*/ 296112 w 913488"/>
              <a:gd name="connsiteY130" fmla="*/ 15122 h 1180538"/>
              <a:gd name="connsiteX131" fmla="*/ 227661 w 913488"/>
              <a:gd name="connsiteY131" fmla="*/ 90680 h 1180538"/>
              <a:gd name="connsiteX132" fmla="*/ 162998 w 913488"/>
              <a:gd name="connsiteY132" fmla="*/ 139059 h 1180538"/>
              <a:gd name="connsiteX133" fmla="*/ 107589 w 913488"/>
              <a:gd name="connsiteY133" fmla="*/ 178107 h 1180538"/>
              <a:gd name="connsiteX134" fmla="*/ 27737 w 913488"/>
              <a:gd name="connsiteY134" fmla="*/ 235819 h 1180538"/>
              <a:gd name="connsiteX135" fmla="*/ 3410 w 913488"/>
              <a:gd name="connsiteY135" fmla="*/ 261083 h 1180538"/>
              <a:gd name="connsiteX136" fmla="*/ 13 w 913488"/>
              <a:gd name="connsiteY136" fmla="*/ 252649 h 1180538"/>
              <a:gd name="connsiteX137" fmla="*/ 3293 w 913488"/>
              <a:gd name="connsiteY137" fmla="*/ 218638 h 1180538"/>
              <a:gd name="connsiteX138" fmla="*/ 7745 w 913488"/>
              <a:gd name="connsiteY138" fmla="*/ 147533 h 1180538"/>
              <a:gd name="connsiteX139" fmla="*/ 16530 w 913488"/>
              <a:gd name="connsiteY139" fmla="*/ 75763 h 118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913488" h="1180538">
                <a:moveTo>
                  <a:pt x="612337" y="0"/>
                </a:moveTo>
                <a:lnTo>
                  <a:pt x="875223" y="0"/>
                </a:lnTo>
                <a:lnTo>
                  <a:pt x="877604" y="6365"/>
                </a:lnTo>
                <a:cubicBezTo>
                  <a:pt x="881973" y="22560"/>
                  <a:pt x="885322" y="39097"/>
                  <a:pt x="889051" y="55380"/>
                </a:cubicBezTo>
                <a:cubicBezTo>
                  <a:pt x="891666" y="66118"/>
                  <a:pt x="891901" y="77247"/>
                  <a:pt x="893892" y="88102"/>
                </a:cubicBezTo>
                <a:cubicBezTo>
                  <a:pt x="896860" y="104893"/>
                  <a:pt x="893306" y="121996"/>
                  <a:pt x="895883" y="138864"/>
                </a:cubicBezTo>
                <a:cubicBezTo>
                  <a:pt x="900218" y="165103"/>
                  <a:pt x="901935" y="191735"/>
                  <a:pt x="904826" y="218170"/>
                </a:cubicBezTo>
                <a:cubicBezTo>
                  <a:pt x="905930" y="235471"/>
                  <a:pt x="908689" y="252626"/>
                  <a:pt x="913064" y="269400"/>
                </a:cubicBezTo>
                <a:cubicBezTo>
                  <a:pt x="914353" y="272055"/>
                  <a:pt x="912401" y="274359"/>
                  <a:pt x="911269" y="276585"/>
                </a:cubicBezTo>
                <a:lnTo>
                  <a:pt x="907363" y="274008"/>
                </a:lnTo>
                <a:cubicBezTo>
                  <a:pt x="904904" y="265613"/>
                  <a:pt x="897602" y="260537"/>
                  <a:pt x="891315" y="255109"/>
                </a:cubicBezTo>
                <a:cubicBezTo>
                  <a:pt x="877534" y="244398"/>
                  <a:pt x="862620" y="235233"/>
                  <a:pt x="846840" y="227775"/>
                </a:cubicBezTo>
                <a:cubicBezTo>
                  <a:pt x="827823" y="218014"/>
                  <a:pt x="809432" y="207001"/>
                  <a:pt x="790220" y="197592"/>
                </a:cubicBezTo>
                <a:cubicBezTo>
                  <a:pt x="764292" y="184277"/>
                  <a:pt x="738209" y="170531"/>
                  <a:pt x="716264" y="151086"/>
                </a:cubicBezTo>
                <a:cubicBezTo>
                  <a:pt x="697014" y="134373"/>
                  <a:pt x="678076" y="116841"/>
                  <a:pt x="663941" y="95404"/>
                </a:cubicBezTo>
                <a:cubicBezTo>
                  <a:pt x="646912" y="70595"/>
                  <a:pt x="632354" y="44176"/>
                  <a:pt x="620481" y="16528"/>
                </a:cubicBezTo>
                <a:close/>
                <a:moveTo>
                  <a:pt x="436245" y="0"/>
                </a:moveTo>
                <a:lnTo>
                  <a:pt x="486120" y="0"/>
                </a:lnTo>
                <a:lnTo>
                  <a:pt x="500097" y="25235"/>
                </a:lnTo>
                <a:cubicBezTo>
                  <a:pt x="531881" y="66430"/>
                  <a:pt x="565852" y="105868"/>
                  <a:pt x="599512" y="145502"/>
                </a:cubicBezTo>
                <a:cubicBezTo>
                  <a:pt x="612163" y="160184"/>
                  <a:pt x="626455" y="173343"/>
                  <a:pt x="640004" y="187205"/>
                </a:cubicBezTo>
                <a:cubicBezTo>
                  <a:pt x="664526" y="212235"/>
                  <a:pt x="694671" y="231367"/>
                  <a:pt x="717357" y="258193"/>
                </a:cubicBezTo>
                <a:cubicBezTo>
                  <a:pt x="729932" y="273149"/>
                  <a:pt x="743949" y="286738"/>
                  <a:pt x="757420" y="300755"/>
                </a:cubicBezTo>
                <a:cubicBezTo>
                  <a:pt x="771946" y="315672"/>
                  <a:pt x="783037" y="333438"/>
                  <a:pt x="794828" y="350503"/>
                </a:cubicBezTo>
                <a:cubicBezTo>
                  <a:pt x="804836" y="365787"/>
                  <a:pt x="812349" y="382565"/>
                  <a:pt x="817086" y="400210"/>
                </a:cubicBezTo>
                <a:cubicBezTo>
                  <a:pt x="820390" y="430279"/>
                  <a:pt x="825607" y="460107"/>
                  <a:pt x="832705" y="489512"/>
                </a:cubicBezTo>
                <a:cubicBezTo>
                  <a:pt x="837508" y="507005"/>
                  <a:pt x="833407" y="525436"/>
                  <a:pt x="837860" y="542929"/>
                </a:cubicBezTo>
                <a:cubicBezTo>
                  <a:pt x="840410" y="551775"/>
                  <a:pt x="842084" y="560853"/>
                  <a:pt x="842856" y="570028"/>
                </a:cubicBezTo>
                <a:cubicBezTo>
                  <a:pt x="843287" y="584398"/>
                  <a:pt x="848167" y="597986"/>
                  <a:pt x="852658" y="611419"/>
                </a:cubicBezTo>
                <a:cubicBezTo>
                  <a:pt x="853965" y="616239"/>
                  <a:pt x="853965" y="621319"/>
                  <a:pt x="852658" y="626140"/>
                </a:cubicBezTo>
                <a:cubicBezTo>
                  <a:pt x="845160" y="623250"/>
                  <a:pt x="839968" y="616769"/>
                  <a:pt x="833369" y="612512"/>
                </a:cubicBezTo>
                <a:cubicBezTo>
                  <a:pt x="818412" y="602126"/>
                  <a:pt x="800920" y="596542"/>
                  <a:pt x="784481" y="589084"/>
                </a:cubicBezTo>
                <a:cubicBezTo>
                  <a:pt x="771946" y="583421"/>
                  <a:pt x="759022" y="578657"/>
                  <a:pt x="746722" y="572567"/>
                </a:cubicBezTo>
                <a:cubicBezTo>
                  <a:pt x="711579" y="554097"/>
                  <a:pt x="676436" y="534377"/>
                  <a:pt x="647189" y="507083"/>
                </a:cubicBezTo>
                <a:cubicBezTo>
                  <a:pt x="623331" y="485920"/>
                  <a:pt x="605720" y="458977"/>
                  <a:pt x="590452" y="431253"/>
                </a:cubicBezTo>
                <a:cubicBezTo>
                  <a:pt x="579402" y="412080"/>
                  <a:pt x="574248" y="390135"/>
                  <a:pt x="562728" y="371119"/>
                </a:cubicBezTo>
                <a:cubicBezTo>
                  <a:pt x="551210" y="352103"/>
                  <a:pt x="546016" y="330432"/>
                  <a:pt x="536060" y="310751"/>
                </a:cubicBezTo>
                <a:cubicBezTo>
                  <a:pt x="526842" y="290877"/>
                  <a:pt x="519508" y="270183"/>
                  <a:pt x="514154" y="248939"/>
                </a:cubicBezTo>
                <a:cubicBezTo>
                  <a:pt x="511381" y="233320"/>
                  <a:pt x="504743" y="218834"/>
                  <a:pt x="501619" y="203293"/>
                </a:cubicBezTo>
                <a:cubicBezTo>
                  <a:pt x="496035" y="184277"/>
                  <a:pt x="493809" y="164245"/>
                  <a:pt x="488070" y="145385"/>
                </a:cubicBezTo>
                <a:cubicBezTo>
                  <a:pt x="481276" y="118208"/>
                  <a:pt x="469561" y="91851"/>
                  <a:pt x="468897" y="63541"/>
                </a:cubicBezTo>
                <a:cubicBezTo>
                  <a:pt x="468897" y="45149"/>
                  <a:pt x="461087" y="28397"/>
                  <a:pt x="456129" y="10787"/>
                </a:cubicBezTo>
                <a:cubicBezTo>
                  <a:pt x="459800" y="33396"/>
                  <a:pt x="461635" y="56239"/>
                  <a:pt x="466437" y="78652"/>
                </a:cubicBezTo>
                <a:cubicBezTo>
                  <a:pt x="471749" y="114615"/>
                  <a:pt x="481354" y="149719"/>
                  <a:pt x="488148" y="185408"/>
                </a:cubicBezTo>
                <a:cubicBezTo>
                  <a:pt x="500370" y="239568"/>
                  <a:pt x="510250" y="294312"/>
                  <a:pt x="523292" y="348315"/>
                </a:cubicBezTo>
                <a:cubicBezTo>
                  <a:pt x="527586" y="364871"/>
                  <a:pt x="532935" y="381194"/>
                  <a:pt x="535629" y="398140"/>
                </a:cubicBezTo>
                <a:cubicBezTo>
                  <a:pt x="541253" y="428519"/>
                  <a:pt x="551679" y="457648"/>
                  <a:pt x="561362" y="486935"/>
                </a:cubicBezTo>
                <a:cubicBezTo>
                  <a:pt x="568361" y="504537"/>
                  <a:pt x="577813" y="521061"/>
                  <a:pt x="589437" y="536017"/>
                </a:cubicBezTo>
                <a:cubicBezTo>
                  <a:pt x="614741" y="571161"/>
                  <a:pt x="635279" y="609584"/>
                  <a:pt x="659722" y="645350"/>
                </a:cubicBezTo>
                <a:cubicBezTo>
                  <a:pt x="672179" y="663586"/>
                  <a:pt x="683699" y="682485"/>
                  <a:pt x="697287" y="700017"/>
                </a:cubicBezTo>
                <a:cubicBezTo>
                  <a:pt x="723293" y="736410"/>
                  <a:pt x="750197" y="773037"/>
                  <a:pt x="765543" y="815482"/>
                </a:cubicBezTo>
                <a:cubicBezTo>
                  <a:pt x="776905" y="847852"/>
                  <a:pt x="787996" y="882409"/>
                  <a:pt x="782021" y="917006"/>
                </a:cubicBezTo>
                <a:cubicBezTo>
                  <a:pt x="778116" y="938833"/>
                  <a:pt x="776671" y="961013"/>
                  <a:pt x="771322" y="982528"/>
                </a:cubicBezTo>
                <a:cubicBezTo>
                  <a:pt x="765869" y="1006479"/>
                  <a:pt x="762370" y="1030834"/>
                  <a:pt x="760857" y="1055352"/>
                </a:cubicBezTo>
                <a:cubicBezTo>
                  <a:pt x="757967" y="1074757"/>
                  <a:pt x="756207" y="1094313"/>
                  <a:pt x="755585" y="1113922"/>
                </a:cubicBezTo>
                <a:cubicBezTo>
                  <a:pt x="755585" y="1124622"/>
                  <a:pt x="751446" y="1135126"/>
                  <a:pt x="753632" y="1145864"/>
                </a:cubicBezTo>
                <a:cubicBezTo>
                  <a:pt x="754861" y="1156083"/>
                  <a:pt x="754887" y="1166409"/>
                  <a:pt x="753712" y="1176634"/>
                </a:cubicBezTo>
                <a:cubicBezTo>
                  <a:pt x="753985" y="1179796"/>
                  <a:pt x="749806" y="1179562"/>
                  <a:pt x="747893" y="1180538"/>
                </a:cubicBezTo>
                <a:cubicBezTo>
                  <a:pt x="743403" y="1170588"/>
                  <a:pt x="738399" y="1160878"/>
                  <a:pt x="732898" y="1151448"/>
                </a:cubicBezTo>
                <a:cubicBezTo>
                  <a:pt x="722316" y="1134462"/>
                  <a:pt x="707675" y="1120678"/>
                  <a:pt x="695022" y="1105333"/>
                </a:cubicBezTo>
                <a:cubicBezTo>
                  <a:pt x="684675" y="1092837"/>
                  <a:pt x="674170" y="1080460"/>
                  <a:pt x="662848" y="1068823"/>
                </a:cubicBezTo>
                <a:cubicBezTo>
                  <a:pt x="645471" y="1050822"/>
                  <a:pt x="626378" y="1034071"/>
                  <a:pt x="612476" y="1013024"/>
                </a:cubicBezTo>
                <a:cubicBezTo>
                  <a:pt x="594162" y="985690"/>
                  <a:pt x="575263" y="958826"/>
                  <a:pt x="560191" y="929618"/>
                </a:cubicBezTo>
                <a:cubicBezTo>
                  <a:pt x="551913" y="913998"/>
                  <a:pt x="545274" y="897755"/>
                  <a:pt x="536763" y="882331"/>
                </a:cubicBezTo>
                <a:cubicBezTo>
                  <a:pt x="527976" y="866088"/>
                  <a:pt x="519035" y="849844"/>
                  <a:pt x="511850" y="832779"/>
                </a:cubicBezTo>
                <a:cubicBezTo>
                  <a:pt x="506149" y="819621"/>
                  <a:pt x="505407" y="805056"/>
                  <a:pt x="504547" y="790921"/>
                </a:cubicBezTo>
                <a:cubicBezTo>
                  <a:pt x="503494" y="767492"/>
                  <a:pt x="511186" y="745157"/>
                  <a:pt x="516263" y="722588"/>
                </a:cubicBezTo>
                <a:cubicBezTo>
                  <a:pt x="520167" y="705914"/>
                  <a:pt x="521572" y="688772"/>
                  <a:pt x="526180" y="672256"/>
                </a:cubicBezTo>
                <a:cubicBezTo>
                  <a:pt x="530358" y="657378"/>
                  <a:pt x="533990" y="642422"/>
                  <a:pt x="537036" y="627311"/>
                </a:cubicBezTo>
                <a:cubicBezTo>
                  <a:pt x="541653" y="606703"/>
                  <a:pt x="547774" y="586461"/>
                  <a:pt x="555350" y="566748"/>
                </a:cubicBezTo>
                <a:cubicBezTo>
                  <a:pt x="559601" y="555491"/>
                  <a:pt x="562026" y="543627"/>
                  <a:pt x="562533" y="531605"/>
                </a:cubicBezTo>
                <a:cubicBezTo>
                  <a:pt x="562886" y="520164"/>
                  <a:pt x="557847" y="509622"/>
                  <a:pt x="554255" y="499000"/>
                </a:cubicBezTo>
                <a:cubicBezTo>
                  <a:pt x="542541" y="465224"/>
                  <a:pt x="528289" y="432268"/>
                  <a:pt x="520167" y="397476"/>
                </a:cubicBezTo>
                <a:cubicBezTo>
                  <a:pt x="514309" y="378577"/>
                  <a:pt x="508361" y="359679"/>
                  <a:pt x="502323" y="340779"/>
                </a:cubicBezTo>
                <a:cubicBezTo>
                  <a:pt x="497753" y="363427"/>
                  <a:pt x="494005" y="386269"/>
                  <a:pt x="487210" y="408332"/>
                </a:cubicBezTo>
                <a:cubicBezTo>
                  <a:pt x="476692" y="440872"/>
                  <a:pt x="469394" y="474366"/>
                  <a:pt x="465423" y="508333"/>
                </a:cubicBezTo>
                <a:cubicBezTo>
                  <a:pt x="463469" y="526099"/>
                  <a:pt x="463744" y="544022"/>
                  <a:pt x="463353" y="561828"/>
                </a:cubicBezTo>
                <a:cubicBezTo>
                  <a:pt x="462689" y="588381"/>
                  <a:pt x="467530" y="614894"/>
                  <a:pt x="464173" y="641329"/>
                </a:cubicBezTo>
                <a:cubicBezTo>
                  <a:pt x="460580" y="668975"/>
                  <a:pt x="454879" y="697051"/>
                  <a:pt x="440744" y="721455"/>
                </a:cubicBezTo>
                <a:cubicBezTo>
                  <a:pt x="428014" y="743868"/>
                  <a:pt x="418800" y="768312"/>
                  <a:pt x="404469" y="789632"/>
                </a:cubicBezTo>
                <a:cubicBezTo>
                  <a:pt x="393965" y="805760"/>
                  <a:pt x="378892" y="818098"/>
                  <a:pt x="366944" y="833053"/>
                </a:cubicBezTo>
                <a:cubicBezTo>
                  <a:pt x="357065" y="845001"/>
                  <a:pt x="350231" y="859098"/>
                  <a:pt x="340469" y="871125"/>
                </a:cubicBezTo>
                <a:cubicBezTo>
                  <a:pt x="329536" y="885026"/>
                  <a:pt x="323913" y="902012"/>
                  <a:pt x="314698" y="916966"/>
                </a:cubicBezTo>
                <a:cubicBezTo>
                  <a:pt x="306147" y="931101"/>
                  <a:pt x="299079" y="946058"/>
                  <a:pt x="289357" y="959567"/>
                </a:cubicBezTo>
                <a:cubicBezTo>
                  <a:pt x="284163" y="967377"/>
                  <a:pt x="272918" y="968822"/>
                  <a:pt x="269403" y="977803"/>
                </a:cubicBezTo>
                <a:cubicBezTo>
                  <a:pt x="266786" y="983544"/>
                  <a:pt x="267021" y="990025"/>
                  <a:pt x="265146" y="995921"/>
                </a:cubicBezTo>
                <a:cubicBezTo>
                  <a:pt x="264665" y="998221"/>
                  <a:pt x="262409" y="999697"/>
                  <a:pt x="260108" y="999214"/>
                </a:cubicBezTo>
                <a:cubicBezTo>
                  <a:pt x="258952" y="998973"/>
                  <a:pt x="257948" y="998261"/>
                  <a:pt x="257337" y="997248"/>
                </a:cubicBezTo>
                <a:cubicBezTo>
                  <a:pt x="250933" y="985026"/>
                  <a:pt x="250425" y="970735"/>
                  <a:pt x="244490" y="958200"/>
                </a:cubicBezTo>
                <a:cubicBezTo>
                  <a:pt x="236681" y="940864"/>
                  <a:pt x="226919" y="924425"/>
                  <a:pt x="219813" y="906697"/>
                </a:cubicBezTo>
                <a:cubicBezTo>
                  <a:pt x="207434" y="876708"/>
                  <a:pt x="195369" y="845432"/>
                  <a:pt x="195642" y="812514"/>
                </a:cubicBezTo>
                <a:cubicBezTo>
                  <a:pt x="196149" y="785180"/>
                  <a:pt x="198726" y="756988"/>
                  <a:pt x="208996" y="731217"/>
                </a:cubicBezTo>
                <a:cubicBezTo>
                  <a:pt x="220211" y="704232"/>
                  <a:pt x="234255" y="678511"/>
                  <a:pt x="250894" y="654488"/>
                </a:cubicBezTo>
                <a:cubicBezTo>
                  <a:pt x="269481" y="627154"/>
                  <a:pt x="286037" y="598806"/>
                  <a:pt x="304467" y="571474"/>
                </a:cubicBezTo>
                <a:cubicBezTo>
                  <a:pt x="315088" y="556088"/>
                  <a:pt x="329262" y="543633"/>
                  <a:pt x="341290" y="529380"/>
                </a:cubicBezTo>
                <a:cubicBezTo>
                  <a:pt x="353316" y="515127"/>
                  <a:pt x="365928" y="500015"/>
                  <a:pt x="379674" y="486662"/>
                </a:cubicBezTo>
                <a:cubicBezTo>
                  <a:pt x="392091" y="474674"/>
                  <a:pt x="401736" y="460265"/>
                  <a:pt x="413410" y="447614"/>
                </a:cubicBezTo>
                <a:cubicBezTo>
                  <a:pt x="421923" y="438164"/>
                  <a:pt x="431373" y="429456"/>
                  <a:pt x="438089" y="418563"/>
                </a:cubicBezTo>
                <a:cubicBezTo>
                  <a:pt x="445548" y="406614"/>
                  <a:pt x="452575" y="394392"/>
                  <a:pt x="460229" y="382561"/>
                </a:cubicBezTo>
                <a:cubicBezTo>
                  <a:pt x="474755" y="361045"/>
                  <a:pt x="484282" y="336640"/>
                  <a:pt x="493263" y="312275"/>
                </a:cubicBezTo>
                <a:cubicBezTo>
                  <a:pt x="487445" y="286347"/>
                  <a:pt x="479987" y="260615"/>
                  <a:pt x="474324" y="234531"/>
                </a:cubicBezTo>
                <a:cubicBezTo>
                  <a:pt x="467458" y="210139"/>
                  <a:pt x="462022" y="185366"/>
                  <a:pt x="458041" y="160340"/>
                </a:cubicBezTo>
                <a:close/>
                <a:moveTo>
                  <a:pt x="405076" y="0"/>
                </a:moveTo>
                <a:lnTo>
                  <a:pt x="428955" y="0"/>
                </a:lnTo>
                <a:lnTo>
                  <a:pt x="418936" y="40073"/>
                </a:lnTo>
                <a:cubicBezTo>
                  <a:pt x="415148" y="59998"/>
                  <a:pt x="411947" y="80059"/>
                  <a:pt x="407710" y="99856"/>
                </a:cubicBezTo>
                <a:cubicBezTo>
                  <a:pt x="400525" y="139879"/>
                  <a:pt x="393458" y="179942"/>
                  <a:pt x="385023" y="219732"/>
                </a:cubicBezTo>
                <a:cubicBezTo>
                  <a:pt x="377526" y="255500"/>
                  <a:pt x="383344" y="292321"/>
                  <a:pt x="376979" y="328206"/>
                </a:cubicBezTo>
                <a:cubicBezTo>
                  <a:pt x="371591" y="367253"/>
                  <a:pt x="365577" y="407747"/>
                  <a:pt x="345741" y="442538"/>
                </a:cubicBezTo>
                <a:cubicBezTo>
                  <a:pt x="328902" y="468921"/>
                  <a:pt x="309450" y="493541"/>
                  <a:pt x="287677" y="516025"/>
                </a:cubicBezTo>
                <a:cubicBezTo>
                  <a:pt x="275573" y="528989"/>
                  <a:pt x="259250" y="536681"/>
                  <a:pt x="245974" y="548318"/>
                </a:cubicBezTo>
                <a:cubicBezTo>
                  <a:pt x="230980" y="562062"/>
                  <a:pt x="216376" y="576237"/>
                  <a:pt x="202006" y="590645"/>
                </a:cubicBezTo>
                <a:cubicBezTo>
                  <a:pt x="185020" y="604468"/>
                  <a:pt x="165653" y="615792"/>
                  <a:pt x="151791" y="633012"/>
                </a:cubicBezTo>
                <a:cubicBezTo>
                  <a:pt x="144684" y="641642"/>
                  <a:pt x="140076" y="651871"/>
                  <a:pt x="133244" y="660736"/>
                </a:cubicBezTo>
                <a:cubicBezTo>
                  <a:pt x="128245" y="667570"/>
                  <a:pt x="119967" y="671591"/>
                  <a:pt x="116337" y="679439"/>
                </a:cubicBezTo>
                <a:cubicBezTo>
                  <a:pt x="113993" y="683032"/>
                  <a:pt x="113017" y="688304"/>
                  <a:pt x="108527" y="689748"/>
                </a:cubicBezTo>
                <a:cubicBezTo>
                  <a:pt x="105598" y="684984"/>
                  <a:pt x="106419" y="678970"/>
                  <a:pt x="104856" y="673738"/>
                </a:cubicBezTo>
                <a:cubicBezTo>
                  <a:pt x="100380" y="657027"/>
                  <a:pt x="96834" y="640081"/>
                  <a:pt x="94235" y="622977"/>
                </a:cubicBezTo>
                <a:cubicBezTo>
                  <a:pt x="92556" y="607944"/>
                  <a:pt x="88027" y="593456"/>
                  <a:pt x="85762" y="578541"/>
                </a:cubicBezTo>
                <a:cubicBezTo>
                  <a:pt x="83335" y="560721"/>
                  <a:pt x="82136" y="542755"/>
                  <a:pt x="82168" y="524772"/>
                </a:cubicBezTo>
                <a:cubicBezTo>
                  <a:pt x="82443" y="502593"/>
                  <a:pt x="88066" y="480999"/>
                  <a:pt x="93572" y="459679"/>
                </a:cubicBezTo>
                <a:cubicBezTo>
                  <a:pt x="101761" y="429121"/>
                  <a:pt x="113752" y="399710"/>
                  <a:pt x="129261" y="372134"/>
                </a:cubicBezTo>
                <a:cubicBezTo>
                  <a:pt x="143278" y="346675"/>
                  <a:pt x="155500" y="320045"/>
                  <a:pt x="172839" y="296578"/>
                </a:cubicBezTo>
                <a:cubicBezTo>
                  <a:pt x="187207" y="275921"/>
                  <a:pt x="202983" y="256242"/>
                  <a:pt x="216689" y="235116"/>
                </a:cubicBezTo>
                <a:cubicBezTo>
                  <a:pt x="234963" y="206963"/>
                  <a:pt x="255228" y="180176"/>
                  <a:pt x="275768" y="153623"/>
                </a:cubicBezTo>
                <a:cubicBezTo>
                  <a:pt x="288028" y="137693"/>
                  <a:pt x="302476" y="123674"/>
                  <a:pt x="314268" y="107392"/>
                </a:cubicBezTo>
                <a:cubicBezTo>
                  <a:pt x="326881" y="89938"/>
                  <a:pt x="341915" y="74513"/>
                  <a:pt x="355425" y="57762"/>
                </a:cubicBezTo>
                <a:cubicBezTo>
                  <a:pt x="365070" y="46731"/>
                  <a:pt x="375408" y="36227"/>
                  <a:pt x="385282" y="25347"/>
                </a:cubicBezTo>
                <a:close/>
                <a:moveTo>
                  <a:pt x="35419" y="0"/>
                </a:moveTo>
                <a:lnTo>
                  <a:pt x="303374" y="0"/>
                </a:lnTo>
                <a:lnTo>
                  <a:pt x="296112" y="15122"/>
                </a:lnTo>
                <a:cubicBezTo>
                  <a:pt x="274127" y="41010"/>
                  <a:pt x="253160" y="68109"/>
                  <a:pt x="227661" y="90680"/>
                </a:cubicBezTo>
                <a:cubicBezTo>
                  <a:pt x="207083" y="108055"/>
                  <a:pt x="184709" y="123089"/>
                  <a:pt x="162998" y="139059"/>
                </a:cubicBezTo>
                <a:cubicBezTo>
                  <a:pt x="145193" y="152999"/>
                  <a:pt x="125277" y="163854"/>
                  <a:pt x="107589" y="178107"/>
                </a:cubicBezTo>
                <a:cubicBezTo>
                  <a:pt x="80257" y="196303"/>
                  <a:pt x="55187" y="217779"/>
                  <a:pt x="27737" y="235819"/>
                </a:cubicBezTo>
                <a:cubicBezTo>
                  <a:pt x="17585" y="242105"/>
                  <a:pt x="10711" y="251985"/>
                  <a:pt x="3410" y="261083"/>
                </a:cubicBezTo>
                <a:cubicBezTo>
                  <a:pt x="1321" y="258759"/>
                  <a:pt x="117" y="255773"/>
                  <a:pt x="13" y="252649"/>
                </a:cubicBezTo>
                <a:cubicBezTo>
                  <a:pt x="-222" y="241208"/>
                  <a:pt x="2902" y="230079"/>
                  <a:pt x="3293" y="218638"/>
                </a:cubicBezTo>
                <a:cubicBezTo>
                  <a:pt x="4191" y="194897"/>
                  <a:pt x="7198" y="171313"/>
                  <a:pt x="7745" y="147533"/>
                </a:cubicBezTo>
                <a:cubicBezTo>
                  <a:pt x="8292" y="123753"/>
                  <a:pt x="13055" y="99621"/>
                  <a:pt x="16530" y="75763"/>
                </a:cubicBezTo>
                <a:close/>
              </a:path>
            </a:pathLst>
          </a:custGeom>
          <a:solidFill>
            <a:srgbClr val="A6C2B7"/>
          </a:solidFill>
          <a:ln w="28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sz="1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任意多边形: 形状 59"/>
          <p:cNvSpPr/>
          <p:nvPr/>
        </p:nvSpPr>
        <p:spPr>
          <a:xfrm rot="20842487">
            <a:off x="5355074" y="4495261"/>
            <a:ext cx="4129273" cy="2739782"/>
          </a:xfrm>
          <a:custGeom>
            <a:avLst/>
            <a:gdLst>
              <a:gd name="connsiteX0" fmla="*/ 5505697 w 5505697"/>
              <a:gd name="connsiteY0" fmla="*/ 54875 h 3653042"/>
              <a:gd name="connsiteX1" fmla="*/ 4699750 w 5505697"/>
              <a:gd name="connsiteY1" fmla="*/ 3653042 h 3653042"/>
              <a:gd name="connsiteX2" fmla="*/ 0 w 5505697"/>
              <a:gd name="connsiteY2" fmla="*/ 2600353 h 3653042"/>
              <a:gd name="connsiteX3" fmla="*/ 29239 w 5505697"/>
              <a:gd name="connsiteY3" fmla="*/ 2567358 h 3653042"/>
              <a:gd name="connsiteX4" fmla="*/ 81516 w 5505697"/>
              <a:gd name="connsiteY4" fmla="*/ 2515767 h 3653042"/>
              <a:gd name="connsiteX5" fmla="*/ 441347 w 5505697"/>
              <a:gd name="connsiteY5" fmla="*/ 2328228 h 3653042"/>
              <a:gd name="connsiteX6" fmla="*/ 824583 w 5505697"/>
              <a:gd name="connsiteY6" fmla="*/ 2343023 h 3653042"/>
              <a:gd name="connsiteX7" fmla="*/ 1205595 w 5505697"/>
              <a:gd name="connsiteY7" fmla="*/ 2303462 h 3653042"/>
              <a:gd name="connsiteX8" fmla="*/ 1414850 w 5505697"/>
              <a:gd name="connsiteY8" fmla="*/ 2255907 h 3653042"/>
              <a:gd name="connsiteX9" fmla="*/ 1603296 w 5505697"/>
              <a:gd name="connsiteY9" fmla="*/ 2197763 h 3653042"/>
              <a:gd name="connsiteX10" fmla="*/ 1785807 w 5505697"/>
              <a:gd name="connsiteY10" fmla="*/ 2031859 h 3653042"/>
              <a:gd name="connsiteX11" fmla="*/ 1966671 w 5505697"/>
              <a:gd name="connsiteY11" fmla="*/ 1897479 h 3653042"/>
              <a:gd name="connsiteX12" fmla="*/ 2184579 w 5505697"/>
              <a:gd name="connsiteY12" fmla="*/ 1841558 h 3653042"/>
              <a:gd name="connsiteX13" fmla="*/ 2557390 w 5505697"/>
              <a:gd name="connsiteY13" fmla="*/ 1789925 h 3653042"/>
              <a:gd name="connsiteX14" fmla="*/ 2779050 w 5505697"/>
              <a:gd name="connsiteY14" fmla="*/ 1708003 h 3653042"/>
              <a:gd name="connsiteX15" fmla="*/ 2950145 w 5505697"/>
              <a:gd name="connsiteY15" fmla="*/ 1621795 h 3653042"/>
              <a:gd name="connsiteX16" fmla="*/ 3151737 w 5505697"/>
              <a:gd name="connsiteY16" fmla="*/ 1503610 h 3653042"/>
              <a:gd name="connsiteX17" fmla="*/ 3325348 w 5505697"/>
              <a:gd name="connsiteY17" fmla="*/ 1331853 h 3653042"/>
              <a:gd name="connsiteX18" fmla="*/ 3393753 w 5505697"/>
              <a:gd name="connsiteY18" fmla="*/ 1165250 h 3653042"/>
              <a:gd name="connsiteX19" fmla="*/ 3515893 w 5505697"/>
              <a:gd name="connsiteY19" fmla="*/ 1035484 h 3653042"/>
              <a:gd name="connsiteX20" fmla="*/ 3600619 w 5505697"/>
              <a:gd name="connsiteY20" fmla="*/ 991474 h 3653042"/>
              <a:gd name="connsiteX21" fmla="*/ 3671786 w 5505697"/>
              <a:gd name="connsiteY21" fmla="*/ 904359 h 3653042"/>
              <a:gd name="connsiteX22" fmla="*/ 3769201 w 5505697"/>
              <a:gd name="connsiteY22" fmla="*/ 756751 h 3653042"/>
              <a:gd name="connsiteX23" fmla="*/ 3853678 w 5505697"/>
              <a:gd name="connsiteY23" fmla="*/ 659747 h 3653042"/>
              <a:gd name="connsiteX24" fmla="*/ 4002275 w 5505697"/>
              <a:gd name="connsiteY24" fmla="*/ 576342 h 3653042"/>
              <a:gd name="connsiteX25" fmla="*/ 4154417 w 5505697"/>
              <a:gd name="connsiteY25" fmla="*/ 550875 h 3653042"/>
              <a:gd name="connsiteX26" fmla="*/ 4406033 w 5505697"/>
              <a:gd name="connsiteY26" fmla="*/ 428733 h 3653042"/>
              <a:gd name="connsiteX27" fmla="*/ 4514617 w 5505697"/>
              <a:gd name="connsiteY27" fmla="*/ 367168 h 3653042"/>
              <a:gd name="connsiteX28" fmla="*/ 4783873 w 5505697"/>
              <a:gd name="connsiteY28" fmla="*/ 98450 h 3653042"/>
              <a:gd name="connsiteX29" fmla="*/ 4889447 w 5505697"/>
              <a:gd name="connsiteY29" fmla="*/ 44550 h 3653042"/>
              <a:gd name="connsiteX30" fmla="*/ 5070765 w 5505697"/>
              <a:gd name="connsiteY30" fmla="*/ 291 h 3653042"/>
              <a:gd name="connsiteX31" fmla="*/ 5360706 w 5505697"/>
              <a:gd name="connsiteY31" fmla="*/ 26582 h 365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505697" h="3653042">
                <a:moveTo>
                  <a:pt x="5505697" y="54875"/>
                </a:moveTo>
                <a:lnTo>
                  <a:pt x="4699750" y="3653042"/>
                </a:lnTo>
                <a:lnTo>
                  <a:pt x="0" y="2600353"/>
                </a:lnTo>
                <a:lnTo>
                  <a:pt x="29239" y="2567358"/>
                </a:lnTo>
                <a:cubicBezTo>
                  <a:pt x="45779" y="2549164"/>
                  <a:pt x="62869" y="2531581"/>
                  <a:pt x="81516" y="2515767"/>
                </a:cubicBezTo>
                <a:cubicBezTo>
                  <a:pt x="183755" y="2426056"/>
                  <a:pt x="305729" y="2351881"/>
                  <a:pt x="441347" y="2328228"/>
                </a:cubicBezTo>
                <a:cubicBezTo>
                  <a:pt x="568433" y="2303379"/>
                  <a:pt x="698074" y="2323984"/>
                  <a:pt x="824583" y="2343023"/>
                </a:cubicBezTo>
                <a:cubicBezTo>
                  <a:pt x="952658" y="2362307"/>
                  <a:pt x="1082753" y="2340549"/>
                  <a:pt x="1205595" y="2303462"/>
                </a:cubicBezTo>
                <a:cubicBezTo>
                  <a:pt x="1273930" y="2281914"/>
                  <a:pt x="1343915" y="2266010"/>
                  <a:pt x="1414850" y="2255907"/>
                </a:cubicBezTo>
                <a:cubicBezTo>
                  <a:pt x="1479877" y="2245935"/>
                  <a:pt x="1547128" y="2234315"/>
                  <a:pt x="1603296" y="2197763"/>
                </a:cubicBezTo>
                <a:cubicBezTo>
                  <a:pt x="1673885" y="2154288"/>
                  <a:pt x="1732895" y="2095113"/>
                  <a:pt x="1785807" y="2031859"/>
                </a:cubicBezTo>
                <a:cubicBezTo>
                  <a:pt x="1834804" y="1974043"/>
                  <a:pt x="1894391" y="1923027"/>
                  <a:pt x="1966671" y="1897479"/>
                </a:cubicBezTo>
                <a:cubicBezTo>
                  <a:pt x="2037343" y="1872011"/>
                  <a:pt x="2112217" y="1861174"/>
                  <a:pt x="2184579" y="1841558"/>
                </a:cubicBezTo>
                <a:cubicBezTo>
                  <a:pt x="2306720" y="1809951"/>
                  <a:pt x="2434178" y="1814649"/>
                  <a:pt x="2557390" y="1789925"/>
                </a:cubicBezTo>
                <a:cubicBezTo>
                  <a:pt x="2635110" y="1774225"/>
                  <a:pt x="2707348" y="1740515"/>
                  <a:pt x="2779050" y="1708003"/>
                </a:cubicBezTo>
                <a:cubicBezTo>
                  <a:pt x="2837112" y="1681341"/>
                  <a:pt x="2894350" y="1652865"/>
                  <a:pt x="2950145" y="1621795"/>
                </a:cubicBezTo>
                <a:cubicBezTo>
                  <a:pt x="3018799" y="1584996"/>
                  <a:pt x="3088935" y="1550134"/>
                  <a:pt x="3151737" y="1503610"/>
                </a:cubicBezTo>
                <a:cubicBezTo>
                  <a:pt x="3216928" y="1454613"/>
                  <a:pt x="3286611" y="1406028"/>
                  <a:pt x="3325348" y="1331853"/>
                </a:cubicBezTo>
                <a:cubicBezTo>
                  <a:pt x="3360251" y="1281456"/>
                  <a:pt x="3360127" y="1216224"/>
                  <a:pt x="3393753" y="1165250"/>
                </a:cubicBezTo>
                <a:cubicBezTo>
                  <a:pt x="3425731" y="1115017"/>
                  <a:pt x="3466444" y="1069274"/>
                  <a:pt x="3515893" y="1035484"/>
                </a:cubicBezTo>
                <a:cubicBezTo>
                  <a:pt x="3542020" y="1016734"/>
                  <a:pt x="3573422" y="1007957"/>
                  <a:pt x="3600619" y="991474"/>
                </a:cubicBezTo>
                <a:cubicBezTo>
                  <a:pt x="3630577" y="967943"/>
                  <a:pt x="3645865" y="931515"/>
                  <a:pt x="3671786" y="904359"/>
                </a:cubicBezTo>
                <a:cubicBezTo>
                  <a:pt x="3712417" y="860801"/>
                  <a:pt x="3734917" y="804842"/>
                  <a:pt x="3769201" y="756751"/>
                </a:cubicBezTo>
                <a:cubicBezTo>
                  <a:pt x="3794453" y="721994"/>
                  <a:pt x="3822721" y="689534"/>
                  <a:pt x="3853678" y="659747"/>
                </a:cubicBezTo>
                <a:cubicBezTo>
                  <a:pt x="3897606" y="623566"/>
                  <a:pt x="3946109" y="589817"/>
                  <a:pt x="4002275" y="576342"/>
                </a:cubicBezTo>
                <a:cubicBezTo>
                  <a:pt x="4052055" y="561919"/>
                  <a:pt x="4106202" y="571973"/>
                  <a:pt x="4154417" y="550875"/>
                </a:cubicBezTo>
                <a:cubicBezTo>
                  <a:pt x="4240253" y="514406"/>
                  <a:pt x="4322423" y="469941"/>
                  <a:pt x="4406033" y="428733"/>
                </a:cubicBezTo>
                <a:cubicBezTo>
                  <a:pt x="4442958" y="409572"/>
                  <a:pt x="4482309" y="393665"/>
                  <a:pt x="4514617" y="367168"/>
                </a:cubicBezTo>
                <a:cubicBezTo>
                  <a:pt x="4597693" y="272102"/>
                  <a:pt x="4670261" y="160261"/>
                  <a:pt x="4783873" y="98450"/>
                </a:cubicBezTo>
                <a:cubicBezTo>
                  <a:pt x="4818198" y="78752"/>
                  <a:pt x="4857387" y="68409"/>
                  <a:pt x="4889447" y="44550"/>
                </a:cubicBezTo>
                <a:cubicBezTo>
                  <a:pt x="4941741" y="6926"/>
                  <a:pt x="5008044" y="-1810"/>
                  <a:pt x="5070765" y="291"/>
                </a:cubicBezTo>
                <a:cubicBezTo>
                  <a:pt x="5167686" y="4000"/>
                  <a:pt x="5265596" y="5278"/>
                  <a:pt x="5360706" y="26582"/>
                </a:cubicBezTo>
                <a:close/>
              </a:path>
            </a:pathLst>
          </a:custGeom>
          <a:solidFill>
            <a:srgbClr val="FF9C87"/>
          </a:solidFill>
          <a:ln w="28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sz="1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543438" y="6047405"/>
            <a:ext cx="1536904" cy="810596"/>
            <a:chOff x="5927530" y="5777206"/>
            <a:chExt cx="2049205" cy="1080794"/>
          </a:xfrm>
        </p:grpSpPr>
        <p:sp>
          <p:nvSpPr>
            <p:cNvPr id="62" name="任意多边形: 形状 61"/>
            <p:cNvSpPr/>
            <p:nvPr/>
          </p:nvSpPr>
          <p:spPr>
            <a:xfrm>
              <a:off x="6188012" y="6025438"/>
              <a:ext cx="1684930" cy="832562"/>
            </a:xfrm>
            <a:custGeom>
              <a:avLst/>
              <a:gdLst>
                <a:gd name="connsiteX0" fmla="*/ 1677861 w 1684930"/>
                <a:gd name="connsiteY0" fmla="*/ 803727 h 832562"/>
                <a:gd name="connsiteX1" fmla="*/ 1684930 w 1684930"/>
                <a:gd name="connsiteY1" fmla="*/ 832562 h 832562"/>
                <a:gd name="connsiteX2" fmla="*/ 1667332 w 1684930"/>
                <a:gd name="connsiteY2" fmla="*/ 832562 h 832562"/>
                <a:gd name="connsiteX3" fmla="*/ 1666941 w 1684930"/>
                <a:gd name="connsiteY3" fmla="*/ 812792 h 832562"/>
                <a:gd name="connsiteX4" fmla="*/ 1677861 w 1684930"/>
                <a:gd name="connsiteY4" fmla="*/ 803727 h 832562"/>
                <a:gd name="connsiteX5" fmla="*/ 1404980 w 1684930"/>
                <a:gd name="connsiteY5" fmla="*/ 760086 h 832562"/>
                <a:gd name="connsiteX6" fmla="*/ 1455254 w 1684930"/>
                <a:gd name="connsiteY6" fmla="*/ 806405 h 832562"/>
                <a:gd name="connsiteX7" fmla="*/ 1472312 w 1684930"/>
                <a:gd name="connsiteY7" fmla="*/ 832562 h 832562"/>
                <a:gd name="connsiteX8" fmla="*/ 1440767 w 1684930"/>
                <a:gd name="connsiteY8" fmla="*/ 832562 h 832562"/>
                <a:gd name="connsiteX9" fmla="*/ 1410132 w 1684930"/>
                <a:gd name="connsiteY9" fmla="*/ 776981 h 832562"/>
                <a:gd name="connsiteX10" fmla="*/ 1404980 w 1684930"/>
                <a:gd name="connsiteY10" fmla="*/ 760086 h 832562"/>
                <a:gd name="connsiteX11" fmla="*/ 687709 w 1684930"/>
                <a:gd name="connsiteY11" fmla="*/ 319200 h 832562"/>
                <a:gd name="connsiteX12" fmla="*/ 715524 w 1684930"/>
                <a:gd name="connsiteY12" fmla="*/ 356286 h 832562"/>
                <a:gd name="connsiteX13" fmla="*/ 831196 w 1684930"/>
                <a:gd name="connsiteY13" fmla="*/ 538922 h 832562"/>
                <a:gd name="connsiteX14" fmla="*/ 948640 w 1684930"/>
                <a:gd name="connsiteY14" fmla="*/ 732270 h 832562"/>
                <a:gd name="connsiteX15" fmla="*/ 992650 w 1684930"/>
                <a:gd name="connsiteY15" fmla="*/ 796679 h 832562"/>
                <a:gd name="connsiteX16" fmla="*/ 978682 w 1684930"/>
                <a:gd name="connsiteY16" fmla="*/ 728521 h 832562"/>
                <a:gd name="connsiteX17" fmla="*/ 931579 w 1684930"/>
                <a:gd name="connsiteY17" fmla="*/ 525241 h 832562"/>
                <a:gd name="connsiteX18" fmla="*/ 923874 w 1684930"/>
                <a:gd name="connsiteY18" fmla="*/ 410435 h 832562"/>
                <a:gd name="connsiteX19" fmla="*/ 941139 w 1684930"/>
                <a:gd name="connsiteY19" fmla="*/ 430419 h 832562"/>
                <a:gd name="connsiteX20" fmla="*/ 971304 w 1684930"/>
                <a:gd name="connsiteY20" fmla="*/ 544444 h 832562"/>
                <a:gd name="connsiteX21" fmla="*/ 998255 w 1684930"/>
                <a:gd name="connsiteY21" fmla="*/ 653851 h 832562"/>
                <a:gd name="connsiteX22" fmla="*/ 1023968 w 1684930"/>
                <a:gd name="connsiteY22" fmla="*/ 760664 h 832562"/>
                <a:gd name="connsiteX23" fmla="*/ 1036511 w 1684930"/>
                <a:gd name="connsiteY23" fmla="*/ 808522 h 832562"/>
                <a:gd name="connsiteX24" fmla="*/ 1042987 w 1684930"/>
                <a:gd name="connsiteY24" fmla="*/ 832562 h 832562"/>
                <a:gd name="connsiteX25" fmla="*/ 969317 w 1684930"/>
                <a:gd name="connsiteY25" fmla="*/ 832562 h 832562"/>
                <a:gd name="connsiteX26" fmla="*/ 953750 w 1684930"/>
                <a:gd name="connsiteY26" fmla="*/ 812668 h 832562"/>
                <a:gd name="connsiteX27" fmla="*/ 911016 w 1684930"/>
                <a:gd name="connsiteY27" fmla="*/ 749454 h 832562"/>
                <a:gd name="connsiteX28" fmla="*/ 845949 w 1684930"/>
                <a:gd name="connsiteY28" fmla="*/ 642313 h 832562"/>
                <a:gd name="connsiteX29" fmla="*/ 785497 w 1684930"/>
                <a:gd name="connsiteY29" fmla="*/ 535171 h 832562"/>
                <a:gd name="connsiteX30" fmla="*/ 689646 w 1684930"/>
                <a:gd name="connsiteY30" fmla="*/ 342441 h 832562"/>
                <a:gd name="connsiteX31" fmla="*/ 687709 w 1684930"/>
                <a:gd name="connsiteY31" fmla="*/ 319200 h 832562"/>
                <a:gd name="connsiteX32" fmla="*/ 243896 w 1684930"/>
                <a:gd name="connsiteY32" fmla="*/ 0 h 832562"/>
                <a:gd name="connsiteX33" fmla="*/ 271258 w 1684930"/>
                <a:gd name="connsiteY33" fmla="*/ 32224 h 832562"/>
                <a:gd name="connsiteX34" fmla="*/ 334966 w 1684930"/>
                <a:gd name="connsiteY34" fmla="*/ 220546 h 832562"/>
                <a:gd name="connsiteX35" fmla="*/ 357548 w 1684930"/>
                <a:gd name="connsiteY35" fmla="*/ 305971 h 832562"/>
                <a:gd name="connsiteX36" fmla="*/ 399045 w 1684930"/>
                <a:gd name="connsiteY36" fmla="*/ 423539 h 832562"/>
                <a:gd name="connsiteX37" fmla="*/ 442067 w 1684930"/>
                <a:gd name="connsiteY37" fmla="*/ 506326 h 832562"/>
                <a:gd name="connsiteX38" fmla="*/ 500540 w 1684930"/>
                <a:gd name="connsiteY38" fmla="*/ 603824 h 832562"/>
                <a:gd name="connsiteX39" fmla="*/ 573974 w 1684930"/>
                <a:gd name="connsiteY39" fmla="*/ 673879 h 832562"/>
                <a:gd name="connsiteX40" fmla="*/ 691294 w 1684930"/>
                <a:gd name="connsiteY40" fmla="*/ 769893 h 832562"/>
                <a:gd name="connsiteX41" fmla="*/ 773584 w 1684930"/>
                <a:gd name="connsiteY41" fmla="*/ 832562 h 832562"/>
                <a:gd name="connsiteX42" fmla="*/ 617785 w 1684930"/>
                <a:gd name="connsiteY42" fmla="*/ 832562 h 832562"/>
                <a:gd name="connsiteX43" fmla="*/ 603480 w 1684930"/>
                <a:gd name="connsiteY43" fmla="*/ 827132 h 832562"/>
                <a:gd name="connsiteX44" fmla="*/ 542532 w 1684930"/>
                <a:gd name="connsiteY44" fmla="*/ 808712 h 832562"/>
                <a:gd name="connsiteX45" fmla="*/ 509565 w 1684930"/>
                <a:gd name="connsiteY45" fmla="*/ 810030 h 832562"/>
                <a:gd name="connsiteX46" fmla="*/ 455212 w 1684930"/>
                <a:gd name="connsiteY46" fmla="*/ 818932 h 832562"/>
                <a:gd name="connsiteX47" fmla="*/ 393122 w 1684930"/>
                <a:gd name="connsiteY47" fmla="*/ 830259 h 832562"/>
                <a:gd name="connsiteX48" fmla="*/ 382503 w 1684930"/>
                <a:gd name="connsiteY48" fmla="*/ 832562 h 832562"/>
                <a:gd name="connsiteX49" fmla="*/ 116497 w 1684930"/>
                <a:gd name="connsiteY49" fmla="*/ 832562 h 832562"/>
                <a:gd name="connsiteX50" fmla="*/ 163911 w 1684930"/>
                <a:gd name="connsiteY50" fmla="*/ 824577 h 832562"/>
                <a:gd name="connsiteX51" fmla="*/ 275174 w 1684930"/>
                <a:gd name="connsiteY51" fmla="*/ 806281 h 832562"/>
                <a:gd name="connsiteX52" fmla="*/ 370777 w 1684930"/>
                <a:gd name="connsiteY52" fmla="*/ 792187 h 832562"/>
                <a:gd name="connsiteX53" fmla="*/ 433043 w 1684930"/>
                <a:gd name="connsiteY53" fmla="*/ 779372 h 832562"/>
                <a:gd name="connsiteX54" fmla="*/ 314651 w 1684930"/>
                <a:gd name="connsiteY54" fmla="*/ 754071 h 832562"/>
                <a:gd name="connsiteX55" fmla="*/ 171040 w 1684930"/>
                <a:gd name="connsiteY55" fmla="*/ 705156 h 832562"/>
                <a:gd name="connsiteX56" fmla="*/ 100986 w 1684930"/>
                <a:gd name="connsiteY56" fmla="*/ 677546 h 832562"/>
                <a:gd name="connsiteX57" fmla="*/ 479 w 1684930"/>
                <a:gd name="connsiteY57" fmla="*/ 626530 h 832562"/>
                <a:gd name="connsiteX58" fmla="*/ 14407 w 1684930"/>
                <a:gd name="connsiteY58" fmla="*/ 617548 h 832562"/>
                <a:gd name="connsiteX59" fmla="*/ 161357 w 1684930"/>
                <a:gd name="connsiteY59" fmla="*/ 659457 h 832562"/>
                <a:gd name="connsiteX60" fmla="*/ 273690 w 1684930"/>
                <a:gd name="connsiteY60" fmla="*/ 697903 h 832562"/>
                <a:gd name="connsiteX61" fmla="*/ 385653 w 1684930"/>
                <a:gd name="connsiteY61" fmla="*/ 731529 h 832562"/>
                <a:gd name="connsiteX62" fmla="*/ 565939 w 1684930"/>
                <a:gd name="connsiteY62" fmla="*/ 772325 h 832562"/>
                <a:gd name="connsiteX63" fmla="*/ 663396 w 1684930"/>
                <a:gd name="connsiteY63" fmla="*/ 806281 h 832562"/>
                <a:gd name="connsiteX64" fmla="*/ 545293 w 1684930"/>
                <a:gd name="connsiteY64" fmla="*/ 700870 h 832562"/>
                <a:gd name="connsiteX65" fmla="*/ 344155 w 1684930"/>
                <a:gd name="connsiteY65" fmla="*/ 512343 h 832562"/>
                <a:gd name="connsiteX66" fmla="*/ 242826 w 1684930"/>
                <a:gd name="connsiteY66" fmla="*/ 433428 h 832562"/>
                <a:gd name="connsiteX67" fmla="*/ 130656 w 1684930"/>
                <a:gd name="connsiteY67" fmla="*/ 339308 h 832562"/>
                <a:gd name="connsiteX68" fmla="*/ 69421 w 1684930"/>
                <a:gd name="connsiteY68" fmla="*/ 265504 h 832562"/>
                <a:gd name="connsiteX69" fmla="*/ 67690 w 1684930"/>
                <a:gd name="connsiteY69" fmla="*/ 251370 h 832562"/>
                <a:gd name="connsiteX70" fmla="*/ 169515 w 1684930"/>
                <a:gd name="connsiteY70" fmla="*/ 345078 h 832562"/>
                <a:gd name="connsiteX71" fmla="*/ 296724 w 1684930"/>
                <a:gd name="connsiteY71" fmla="*/ 435076 h 832562"/>
                <a:gd name="connsiteX72" fmla="*/ 416641 w 1684930"/>
                <a:gd name="connsiteY72" fmla="*/ 533689 h 832562"/>
                <a:gd name="connsiteX73" fmla="*/ 370735 w 1684930"/>
                <a:gd name="connsiteY73" fmla="*/ 434789 h 832562"/>
                <a:gd name="connsiteX74" fmla="*/ 339705 w 1684930"/>
                <a:gd name="connsiteY74" fmla="*/ 349158 h 832562"/>
                <a:gd name="connsiteX75" fmla="*/ 307399 w 1684930"/>
                <a:gd name="connsiteY75" fmla="*/ 240985 h 832562"/>
                <a:gd name="connsiteX76" fmla="*/ 284034 w 1684930"/>
                <a:gd name="connsiteY76" fmla="*/ 136399 h 832562"/>
                <a:gd name="connsiteX77" fmla="*/ 258690 w 1684930"/>
                <a:gd name="connsiteY77" fmla="*/ 43516 h 832562"/>
                <a:gd name="connsiteX78" fmla="*/ 240024 w 1684930"/>
                <a:gd name="connsiteY78" fmla="*/ 4120 h 832562"/>
                <a:gd name="connsiteX79" fmla="*/ 243896 w 1684930"/>
                <a:gd name="connsiteY79" fmla="*/ 0 h 83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684930" h="832562">
                  <a:moveTo>
                    <a:pt x="1677861" y="803727"/>
                  </a:moveTo>
                  <a:lnTo>
                    <a:pt x="1684930" y="832562"/>
                  </a:lnTo>
                  <a:lnTo>
                    <a:pt x="1667332" y="832562"/>
                  </a:lnTo>
                  <a:lnTo>
                    <a:pt x="1666941" y="812792"/>
                  </a:lnTo>
                  <a:cubicBezTo>
                    <a:pt x="1666941" y="806569"/>
                    <a:pt x="1673204" y="805498"/>
                    <a:pt x="1677861" y="803727"/>
                  </a:cubicBezTo>
                  <a:close/>
                  <a:moveTo>
                    <a:pt x="1404980" y="760086"/>
                  </a:moveTo>
                  <a:cubicBezTo>
                    <a:pt x="1427110" y="768740"/>
                    <a:pt x="1440461" y="788932"/>
                    <a:pt x="1455254" y="806405"/>
                  </a:cubicBezTo>
                  <a:lnTo>
                    <a:pt x="1472312" y="832562"/>
                  </a:lnTo>
                  <a:lnTo>
                    <a:pt x="1440767" y="832562"/>
                  </a:lnTo>
                  <a:lnTo>
                    <a:pt x="1410132" y="776981"/>
                  </a:lnTo>
                  <a:cubicBezTo>
                    <a:pt x="1407599" y="771631"/>
                    <a:pt x="1405864" y="765939"/>
                    <a:pt x="1404980" y="760086"/>
                  </a:cubicBezTo>
                  <a:close/>
                  <a:moveTo>
                    <a:pt x="687709" y="319200"/>
                  </a:moveTo>
                  <a:cubicBezTo>
                    <a:pt x="701060" y="328100"/>
                    <a:pt x="707283" y="343264"/>
                    <a:pt x="715524" y="356286"/>
                  </a:cubicBezTo>
                  <a:cubicBezTo>
                    <a:pt x="753519" y="417521"/>
                    <a:pt x="788917" y="480488"/>
                    <a:pt x="831196" y="538922"/>
                  </a:cubicBezTo>
                  <a:cubicBezTo>
                    <a:pt x="872899" y="601765"/>
                    <a:pt x="905371" y="670376"/>
                    <a:pt x="948640" y="732270"/>
                  </a:cubicBezTo>
                  <a:cubicBezTo>
                    <a:pt x="963022" y="753905"/>
                    <a:pt x="976291" y="776322"/>
                    <a:pt x="992650" y="796679"/>
                  </a:cubicBezTo>
                  <a:cubicBezTo>
                    <a:pt x="987210" y="774097"/>
                    <a:pt x="984408" y="750979"/>
                    <a:pt x="978682" y="728521"/>
                  </a:cubicBezTo>
                  <a:cubicBezTo>
                    <a:pt x="959098" y="661719"/>
                    <a:pt x="943372" y="593848"/>
                    <a:pt x="931579" y="525241"/>
                  </a:cubicBezTo>
                  <a:cubicBezTo>
                    <a:pt x="927129" y="487246"/>
                    <a:pt x="919218" y="448675"/>
                    <a:pt x="923874" y="410435"/>
                  </a:cubicBezTo>
                  <a:cubicBezTo>
                    <a:pt x="932109" y="414470"/>
                    <a:pt x="938343" y="421687"/>
                    <a:pt x="941139" y="430419"/>
                  </a:cubicBezTo>
                  <a:cubicBezTo>
                    <a:pt x="954285" y="467508"/>
                    <a:pt x="961744" y="506367"/>
                    <a:pt x="971304" y="544444"/>
                  </a:cubicBezTo>
                  <a:cubicBezTo>
                    <a:pt x="981029" y="580748"/>
                    <a:pt x="989147" y="617423"/>
                    <a:pt x="998255" y="653851"/>
                  </a:cubicBezTo>
                  <a:cubicBezTo>
                    <a:pt x="1006125" y="689662"/>
                    <a:pt x="1018859" y="724235"/>
                    <a:pt x="1023968" y="760664"/>
                  </a:cubicBezTo>
                  <a:cubicBezTo>
                    <a:pt x="1026029" y="777147"/>
                    <a:pt x="1031242" y="792837"/>
                    <a:pt x="1036511" y="808522"/>
                  </a:cubicBezTo>
                  <a:lnTo>
                    <a:pt x="1042987" y="832562"/>
                  </a:lnTo>
                  <a:lnTo>
                    <a:pt x="969317" y="832562"/>
                  </a:lnTo>
                  <a:lnTo>
                    <a:pt x="953750" y="812668"/>
                  </a:lnTo>
                  <a:cubicBezTo>
                    <a:pt x="937802" y="792806"/>
                    <a:pt x="925563" y="770306"/>
                    <a:pt x="911016" y="749454"/>
                  </a:cubicBezTo>
                  <a:cubicBezTo>
                    <a:pt x="887157" y="715170"/>
                    <a:pt x="866842" y="678536"/>
                    <a:pt x="845949" y="642313"/>
                  </a:cubicBezTo>
                  <a:cubicBezTo>
                    <a:pt x="825057" y="606091"/>
                    <a:pt x="808201" y="569333"/>
                    <a:pt x="785497" y="535171"/>
                  </a:cubicBezTo>
                  <a:cubicBezTo>
                    <a:pt x="746341" y="474772"/>
                    <a:pt x="714183" y="410112"/>
                    <a:pt x="689646" y="342441"/>
                  </a:cubicBezTo>
                  <a:cubicBezTo>
                    <a:pt x="687132" y="334940"/>
                    <a:pt x="681652" y="326616"/>
                    <a:pt x="687709" y="319200"/>
                  </a:cubicBezTo>
                  <a:close/>
                  <a:moveTo>
                    <a:pt x="243896" y="0"/>
                  </a:moveTo>
                  <a:cubicBezTo>
                    <a:pt x="256836" y="6758"/>
                    <a:pt x="263141" y="20810"/>
                    <a:pt x="271258" y="32224"/>
                  </a:cubicBezTo>
                  <a:cubicBezTo>
                    <a:pt x="308593" y="88392"/>
                    <a:pt x="318813" y="156426"/>
                    <a:pt x="334966" y="220546"/>
                  </a:cubicBezTo>
                  <a:cubicBezTo>
                    <a:pt x="343208" y="248816"/>
                    <a:pt x="350255" y="277455"/>
                    <a:pt x="357548" y="305971"/>
                  </a:cubicBezTo>
                  <a:cubicBezTo>
                    <a:pt x="369076" y="345936"/>
                    <a:pt x="382932" y="385192"/>
                    <a:pt x="399045" y="423539"/>
                  </a:cubicBezTo>
                  <a:cubicBezTo>
                    <a:pt x="413798" y="450900"/>
                    <a:pt x="427891" y="478551"/>
                    <a:pt x="442067" y="506326"/>
                  </a:cubicBezTo>
                  <a:cubicBezTo>
                    <a:pt x="455858" y="541920"/>
                    <a:pt x="475635" y="574896"/>
                    <a:pt x="500540" y="603824"/>
                  </a:cubicBezTo>
                  <a:cubicBezTo>
                    <a:pt x="521887" y="630280"/>
                    <a:pt x="549044" y="650967"/>
                    <a:pt x="573974" y="673879"/>
                  </a:cubicBezTo>
                  <a:cubicBezTo>
                    <a:pt x="611351" y="707958"/>
                    <a:pt x="652270" y="737793"/>
                    <a:pt x="691294" y="769893"/>
                  </a:cubicBezTo>
                  <a:lnTo>
                    <a:pt x="773584" y="832562"/>
                  </a:lnTo>
                  <a:lnTo>
                    <a:pt x="617785" y="832562"/>
                  </a:lnTo>
                  <a:lnTo>
                    <a:pt x="603480" y="827132"/>
                  </a:lnTo>
                  <a:cubicBezTo>
                    <a:pt x="583123" y="821075"/>
                    <a:pt x="563054" y="814192"/>
                    <a:pt x="542532" y="808712"/>
                  </a:cubicBezTo>
                  <a:cubicBezTo>
                    <a:pt x="531612" y="805209"/>
                    <a:pt x="520320" y="808712"/>
                    <a:pt x="509565" y="810030"/>
                  </a:cubicBezTo>
                  <a:cubicBezTo>
                    <a:pt x="491353" y="812586"/>
                    <a:pt x="473468" y="816954"/>
                    <a:pt x="455212" y="818932"/>
                  </a:cubicBezTo>
                  <a:cubicBezTo>
                    <a:pt x="434134" y="820581"/>
                    <a:pt x="413602" y="825248"/>
                    <a:pt x="393122" y="830259"/>
                  </a:cubicBezTo>
                  <a:lnTo>
                    <a:pt x="382503" y="832562"/>
                  </a:lnTo>
                  <a:lnTo>
                    <a:pt x="116497" y="832562"/>
                  </a:lnTo>
                  <a:lnTo>
                    <a:pt x="163911" y="824577"/>
                  </a:lnTo>
                  <a:cubicBezTo>
                    <a:pt x="200999" y="818272"/>
                    <a:pt x="237797" y="810691"/>
                    <a:pt x="275174" y="806281"/>
                  </a:cubicBezTo>
                  <a:cubicBezTo>
                    <a:pt x="306986" y="801460"/>
                    <a:pt x="339170" y="798780"/>
                    <a:pt x="370777" y="792187"/>
                  </a:cubicBezTo>
                  <a:cubicBezTo>
                    <a:pt x="391628" y="788561"/>
                    <a:pt x="411985" y="782545"/>
                    <a:pt x="433043" y="779372"/>
                  </a:cubicBezTo>
                  <a:cubicBezTo>
                    <a:pt x="393235" y="772943"/>
                    <a:pt x="352563" y="768575"/>
                    <a:pt x="314651" y="754071"/>
                  </a:cubicBezTo>
                  <a:cubicBezTo>
                    <a:pt x="267633" y="735361"/>
                    <a:pt x="218223" y="723493"/>
                    <a:pt x="171040" y="705156"/>
                  </a:cubicBezTo>
                  <a:cubicBezTo>
                    <a:pt x="147633" y="696008"/>
                    <a:pt x="124516" y="686159"/>
                    <a:pt x="100986" y="677546"/>
                  </a:cubicBezTo>
                  <a:cubicBezTo>
                    <a:pt x="65836" y="664278"/>
                    <a:pt x="28789" y="652367"/>
                    <a:pt x="479" y="626530"/>
                  </a:cubicBezTo>
                  <a:cubicBezTo>
                    <a:pt x="-2283" y="617217"/>
                    <a:pt x="7525" y="615363"/>
                    <a:pt x="14407" y="617548"/>
                  </a:cubicBezTo>
                  <a:cubicBezTo>
                    <a:pt x="64353" y="627892"/>
                    <a:pt x="113468" y="641899"/>
                    <a:pt x="161357" y="659457"/>
                  </a:cubicBezTo>
                  <a:cubicBezTo>
                    <a:pt x="198238" y="673837"/>
                    <a:pt x="235984" y="685788"/>
                    <a:pt x="273690" y="697903"/>
                  </a:cubicBezTo>
                  <a:cubicBezTo>
                    <a:pt x="310778" y="709153"/>
                    <a:pt x="346505" y="726748"/>
                    <a:pt x="385653" y="731529"/>
                  </a:cubicBezTo>
                  <a:cubicBezTo>
                    <a:pt x="446780" y="740082"/>
                    <a:pt x="507085" y="753729"/>
                    <a:pt x="565939" y="772325"/>
                  </a:cubicBezTo>
                  <a:cubicBezTo>
                    <a:pt x="598905" y="782627"/>
                    <a:pt x="632573" y="790745"/>
                    <a:pt x="663396" y="806281"/>
                  </a:cubicBezTo>
                  <a:cubicBezTo>
                    <a:pt x="624249" y="770924"/>
                    <a:pt x="583247" y="737587"/>
                    <a:pt x="545293" y="700870"/>
                  </a:cubicBezTo>
                  <a:cubicBezTo>
                    <a:pt x="478042" y="638275"/>
                    <a:pt x="413427" y="572877"/>
                    <a:pt x="344155" y="512343"/>
                  </a:cubicBezTo>
                  <a:cubicBezTo>
                    <a:pt x="312755" y="483126"/>
                    <a:pt x="277769" y="458194"/>
                    <a:pt x="242826" y="433428"/>
                  </a:cubicBezTo>
                  <a:cubicBezTo>
                    <a:pt x="201117" y="407594"/>
                    <a:pt x="163341" y="375895"/>
                    <a:pt x="130656" y="339308"/>
                  </a:cubicBezTo>
                  <a:cubicBezTo>
                    <a:pt x="108981" y="315573"/>
                    <a:pt x="91055" y="288993"/>
                    <a:pt x="69421" y="265504"/>
                  </a:cubicBezTo>
                  <a:cubicBezTo>
                    <a:pt x="65412" y="261877"/>
                    <a:pt x="64675" y="255858"/>
                    <a:pt x="67690" y="251370"/>
                  </a:cubicBezTo>
                  <a:cubicBezTo>
                    <a:pt x="104777" y="278857"/>
                    <a:pt x="135106" y="314337"/>
                    <a:pt x="169515" y="345078"/>
                  </a:cubicBezTo>
                  <a:cubicBezTo>
                    <a:pt x="208127" y="380188"/>
                    <a:pt x="253415" y="406395"/>
                    <a:pt x="296724" y="435076"/>
                  </a:cubicBezTo>
                  <a:cubicBezTo>
                    <a:pt x="340035" y="463758"/>
                    <a:pt x="376381" y="501009"/>
                    <a:pt x="416641" y="533689"/>
                  </a:cubicBezTo>
                  <a:cubicBezTo>
                    <a:pt x="399499" y="501670"/>
                    <a:pt x="382850" y="469280"/>
                    <a:pt x="370735" y="434789"/>
                  </a:cubicBezTo>
                  <a:cubicBezTo>
                    <a:pt x="361588" y="405943"/>
                    <a:pt x="349801" y="377756"/>
                    <a:pt x="339705" y="349158"/>
                  </a:cubicBezTo>
                  <a:cubicBezTo>
                    <a:pt x="326190" y="313966"/>
                    <a:pt x="317659" y="277208"/>
                    <a:pt x="307399" y="240985"/>
                  </a:cubicBezTo>
                  <a:cubicBezTo>
                    <a:pt x="297591" y="206619"/>
                    <a:pt x="292852" y="170932"/>
                    <a:pt x="284034" y="136399"/>
                  </a:cubicBezTo>
                  <a:cubicBezTo>
                    <a:pt x="275792" y="105328"/>
                    <a:pt x="271671" y="73104"/>
                    <a:pt x="258690" y="43516"/>
                  </a:cubicBezTo>
                  <a:cubicBezTo>
                    <a:pt x="253457" y="29959"/>
                    <a:pt x="246327" y="17349"/>
                    <a:pt x="240024" y="4120"/>
                  </a:cubicBezTo>
                  <a:cubicBezTo>
                    <a:pt x="241053" y="3049"/>
                    <a:pt x="242948" y="948"/>
                    <a:pt x="243896" y="0"/>
                  </a:cubicBezTo>
                  <a:close/>
                </a:path>
              </a:pathLst>
            </a:custGeom>
            <a:solidFill>
              <a:srgbClr val="528C5D"/>
            </a:solidFill>
            <a:ln w="285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5981985" y="5933035"/>
              <a:ext cx="317684" cy="360757"/>
            </a:xfrm>
            <a:custGeom>
              <a:avLst/>
              <a:gdLst>
                <a:gd name="connsiteX0" fmla="*/ 24439 w 220291"/>
                <a:gd name="connsiteY0" fmla="*/ 62646 h 250159"/>
                <a:gd name="connsiteX1" fmla="*/ 29354 w 220291"/>
                <a:gd name="connsiteY1" fmla="*/ 40358 h 250159"/>
                <a:gd name="connsiteX2" fmla="*/ 55500 w 220291"/>
                <a:gd name="connsiteY2" fmla="*/ 21070 h 250159"/>
                <a:gd name="connsiteX3" fmla="*/ 93305 w 220291"/>
                <a:gd name="connsiteY3" fmla="*/ 1839 h 250159"/>
                <a:gd name="connsiteX4" fmla="*/ 179516 w 220291"/>
                <a:gd name="connsiteY4" fmla="*/ 30156 h 250159"/>
                <a:gd name="connsiteX5" fmla="*/ 192775 w 220291"/>
                <a:gd name="connsiteY5" fmla="*/ 56760 h 250159"/>
                <a:gd name="connsiteX6" fmla="*/ 210491 w 220291"/>
                <a:gd name="connsiteY6" fmla="*/ 99622 h 250159"/>
                <a:gd name="connsiteX7" fmla="*/ 220464 w 220291"/>
                <a:gd name="connsiteY7" fmla="*/ 138284 h 250159"/>
                <a:gd name="connsiteX8" fmla="*/ 218035 w 220291"/>
                <a:gd name="connsiteY8" fmla="*/ 176060 h 250159"/>
                <a:gd name="connsiteX9" fmla="*/ 201433 w 220291"/>
                <a:gd name="connsiteY9" fmla="*/ 218923 h 250159"/>
                <a:gd name="connsiteX10" fmla="*/ 195718 w 220291"/>
                <a:gd name="connsiteY10" fmla="*/ 250641 h 250159"/>
                <a:gd name="connsiteX11" fmla="*/ 128424 w 220291"/>
                <a:gd name="connsiteY11" fmla="*/ 240040 h 250159"/>
                <a:gd name="connsiteX12" fmla="*/ 64673 w 220291"/>
                <a:gd name="connsiteY12" fmla="*/ 210236 h 250159"/>
                <a:gd name="connsiteX13" fmla="*/ 22982 w 220291"/>
                <a:gd name="connsiteY13" fmla="*/ 172174 h 250159"/>
                <a:gd name="connsiteX14" fmla="*/ 1208 w 220291"/>
                <a:gd name="connsiteY14" fmla="*/ 126454 h 250159"/>
                <a:gd name="connsiteX15" fmla="*/ 18353 w 220291"/>
                <a:gd name="connsiteY15" fmla="*/ 112367 h 250159"/>
                <a:gd name="connsiteX16" fmla="*/ 16867 w 220291"/>
                <a:gd name="connsiteY16" fmla="*/ 93707 h 250159"/>
                <a:gd name="connsiteX17" fmla="*/ 24439 w 220291"/>
                <a:gd name="connsiteY17" fmla="*/ 62646 h 250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0290" h="250159">
                  <a:moveTo>
                    <a:pt x="24439" y="62646"/>
                  </a:moveTo>
                  <a:cubicBezTo>
                    <a:pt x="24754" y="55131"/>
                    <a:pt x="23153" y="46101"/>
                    <a:pt x="29354" y="40358"/>
                  </a:cubicBezTo>
                  <a:cubicBezTo>
                    <a:pt x="37927" y="33500"/>
                    <a:pt x="51528" y="32728"/>
                    <a:pt x="55500" y="21070"/>
                  </a:cubicBezTo>
                  <a:cubicBezTo>
                    <a:pt x="61758" y="6268"/>
                    <a:pt x="79389" y="4124"/>
                    <a:pt x="93305" y="1839"/>
                  </a:cubicBezTo>
                  <a:cubicBezTo>
                    <a:pt x="124337" y="-3419"/>
                    <a:pt x="158027" y="6725"/>
                    <a:pt x="179516" y="30156"/>
                  </a:cubicBezTo>
                  <a:cubicBezTo>
                    <a:pt x="186459" y="37500"/>
                    <a:pt x="189117" y="47559"/>
                    <a:pt x="192775" y="56760"/>
                  </a:cubicBezTo>
                  <a:cubicBezTo>
                    <a:pt x="198289" y="71047"/>
                    <a:pt x="203261" y="85878"/>
                    <a:pt x="210491" y="99622"/>
                  </a:cubicBezTo>
                  <a:cubicBezTo>
                    <a:pt x="217000" y="111471"/>
                    <a:pt x="220429" y="124765"/>
                    <a:pt x="220464" y="138284"/>
                  </a:cubicBezTo>
                  <a:cubicBezTo>
                    <a:pt x="220235" y="150886"/>
                    <a:pt x="222807" y="164002"/>
                    <a:pt x="218035" y="176060"/>
                  </a:cubicBezTo>
                  <a:cubicBezTo>
                    <a:pt x="212720" y="190348"/>
                    <a:pt x="207919" y="204950"/>
                    <a:pt x="201433" y="218923"/>
                  </a:cubicBezTo>
                  <a:cubicBezTo>
                    <a:pt x="197035" y="228892"/>
                    <a:pt x="195077" y="239764"/>
                    <a:pt x="195718" y="250641"/>
                  </a:cubicBezTo>
                  <a:cubicBezTo>
                    <a:pt x="175715" y="237868"/>
                    <a:pt x="150998" y="241468"/>
                    <a:pt x="128424" y="240040"/>
                  </a:cubicBezTo>
                  <a:cubicBezTo>
                    <a:pt x="104135" y="238125"/>
                    <a:pt x="84618" y="222409"/>
                    <a:pt x="64673" y="210236"/>
                  </a:cubicBezTo>
                  <a:cubicBezTo>
                    <a:pt x="48471" y="200292"/>
                    <a:pt x="36669" y="185061"/>
                    <a:pt x="22982" y="172174"/>
                  </a:cubicBezTo>
                  <a:cubicBezTo>
                    <a:pt x="10923" y="160173"/>
                    <a:pt x="-2193" y="144599"/>
                    <a:pt x="1208" y="126454"/>
                  </a:cubicBezTo>
                  <a:cubicBezTo>
                    <a:pt x="2494" y="117882"/>
                    <a:pt x="10952" y="114567"/>
                    <a:pt x="18353" y="112367"/>
                  </a:cubicBezTo>
                  <a:cubicBezTo>
                    <a:pt x="17205" y="106216"/>
                    <a:pt x="16707" y="99962"/>
                    <a:pt x="16867" y="93707"/>
                  </a:cubicBezTo>
                  <a:cubicBezTo>
                    <a:pt x="17924" y="82820"/>
                    <a:pt x="24811" y="73533"/>
                    <a:pt x="24439" y="62646"/>
                  </a:cubicBezTo>
                  <a:close/>
                </a:path>
              </a:pathLst>
            </a:custGeom>
            <a:solidFill>
              <a:srgbClr val="F1D1F3"/>
            </a:solidFill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6318768" y="5777206"/>
              <a:ext cx="225452" cy="273444"/>
            </a:xfrm>
            <a:custGeom>
              <a:avLst/>
              <a:gdLst>
                <a:gd name="connsiteX0" fmla="*/ 4559 w 156335"/>
                <a:gd name="connsiteY0" fmla="*/ 53373 h 189614"/>
                <a:gd name="connsiteX1" fmla="*/ 25333 w 156335"/>
                <a:gd name="connsiteY1" fmla="*/ 29799 h 189614"/>
                <a:gd name="connsiteX2" fmla="*/ 67967 w 156335"/>
                <a:gd name="connsiteY2" fmla="*/ 10711 h 189614"/>
                <a:gd name="connsiteX3" fmla="*/ 110544 w 156335"/>
                <a:gd name="connsiteY3" fmla="*/ 567 h 189614"/>
                <a:gd name="connsiteX4" fmla="*/ 145291 w 156335"/>
                <a:gd name="connsiteY4" fmla="*/ 16569 h 189614"/>
                <a:gd name="connsiteX5" fmla="*/ 156350 w 156335"/>
                <a:gd name="connsiteY5" fmla="*/ 51116 h 189614"/>
                <a:gd name="connsiteX6" fmla="*/ 145091 w 156335"/>
                <a:gd name="connsiteY6" fmla="*/ 129326 h 189614"/>
                <a:gd name="connsiteX7" fmla="*/ 125632 w 156335"/>
                <a:gd name="connsiteY7" fmla="*/ 167102 h 189614"/>
                <a:gd name="connsiteX8" fmla="*/ 93942 w 156335"/>
                <a:gd name="connsiteY8" fmla="*/ 189962 h 189614"/>
                <a:gd name="connsiteX9" fmla="*/ 59938 w 156335"/>
                <a:gd name="connsiteY9" fmla="*/ 169959 h 189614"/>
                <a:gd name="connsiteX10" fmla="*/ 16132 w 156335"/>
                <a:gd name="connsiteY10" fmla="*/ 130411 h 189614"/>
                <a:gd name="connsiteX11" fmla="*/ 11760 w 156335"/>
                <a:gd name="connsiteY11" fmla="*/ 108409 h 189614"/>
                <a:gd name="connsiteX12" fmla="*/ 1645 w 156335"/>
                <a:gd name="connsiteY12" fmla="*/ 87120 h 189614"/>
                <a:gd name="connsiteX13" fmla="*/ 4559 w 156335"/>
                <a:gd name="connsiteY13" fmla="*/ 53373 h 189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335" h="189614">
                  <a:moveTo>
                    <a:pt x="4559" y="53373"/>
                  </a:moveTo>
                  <a:cubicBezTo>
                    <a:pt x="8103" y="43115"/>
                    <a:pt x="17675" y="36886"/>
                    <a:pt x="25333" y="29799"/>
                  </a:cubicBezTo>
                  <a:cubicBezTo>
                    <a:pt x="37220" y="19683"/>
                    <a:pt x="51422" y="9139"/>
                    <a:pt x="67967" y="10711"/>
                  </a:cubicBezTo>
                  <a:cubicBezTo>
                    <a:pt x="83312" y="13054"/>
                    <a:pt x="95314" y="-719"/>
                    <a:pt x="110544" y="567"/>
                  </a:cubicBezTo>
                  <a:cubicBezTo>
                    <a:pt x="123488" y="1796"/>
                    <a:pt x="135376" y="8368"/>
                    <a:pt x="145291" y="16569"/>
                  </a:cubicBezTo>
                  <a:cubicBezTo>
                    <a:pt x="155207" y="24770"/>
                    <a:pt x="158550" y="38686"/>
                    <a:pt x="156350" y="51116"/>
                  </a:cubicBezTo>
                  <a:cubicBezTo>
                    <a:pt x="152263" y="77119"/>
                    <a:pt x="148777" y="103237"/>
                    <a:pt x="145091" y="129326"/>
                  </a:cubicBezTo>
                  <a:cubicBezTo>
                    <a:pt x="143005" y="143613"/>
                    <a:pt x="133004" y="155043"/>
                    <a:pt x="125632" y="167102"/>
                  </a:cubicBezTo>
                  <a:cubicBezTo>
                    <a:pt x="117917" y="177617"/>
                    <a:pt x="108915" y="191619"/>
                    <a:pt x="93942" y="189962"/>
                  </a:cubicBezTo>
                  <a:cubicBezTo>
                    <a:pt x="79226" y="190305"/>
                    <a:pt x="72425" y="174817"/>
                    <a:pt x="59938" y="169959"/>
                  </a:cubicBezTo>
                  <a:cubicBezTo>
                    <a:pt x="41409" y="161914"/>
                    <a:pt x="26024" y="148024"/>
                    <a:pt x="16132" y="130411"/>
                  </a:cubicBezTo>
                  <a:cubicBezTo>
                    <a:pt x="12274" y="123696"/>
                    <a:pt x="14503" y="115467"/>
                    <a:pt x="11760" y="108409"/>
                  </a:cubicBezTo>
                  <a:cubicBezTo>
                    <a:pt x="8531" y="101265"/>
                    <a:pt x="3188" y="94979"/>
                    <a:pt x="1645" y="87120"/>
                  </a:cubicBezTo>
                  <a:cubicBezTo>
                    <a:pt x="-327" y="75809"/>
                    <a:pt x="678" y="64179"/>
                    <a:pt x="4559" y="53373"/>
                  </a:cubicBezTo>
                  <a:close/>
                </a:path>
              </a:pathLst>
            </a:custGeom>
            <a:solidFill>
              <a:srgbClr val="F1D1F3"/>
            </a:solidFill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5927530" y="6438997"/>
              <a:ext cx="263030" cy="260782"/>
            </a:xfrm>
            <a:custGeom>
              <a:avLst/>
              <a:gdLst>
                <a:gd name="connsiteX0" fmla="*/ 2107 w 182393"/>
                <a:gd name="connsiteY0" fmla="*/ 58584 h 180834"/>
                <a:gd name="connsiteX1" fmla="*/ 34254 w 182393"/>
                <a:gd name="connsiteY1" fmla="*/ 17550 h 180834"/>
                <a:gd name="connsiteX2" fmla="*/ 61829 w 182393"/>
                <a:gd name="connsiteY2" fmla="*/ 548 h 180834"/>
                <a:gd name="connsiteX3" fmla="*/ 149068 w 182393"/>
                <a:gd name="connsiteY3" fmla="*/ 59241 h 180834"/>
                <a:gd name="connsiteX4" fmla="*/ 171557 w 182393"/>
                <a:gd name="connsiteY4" fmla="*/ 104961 h 180834"/>
                <a:gd name="connsiteX5" fmla="*/ 182987 w 182393"/>
                <a:gd name="connsiteY5" fmla="*/ 145394 h 180834"/>
                <a:gd name="connsiteX6" fmla="*/ 171185 w 182393"/>
                <a:gd name="connsiteY6" fmla="*/ 160511 h 180834"/>
                <a:gd name="connsiteX7" fmla="*/ 114292 w 182393"/>
                <a:gd name="connsiteY7" fmla="*/ 177141 h 180834"/>
                <a:gd name="connsiteX8" fmla="*/ 76030 w 182393"/>
                <a:gd name="connsiteY8" fmla="*/ 180199 h 180834"/>
                <a:gd name="connsiteX9" fmla="*/ 35197 w 182393"/>
                <a:gd name="connsiteY9" fmla="*/ 164511 h 180834"/>
                <a:gd name="connsiteX10" fmla="*/ 21623 w 182393"/>
                <a:gd name="connsiteY10" fmla="*/ 140308 h 180834"/>
                <a:gd name="connsiteX11" fmla="*/ 992 w 182393"/>
                <a:gd name="connsiteY11" fmla="*/ 111276 h 180834"/>
                <a:gd name="connsiteX12" fmla="*/ 7536 w 182393"/>
                <a:gd name="connsiteY12" fmla="*/ 80586 h 180834"/>
                <a:gd name="connsiteX13" fmla="*/ 2107 w 182393"/>
                <a:gd name="connsiteY13" fmla="*/ 58584 h 18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2393" h="180834">
                  <a:moveTo>
                    <a:pt x="2107" y="58584"/>
                  </a:moveTo>
                  <a:cubicBezTo>
                    <a:pt x="9622" y="43067"/>
                    <a:pt x="17909" y="25465"/>
                    <a:pt x="34254" y="17550"/>
                  </a:cubicBezTo>
                  <a:cubicBezTo>
                    <a:pt x="44112" y="12921"/>
                    <a:pt x="49884" y="233"/>
                    <a:pt x="61829" y="548"/>
                  </a:cubicBezTo>
                  <a:cubicBezTo>
                    <a:pt x="99748" y="-1024"/>
                    <a:pt x="133895" y="25722"/>
                    <a:pt x="149068" y="59241"/>
                  </a:cubicBezTo>
                  <a:cubicBezTo>
                    <a:pt x="155897" y="74786"/>
                    <a:pt x="168042" y="87816"/>
                    <a:pt x="171557" y="104961"/>
                  </a:cubicBezTo>
                  <a:cubicBezTo>
                    <a:pt x="174414" y="118705"/>
                    <a:pt x="183958" y="130907"/>
                    <a:pt x="182987" y="145394"/>
                  </a:cubicBezTo>
                  <a:cubicBezTo>
                    <a:pt x="182443" y="152281"/>
                    <a:pt x="177043" y="157567"/>
                    <a:pt x="171185" y="160511"/>
                  </a:cubicBezTo>
                  <a:cubicBezTo>
                    <a:pt x="153526" y="169826"/>
                    <a:pt x="133552" y="172798"/>
                    <a:pt x="114292" y="177141"/>
                  </a:cubicBezTo>
                  <a:cubicBezTo>
                    <a:pt x="101776" y="179770"/>
                    <a:pt x="88803" y="183085"/>
                    <a:pt x="76030" y="180199"/>
                  </a:cubicBezTo>
                  <a:cubicBezTo>
                    <a:pt x="61743" y="177027"/>
                    <a:pt x="46769" y="174055"/>
                    <a:pt x="35197" y="164511"/>
                  </a:cubicBezTo>
                  <a:cubicBezTo>
                    <a:pt x="26624" y="159053"/>
                    <a:pt x="28710" y="146852"/>
                    <a:pt x="21623" y="140308"/>
                  </a:cubicBezTo>
                  <a:cubicBezTo>
                    <a:pt x="13451" y="131735"/>
                    <a:pt x="2735" y="123763"/>
                    <a:pt x="992" y="111276"/>
                  </a:cubicBezTo>
                  <a:cubicBezTo>
                    <a:pt x="-1636" y="100217"/>
                    <a:pt x="12422" y="91531"/>
                    <a:pt x="7536" y="80586"/>
                  </a:cubicBezTo>
                  <a:cubicBezTo>
                    <a:pt x="5050" y="73357"/>
                    <a:pt x="507" y="66299"/>
                    <a:pt x="2107" y="58584"/>
                  </a:cubicBezTo>
                  <a:close/>
                </a:path>
              </a:pathLst>
            </a:custGeom>
            <a:solidFill>
              <a:srgbClr val="F1D1F3"/>
            </a:solidFill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任意多边形: 形状 62"/>
            <p:cNvSpPr/>
            <p:nvPr/>
          </p:nvSpPr>
          <p:spPr>
            <a:xfrm>
              <a:off x="6033242" y="6765906"/>
              <a:ext cx="211353" cy="92094"/>
            </a:xfrm>
            <a:custGeom>
              <a:avLst/>
              <a:gdLst>
                <a:gd name="connsiteX0" fmla="*/ 55526 w 211353"/>
                <a:gd name="connsiteY0" fmla="*/ 1898 h 92094"/>
                <a:gd name="connsiteX1" fmla="*/ 129701 w 211353"/>
                <a:gd name="connsiteY1" fmla="*/ 17680 h 92094"/>
                <a:gd name="connsiteX2" fmla="*/ 194109 w 211353"/>
                <a:gd name="connsiteY2" fmla="*/ 71746 h 92094"/>
                <a:gd name="connsiteX3" fmla="*/ 208522 w 211353"/>
                <a:gd name="connsiteY3" fmla="*/ 87570 h 92094"/>
                <a:gd name="connsiteX4" fmla="*/ 211353 w 211353"/>
                <a:gd name="connsiteY4" fmla="*/ 92094 h 92094"/>
                <a:gd name="connsiteX5" fmla="*/ 2883 w 211353"/>
                <a:gd name="connsiteY5" fmla="*/ 92094 h 92094"/>
                <a:gd name="connsiteX6" fmla="*/ 266 w 211353"/>
                <a:gd name="connsiteY6" fmla="*/ 72199 h 92094"/>
                <a:gd name="connsiteX7" fmla="*/ 24703 w 211353"/>
                <a:gd name="connsiteY7" fmla="*/ 43106 h 92094"/>
                <a:gd name="connsiteX8" fmla="*/ 55526 w 211353"/>
                <a:gd name="connsiteY8" fmla="*/ 1898 h 9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53" h="92094">
                  <a:moveTo>
                    <a:pt x="55526" y="1898"/>
                  </a:moveTo>
                  <a:cubicBezTo>
                    <a:pt x="80952" y="-3871"/>
                    <a:pt x="107985" y="4123"/>
                    <a:pt x="129701" y="17680"/>
                  </a:cubicBezTo>
                  <a:cubicBezTo>
                    <a:pt x="153355" y="32639"/>
                    <a:pt x="178781" y="47474"/>
                    <a:pt x="194109" y="71746"/>
                  </a:cubicBezTo>
                  <a:cubicBezTo>
                    <a:pt x="197839" y="77783"/>
                    <a:pt x="203454" y="82511"/>
                    <a:pt x="208522" y="87570"/>
                  </a:cubicBezTo>
                  <a:lnTo>
                    <a:pt x="211353" y="92094"/>
                  </a:lnTo>
                  <a:lnTo>
                    <a:pt x="2883" y="92094"/>
                  </a:lnTo>
                  <a:lnTo>
                    <a:pt x="266" y="72199"/>
                  </a:lnTo>
                  <a:cubicBezTo>
                    <a:pt x="-2290" y="56911"/>
                    <a:pt x="14194" y="49947"/>
                    <a:pt x="24703" y="43106"/>
                  </a:cubicBezTo>
                  <a:cubicBezTo>
                    <a:pt x="26145" y="24768"/>
                    <a:pt x="37065" y="7009"/>
                    <a:pt x="55526" y="1898"/>
                  </a:cubicBezTo>
                  <a:close/>
                </a:path>
              </a:pathLst>
            </a:custGeom>
            <a:solidFill>
              <a:srgbClr val="F1D1F3"/>
            </a:solidFill>
            <a:ln w="285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6700624" y="6086230"/>
              <a:ext cx="245868" cy="282554"/>
            </a:xfrm>
            <a:custGeom>
              <a:avLst/>
              <a:gdLst>
                <a:gd name="connsiteX0" fmla="*/ 30892 w 170492"/>
                <a:gd name="connsiteY0" fmla="*/ 18538 h 195931"/>
                <a:gd name="connsiteX1" fmla="*/ 46408 w 170492"/>
                <a:gd name="connsiteY1" fmla="*/ 6651 h 195931"/>
                <a:gd name="connsiteX2" fmla="*/ 79126 w 170492"/>
                <a:gd name="connsiteY2" fmla="*/ 5336 h 195931"/>
                <a:gd name="connsiteX3" fmla="*/ 107701 w 170492"/>
                <a:gd name="connsiteY3" fmla="*/ 1307 h 195931"/>
                <a:gd name="connsiteX4" fmla="*/ 131590 w 170492"/>
                <a:gd name="connsiteY4" fmla="*/ 3364 h 195931"/>
                <a:gd name="connsiteX5" fmla="*/ 158193 w 170492"/>
                <a:gd name="connsiteY5" fmla="*/ 17652 h 195931"/>
                <a:gd name="connsiteX6" fmla="*/ 169623 w 170492"/>
                <a:gd name="connsiteY6" fmla="*/ 77431 h 195931"/>
                <a:gd name="connsiteX7" fmla="*/ 165509 w 170492"/>
                <a:gd name="connsiteY7" fmla="*/ 119351 h 195931"/>
                <a:gd name="connsiteX8" fmla="*/ 146621 w 170492"/>
                <a:gd name="connsiteY8" fmla="*/ 160413 h 195931"/>
                <a:gd name="connsiteX9" fmla="*/ 128104 w 170492"/>
                <a:gd name="connsiteY9" fmla="*/ 190045 h 195931"/>
                <a:gd name="connsiteX10" fmla="*/ 83984 w 170492"/>
                <a:gd name="connsiteY10" fmla="*/ 194046 h 195931"/>
                <a:gd name="connsiteX11" fmla="*/ 33435 w 170492"/>
                <a:gd name="connsiteY11" fmla="*/ 144840 h 195931"/>
                <a:gd name="connsiteX12" fmla="*/ 1374 w 170492"/>
                <a:gd name="connsiteY12" fmla="*/ 95119 h 195931"/>
                <a:gd name="connsiteX13" fmla="*/ 6828 w 170492"/>
                <a:gd name="connsiteY13" fmla="*/ 82332 h 195931"/>
                <a:gd name="connsiteX14" fmla="*/ 7089 w 170492"/>
                <a:gd name="connsiteY14" fmla="*/ 82232 h 195931"/>
                <a:gd name="connsiteX15" fmla="*/ 30835 w 170492"/>
                <a:gd name="connsiteY15" fmla="*/ 63915 h 195931"/>
                <a:gd name="connsiteX16" fmla="*/ 30892 w 170492"/>
                <a:gd name="connsiteY16" fmla="*/ 18538 h 19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0492" h="195931">
                  <a:moveTo>
                    <a:pt x="30892" y="18538"/>
                  </a:moveTo>
                  <a:cubicBezTo>
                    <a:pt x="32378" y="11508"/>
                    <a:pt x="39464" y="7108"/>
                    <a:pt x="46408" y="6651"/>
                  </a:cubicBezTo>
                  <a:cubicBezTo>
                    <a:pt x="57267" y="5879"/>
                    <a:pt x="68382" y="8165"/>
                    <a:pt x="79126" y="5336"/>
                  </a:cubicBezTo>
                  <a:cubicBezTo>
                    <a:pt x="88499" y="3479"/>
                    <a:pt x="97929" y="-1465"/>
                    <a:pt x="107701" y="1307"/>
                  </a:cubicBezTo>
                  <a:cubicBezTo>
                    <a:pt x="115391" y="3865"/>
                    <a:pt x="123576" y="4570"/>
                    <a:pt x="131590" y="3364"/>
                  </a:cubicBezTo>
                  <a:cubicBezTo>
                    <a:pt x="142477" y="936"/>
                    <a:pt x="152393" y="9337"/>
                    <a:pt x="158193" y="17652"/>
                  </a:cubicBezTo>
                  <a:cubicBezTo>
                    <a:pt x="168080" y="35626"/>
                    <a:pt x="174167" y="56943"/>
                    <a:pt x="169623" y="77431"/>
                  </a:cubicBezTo>
                  <a:cubicBezTo>
                    <a:pt x="166109" y="91176"/>
                    <a:pt x="167566" y="105463"/>
                    <a:pt x="165509" y="119351"/>
                  </a:cubicBezTo>
                  <a:cubicBezTo>
                    <a:pt x="163280" y="134724"/>
                    <a:pt x="151507" y="146068"/>
                    <a:pt x="146621" y="160413"/>
                  </a:cubicBezTo>
                  <a:cubicBezTo>
                    <a:pt x="142277" y="171100"/>
                    <a:pt x="138505" y="183730"/>
                    <a:pt x="128104" y="190045"/>
                  </a:cubicBezTo>
                  <a:cubicBezTo>
                    <a:pt x="114217" y="195132"/>
                    <a:pt x="98500" y="199160"/>
                    <a:pt x="83984" y="194046"/>
                  </a:cubicBezTo>
                  <a:cubicBezTo>
                    <a:pt x="60095" y="187388"/>
                    <a:pt x="43322" y="166642"/>
                    <a:pt x="33435" y="144840"/>
                  </a:cubicBezTo>
                  <a:cubicBezTo>
                    <a:pt x="25720" y="126323"/>
                    <a:pt x="7232" y="114636"/>
                    <a:pt x="1374" y="95119"/>
                  </a:cubicBezTo>
                  <a:cubicBezTo>
                    <a:pt x="-651" y="90082"/>
                    <a:pt x="1791" y="84357"/>
                    <a:pt x="6828" y="82332"/>
                  </a:cubicBezTo>
                  <a:cubicBezTo>
                    <a:pt x="6914" y="82298"/>
                    <a:pt x="7001" y="82264"/>
                    <a:pt x="7089" y="82232"/>
                  </a:cubicBezTo>
                  <a:cubicBezTo>
                    <a:pt x="15890" y="77602"/>
                    <a:pt x="26920" y="74116"/>
                    <a:pt x="30835" y="63915"/>
                  </a:cubicBezTo>
                  <a:cubicBezTo>
                    <a:pt x="39407" y="49599"/>
                    <a:pt x="25348" y="33826"/>
                    <a:pt x="30892" y="18538"/>
                  </a:cubicBezTo>
                  <a:close/>
                </a:path>
              </a:pathLst>
            </a:custGeom>
            <a:solidFill>
              <a:srgbClr val="F1D1F3"/>
            </a:solidFill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7042251" y="6275776"/>
              <a:ext cx="138455" cy="168842"/>
            </a:xfrm>
            <a:custGeom>
              <a:avLst/>
              <a:gdLst>
                <a:gd name="connsiteX0" fmla="*/ 10282 w 96009"/>
                <a:gd name="connsiteY0" fmla="*/ 36377 h 117080"/>
                <a:gd name="connsiteX1" fmla="*/ 26998 w 96009"/>
                <a:gd name="connsiteY1" fmla="*/ 2887 h 117080"/>
                <a:gd name="connsiteX2" fmla="*/ 53745 w 96009"/>
                <a:gd name="connsiteY2" fmla="*/ 10888 h 117080"/>
                <a:gd name="connsiteX3" fmla="*/ 79462 w 96009"/>
                <a:gd name="connsiteY3" fmla="*/ 2173 h 117080"/>
                <a:gd name="connsiteX4" fmla="*/ 96007 w 96009"/>
                <a:gd name="connsiteY4" fmla="*/ 29319 h 117080"/>
                <a:gd name="connsiteX5" fmla="*/ 87435 w 96009"/>
                <a:gd name="connsiteY5" fmla="*/ 82068 h 117080"/>
                <a:gd name="connsiteX6" fmla="*/ 69661 w 96009"/>
                <a:gd name="connsiteY6" fmla="*/ 109186 h 117080"/>
                <a:gd name="connsiteX7" fmla="*/ 35628 w 96009"/>
                <a:gd name="connsiteY7" fmla="*/ 112329 h 117080"/>
                <a:gd name="connsiteX8" fmla="*/ 8796 w 96009"/>
                <a:gd name="connsiteY8" fmla="*/ 87498 h 117080"/>
                <a:gd name="connsiteX9" fmla="*/ 1481 w 96009"/>
                <a:gd name="connsiteY9" fmla="*/ 58094 h 117080"/>
                <a:gd name="connsiteX10" fmla="*/ 10282 w 96009"/>
                <a:gd name="connsiteY10" fmla="*/ 36377 h 117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009" h="117080">
                  <a:moveTo>
                    <a:pt x="10282" y="36377"/>
                  </a:moveTo>
                  <a:cubicBezTo>
                    <a:pt x="11505" y="23526"/>
                    <a:pt x="17463" y="11589"/>
                    <a:pt x="26998" y="2887"/>
                  </a:cubicBezTo>
                  <a:cubicBezTo>
                    <a:pt x="36685" y="-3514"/>
                    <a:pt x="46772" y="4144"/>
                    <a:pt x="53745" y="10888"/>
                  </a:cubicBezTo>
                  <a:cubicBezTo>
                    <a:pt x="63117" y="10431"/>
                    <a:pt x="70490" y="3430"/>
                    <a:pt x="79462" y="2173"/>
                  </a:cubicBezTo>
                  <a:cubicBezTo>
                    <a:pt x="90892" y="5316"/>
                    <a:pt x="94093" y="19089"/>
                    <a:pt x="96007" y="29319"/>
                  </a:cubicBezTo>
                  <a:cubicBezTo>
                    <a:pt x="97407" y="47093"/>
                    <a:pt x="97436" y="66609"/>
                    <a:pt x="87435" y="82068"/>
                  </a:cubicBezTo>
                  <a:cubicBezTo>
                    <a:pt x="81720" y="91213"/>
                    <a:pt x="76205" y="100585"/>
                    <a:pt x="69661" y="109186"/>
                  </a:cubicBezTo>
                  <a:cubicBezTo>
                    <a:pt x="61603" y="119416"/>
                    <a:pt x="45573" y="120045"/>
                    <a:pt x="35628" y="112329"/>
                  </a:cubicBezTo>
                  <a:cubicBezTo>
                    <a:pt x="25703" y="105180"/>
                    <a:pt x="16691" y="96841"/>
                    <a:pt x="8796" y="87498"/>
                  </a:cubicBezTo>
                  <a:cubicBezTo>
                    <a:pt x="1860" y="79397"/>
                    <a:pt x="-851" y="68501"/>
                    <a:pt x="1481" y="58094"/>
                  </a:cubicBezTo>
                  <a:cubicBezTo>
                    <a:pt x="3967" y="50693"/>
                    <a:pt x="9253" y="44321"/>
                    <a:pt x="10282" y="36377"/>
                  </a:cubicBezTo>
                  <a:close/>
                </a:path>
              </a:pathLst>
            </a:custGeom>
            <a:solidFill>
              <a:srgbClr val="F1D1F3"/>
            </a:solidFill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7402272" y="6413159"/>
              <a:ext cx="317355" cy="382718"/>
            </a:xfrm>
            <a:custGeom>
              <a:avLst/>
              <a:gdLst>
                <a:gd name="connsiteX0" fmla="*/ 45011 w 220063"/>
                <a:gd name="connsiteY0" fmla="*/ 59698 h 265388"/>
                <a:gd name="connsiteX1" fmla="*/ 58870 w 220063"/>
                <a:gd name="connsiteY1" fmla="*/ 17150 h 265388"/>
                <a:gd name="connsiteX2" fmla="*/ 96960 w 220063"/>
                <a:gd name="connsiteY2" fmla="*/ 13292 h 265388"/>
                <a:gd name="connsiteX3" fmla="*/ 117391 w 220063"/>
                <a:gd name="connsiteY3" fmla="*/ 519 h 265388"/>
                <a:gd name="connsiteX4" fmla="*/ 150510 w 220063"/>
                <a:gd name="connsiteY4" fmla="*/ 11692 h 265388"/>
                <a:gd name="connsiteX5" fmla="*/ 191829 w 220063"/>
                <a:gd name="connsiteY5" fmla="*/ 43124 h 265388"/>
                <a:gd name="connsiteX6" fmla="*/ 219461 w 220063"/>
                <a:gd name="connsiteY6" fmla="*/ 81929 h 265388"/>
                <a:gd name="connsiteX7" fmla="*/ 215804 w 220063"/>
                <a:gd name="connsiteY7" fmla="*/ 123334 h 265388"/>
                <a:gd name="connsiteX8" fmla="*/ 184714 w 220063"/>
                <a:gd name="connsiteY8" fmla="*/ 201030 h 265388"/>
                <a:gd name="connsiteX9" fmla="*/ 154139 w 220063"/>
                <a:gd name="connsiteY9" fmla="*/ 244321 h 265388"/>
                <a:gd name="connsiteX10" fmla="*/ 131079 w 220063"/>
                <a:gd name="connsiteY10" fmla="*/ 265867 h 265388"/>
                <a:gd name="connsiteX11" fmla="*/ 38010 w 220063"/>
                <a:gd name="connsiteY11" fmla="*/ 213488 h 265388"/>
                <a:gd name="connsiteX12" fmla="*/ 18350 w 220063"/>
                <a:gd name="connsiteY12" fmla="*/ 169054 h 265388"/>
                <a:gd name="connsiteX13" fmla="*/ 720 w 220063"/>
                <a:gd name="connsiteY13" fmla="*/ 124049 h 265388"/>
                <a:gd name="connsiteX14" fmla="*/ 29609 w 220063"/>
                <a:gd name="connsiteY14" fmla="*/ 112933 h 265388"/>
                <a:gd name="connsiteX15" fmla="*/ 28409 w 220063"/>
                <a:gd name="connsiteY15" fmla="*/ 83272 h 265388"/>
                <a:gd name="connsiteX16" fmla="*/ 45011 w 220063"/>
                <a:gd name="connsiteY16" fmla="*/ 59698 h 26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0061" h="265388">
                  <a:moveTo>
                    <a:pt x="45011" y="59698"/>
                  </a:moveTo>
                  <a:cubicBezTo>
                    <a:pt x="47611" y="45096"/>
                    <a:pt x="47240" y="28265"/>
                    <a:pt x="58870" y="17150"/>
                  </a:cubicBezTo>
                  <a:cubicBezTo>
                    <a:pt x="69757" y="7863"/>
                    <a:pt x="84273" y="14292"/>
                    <a:pt x="96960" y="13292"/>
                  </a:cubicBezTo>
                  <a:cubicBezTo>
                    <a:pt x="104647" y="10835"/>
                    <a:pt x="108790" y="1262"/>
                    <a:pt x="117391" y="519"/>
                  </a:cubicBezTo>
                  <a:cubicBezTo>
                    <a:pt x="129421" y="-81"/>
                    <a:pt x="140023" y="6663"/>
                    <a:pt x="150510" y="11692"/>
                  </a:cubicBezTo>
                  <a:cubicBezTo>
                    <a:pt x="165540" y="20093"/>
                    <a:pt x="185228" y="24979"/>
                    <a:pt x="191829" y="43124"/>
                  </a:cubicBezTo>
                  <a:cubicBezTo>
                    <a:pt x="196801" y="59041"/>
                    <a:pt x="213946" y="66470"/>
                    <a:pt x="219461" y="81929"/>
                  </a:cubicBezTo>
                  <a:cubicBezTo>
                    <a:pt x="222747" y="95702"/>
                    <a:pt x="218947" y="109904"/>
                    <a:pt x="215804" y="123334"/>
                  </a:cubicBezTo>
                  <a:cubicBezTo>
                    <a:pt x="208231" y="150166"/>
                    <a:pt x="200230" y="177627"/>
                    <a:pt x="184714" y="201030"/>
                  </a:cubicBezTo>
                  <a:cubicBezTo>
                    <a:pt x="172827" y="214174"/>
                    <a:pt x="161197" y="227862"/>
                    <a:pt x="154139" y="244321"/>
                  </a:cubicBezTo>
                  <a:cubicBezTo>
                    <a:pt x="149938" y="254122"/>
                    <a:pt x="143280" y="266095"/>
                    <a:pt x="131079" y="265867"/>
                  </a:cubicBezTo>
                  <a:cubicBezTo>
                    <a:pt x="94160" y="263552"/>
                    <a:pt x="60984" y="241578"/>
                    <a:pt x="38010" y="213488"/>
                  </a:cubicBezTo>
                  <a:cubicBezTo>
                    <a:pt x="28466" y="200144"/>
                    <a:pt x="26866" y="183028"/>
                    <a:pt x="18350" y="169054"/>
                  </a:cubicBezTo>
                  <a:cubicBezTo>
                    <a:pt x="11950" y="154424"/>
                    <a:pt x="-281" y="140851"/>
                    <a:pt x="720" y="124049"/>
                  </a:cubicBezTo>
                  <a:cubicBezTo>
                    <a:pt x="3577" y="111276"/>
                    <a:pt x="19836" y="114705"/>
                    <a:pt x="29609" y="112933"/>
                  </a:cubicBezTo>
                  <a:cubicBezTo>
                    <a:pt x="28123" y="103218"/>
                    <a:pt x="23894" y="92931"/>
                    <a:pt x="28409" y="83272"/>
                  </a:cubicBezTo>
                  <a:cubicBezTo>
                    <a:pt x="31638" y="73814"/>
                    <a:pt x="40725" y="68213"/>
                    <a:pt x="45011" y="59698"/>
                  </a:cubicBezTo>
                  <a:close/>
                </a:path>
              </a:pathLst>
            </a:custGeom>
            <a:solidFill>
              <a:srgbClr val="F1D1F3"/>
            </a:solidFill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7797958" y="6659927"/>
              <a:ext cx="178777" cy="183844"/>
            </a:xfrm>
            <a:custGeom>
              <a:avLst/>
              <a:gdLst>
                <a:gd name="connsiteX0" fmla="*/ 27663 w 123969"/>
                <a:gd name="connsiteY0" fmla="*/ 118325 h 127483"/>
                <a:gd name="connsiteX1" fmla="*/ 4517 w 123969"/>
                <a:gd name="connsiteY1" fmla="*/ 30171 h 127483"/>
                <a:gd name="connsiteX2" fmla="*/ 18805 w 123969"/>
                <a:gd name="connsiteY2" fmla="*/ 24456 h 127483"/>
                <a:gd name="connsiteX3" fmla="*/ 26034 w 123969"/>
                <a:gd name="connsiteY3" fmla="*/ 15198 h 127483"/>
                <a:gd name="connsiteX4" fmla="*/ 42980 w 123969"/>
                <a:gd name="connsiteY4" fmla="*/ 18427 h 127483"/>
                <a:gd name="connsiteX5" fmla="*/ 57267 w 123969"/>
                <a:gd name="connsiteY5" fmla="*/ 13855 h 127483"/>
                <a:gd name="connsiteX6" fmla="*/ 69240 w 123969"/>
                <a:gd name="connsiteY6" fmla="*/ 21942 h 127483"/>
                <a:gd name="connsiteX7" fmla="*/ 101101 w 123969"/>
                <a:gd name="connsiteY7" fmla="*/ 482 h 127483"/>
                <a:gd name="connsiteX8" fmla="*/ 122218 w 123969"/>
                <a:gd name="connsiteY8" fmla="*/ 25685 h 127483"/>
                <a:gd name="connsiteX9" fmla="*/ 122218 w 123969"/>
                <a:gd name="connsiteY9" fmla="*/ 68147 h 127483"/>
                <a:gd name="connsiteX10" fmla="*/ 68211 w 123969"/>
                <a:gd name="connsiteY10" fmla="*/ 124440 h 127483"/>
                <a:gd name="connsiteX11" fmla="*/ 27663 w 123969"/>
                <a:gd name="connsiteY11" fmla="*/ 118325 h 12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969" h="127483">
                  <a:moveTo>
                    <a:pt x="27663" y="118325"/>
                  </a:moveTo>
                  <a:cubicBezTo>
                    <a:pt x="5318" y="95979"/>
                    <a:pt x="-5741" y="60689"/>
                    <a:pt x="4517" y="30171"/>
                  </a:cubicBezTo>
                  <a:cubicBezTo>
                    <a:pt x="7089" y="24456"/>
                    <a:pt x="13633" y="24913"/>
                    <a:pt x="18805" y="24456"/>
                  </a:cubicBezTo>
                  <a:cubicBezTo>
                    <a:pt x="20851" y="21103"/>
                    <a:pt x="23277" y="17996"/>
                    <a:pt x="26034" y="15198"/>
                  </a:cubicBezTo>
                  <a:cubicBezTo>
                    <a:pt x="31578" y="11569"/>
                    <a:pt x="37464" y="16941"/>
                    <a:pt x="42980" y="18427"/>
                  </a:cubicBezTo>
                  <a:cubicBezTo>
                    <a:pt x="47529" y="16305"/>
                    <a:pt x="52330" y="14768"/>
                    <a:pt x="57267" y="13855"/>
                  </a:cubicBezTo>
                  <a:cubicBezTo>
                    <a:pt x="61868" y="15283"/>
                    <a:pt x="65296" y="19141"/>
                    <a:pt x="69240" y="21942"/>
                  </a:cubicBezTo>
                  <a:cubicBezTo>
                    <a:pt x="76920" y="11175"/>
                    <a:pt x="88237" y="3552"/>
                    <a:pt x="101101" y="482"/>
                  </a:cubicBezTo>
                  <a:cubicBezTo>
                    <a:pt x="113131" y="2625"/>
                    <a:pt x="117960" y="15712"/>
                    <a:pt x="122218" y="25685"/>
                  </a:cubicBezTo>
                  <a:cubicBezTo>
                    <a:pt x="126047" y="39429"/>
                    <a:pt x="124761" y="54260"/>
                    <a:pt x="122218" y="68147"/>
                  </a:cubicBezTo>
                  <a:cubicBezTo>
                    <a:pt x="113445" y="93865"/>
                    <a:pt x="91214" y="111753"/>
                    <a:pt x="68211" y="124440"/>
                  </a:cubicBezTo>
                  <a:cubicBezTo>
                    <a:pt x="55181" y="132784"/>
                    <a:pt x="39522" y="124497"/>
                    <a:pt x="27663" y="118325"/>
                  </a:cubicBezTo>
                  <a:close/>
                </a:path>
              </a:pathLst>
            </a:custGeom>
            <a:solidFill>
              <a:srgbClr val="F1D1F3"/>
            </a:solidFill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任意多边形: 形状 19"/>
          <p:cNvSpPr/>
          <p:nvPr/>
        </p:nvSpPr>
        <p:spPr>
          <a:xfrm>
            <a:off x="7541497" y="765"/>
            <a:ext cx="1602989" cy="1481258"/>
          </a:xfrm>
          <a:custGeom>
            <a:avLst/>
            <a:gdLst>
              <a:gd name="connsiteX0" fmla="*/ 26551 w 1482078"/>
              <a:gd name="connsiteY0" fmla="*/ 1121724 h 1369530"/>
              <a:gd name="connsiteX1" fmla="*/ 662 w 1482078"/>
              <a:gd name="connsiteY1" fmla="*/ 1152156 h 1369530"/>
              <a:gd name="connsiteX2" fmla="*/ 15749 w 1482078"/>
              <a:gd name="connsiteY2" fmla="*/ 1151899 h 1369530"/>
              <a:gd name="connsiteX3" fmla="*/ 58612 w 1482078"/>
              <a:gd name="connsiteY3" fmla="*/ 1146641 h 1369530"/>
              <a:gd name="connsiteX4" fmla="*/ 138622 w 1482078"/>
              <a:gd name="connsiteY4" fmla="*/ 1149184 h 1369530"/>
              <a:gd name="connsiteX5" fmla="*/ 212603 w 1482078"/>
              <a:gd name="connsiteY5" fmla="*/ 1142698 h 1369530"/>
              <a:gd name="connsiteX6" fmla="*/ 274753 w 1482078"/>
              <a:gd name="connsiteY6" fmla="*/ 1125124 h 1369530"/>
              <a:gd name="connsiteX7" fmla="*/ 374366 w 1482078"/>
              <a:gd name="connsiteY7" fmla="*/ 1080147 h 1369530"/>
              <a:gd name="connsiteX8" fmla="*/ 410056 w 1482078"/>
              <a:gd name="connsiteY8" fmla="*/ 1050658 h 1369530"/>
              <a:gd name="connsiteX9" fmla="*/ 442660 w 1482078"/>
              <a:gd name="connsiteY9" fmla="*/ 1015825 h 1369530"/>
              <a:gd name="connsiteX10" fmla="*/ 481351 w 1482078"/>
              <a:gd name="connsiteY10" fmla="*/ 991708 h 1369530"/>
              <a:gd name="connsiteX11" fmla="*/ 518498 w 1482078"/>
              <a:gd name="connsiteY11" fmla="*/ 972934 h 1369530"/>
              <a:gd name="connsiteX12" fmla="*/ 550559 w 1482078"/>
              <a:gd name="connsiteY12" fmla="*/ 957532 h 1369530"/>
              <a:gd name="connsiteX13" fmla="*/ 657430 w 1482078"/>
              <a:gd name="connsiteY13" fmla="*/ 917327 h 1369530"/>
              <a:gd name="connsiteX14" fmla="*/ 593365 w 1482078"/>
              <a:gd name="connsiteY14" fmla="*/ 996765 h 1369530"/>
              <a:gd name="connsiteX15" fmla="*/ 547216 w 1482078"/>
              <a:gd name="connsiteY15" fmla="*/ 1038942 h 1369530"/>
              <a:gd name="connsiteX16" fmla="*/ 500096 w 1482078"/>
              <a:gd name="connsiteY16" fmla="*/ 1080147 h 1369530"/>
              <a:gd name="connsiteX17" fmla="*/ 465292 w 1482078"/>
              <a:gd name="connsiteY17" fmla="*/ 1101693 h 1369530"/>
              <a:gd name="connsiteX18" fmla="*/ 424343 w 1482078"/>
              <a:gd name="connsiteY18" fmla="*/ 1156614 h 1369530"/>
              <a:gd name="connsiteX19" fmla="*/ 403055 w 1482078"/>
              <a:gd name="connsiteY19" fmla="*/ 1206706 h 1369530"/>
              <a:gd name="connsiteX20" fmla="*/ 392997 w 1482078"/>
              <a:gd name="connsiteY20" fmla="*/ 1240167 h 1369530"/>
              <a:gd name="connsiteX21" fmla="*/ 390339 w 1482078"/>
              <a:gd name="connsiteY21" fmla="*/ 1261256 h 1369530"/>
              <a:gd name="connsiteX22" fmla="*/ 378681 w 1482078"/>
              <a:gd name="connsiteY22" fmla="*/ 1317548 h 1369530"/>
              <a:gd name="connsiteX23" fmla="*/ 358678 w 1482078"/>
              <a:gd name="connsiteY23" fmla="*/ 1370012 h 1369530"/>
              <a:gd name="connsiteX24" fmla="*/ 376052 w 1482078"/>
              <a:gd name="connsiteY24" fmla="*/ 1360039 h 1369530"/>
              <a:gd name="connsiteX25" fmla="*/ 425343 w 1482078"/>
              <a:gd name="connsiteY25" fmla="*/ 1334893 h 1369530"/>
              <a:gd name="connsiteX26" fmla="*/ 485608 w 1482078"/>
              <a:gd name="connsiteY26" fmla="*/ 1299660 h 1369530"/>
              <a:gd name="connsiteX27" fmla="*/ 553045 w 1482078"/>
              <a:gd name="connsiteY27" fmla="*/ 1229309 h 1369530"/>
              <a:gd name="connsiteX28" fmla="*/ 583563 w 1482078"/>
              <a:gd name="connsiteY28" fmla="*/ 1173873 h 1369530"/>
              <a:gd name="connsiteX29" fmla="*/ 602908 w 1482078"/>
              <a:gd name="connsiteY29" fmla="*/ 1123410 h 1369530"/>
              <a:gd name="connsiteX30" fmla="*/ 629112 w 1482078"/>
              <a:gd name="connsiteY30" fmla="*/ 1034199 h 1369530"/>
              <a:gd name="connsiteX31" fmla="*/ 639370 w 1482078"/>
              <a:gd name="connsiteY31" fmla="*/ 999080 h 1369530"/>
              <a:gd name="connsiteX32" fmla="*/ 657744 w 1482078"/>
              <a:gd name="connsiteY32" fmla="*/ 936701 h 1369530"/>
              <a:gd name="connsiteX33" fmla="*/ 674889 w 1482078"/>
              <a:gd name="connsiteY33" fmla="*/ 909469 h 1369530"/>
              <a:gd name="connsiteX34" fmla="*/ 722952 w 1482078"/>
              <a:gd name="connsiteY34" fmla="*/ 884666 h 1369530"/>
              <a:gd name="connsiteX35" fmla="*/ 814392 w 1482078"/>
              <a:gd name="connsiteY35" fmla="*/ 823887 h 1369530"/>
              <a:gd name="connsiteX36" fmla="*/ 913004 w 1482078"/>
              <a:gd name="connsiteY36" fmla="*/ 736076 h 1369530"/>
              <a:gd name="connsiteX37" fmla="*/ 864656 w 1482078"/>
              <a:gd name="connsiteY37" fmla="*/ 835231 h 1369530"/>
              <a:gd name="connsiteX38" fmla="*/ 834252 w 1482078"/>
              <a:gd name="connsiteY38" fmla="*/ 909212 h 1369530"/>
              <a:gd name="connsiteX39" fmla="*/ 809334 w 1482078"/>
              <a:gd name="connsiteY39" fmla="*/ 937186 h 1369530"/>
              <a:gd name="connsiteX40" fmla="*/ 769329 w 1482078"/>
              <a:gd name="connsiteY40" fmla="*/ 990650 h 1369530"/>
              <a:gd name="connsiteX41" fmla="*/ 739497 w 1482078"/>
              <a:gd name="connsiteY41" fmla="*/ 1044743 h 1369530"/>
              <a:gd name="connsiteX42" fmla="*/ 721981 w 1482078"/>
              <a:gd name="connsiteY42" fmla="*/ 1128468 h 1369530"/>
              <a:gd name="connsiteX43" fmla="*/ 723210 w 1482078"/>
              <a:gd name="connsiteY43" fmla="*/ 1151785 h 1369530"/>
              <a:gd name="connsiteX44" fmla="*/ 722209 w 1482078"/>
              <a:gd name="connsiteY44" fmla="*/ 1190018 h 1369530"/>
              <a:gd name="connsiteX45" fmla="*/ 719895 w 1482078"/>
              <a:gd name="connsiteY45" fmla="*/ 1226823 h 1369530"/>
              <a:gd name="connsiteX46" fmla="*/ 714180 w 1482078"/>
              <a:gd name="connsiteY46" fmla="*/ 1265456 h 1369530"/>
              <a:gd name="connsiteX47" fmla="*/ 715921 w 1482078"/>
              <a:gd name="connsiteY47" fmla="*/ 1271725 h 1369530"/>
              <a:gd name="connsiteX48" fmla="*/ 716294 w 1482078"/>
              <a:gd name="connsiteY48" fmla="*/ 1271914 h 1369530"/>
              <a:gd name="connsiteX49" fmla="*/ 735697 w 1482078"/>
              <a:gd name="connsiteY49" fmla="*/ 1255569 h 1369530"/>
              <a:gd name="connsiteX50" fmla="*/ 753528 w 1482078"/>
              <a:gd name="connsiteY50" fmla="*/ 1232852 h 1369530"/>
              <a:gd name="connsiteX51" fmla="*/ 770444 w 1482078"/>
              <a:gd name="connsiteY51" fmla="*/ 1218364 h 1369530"/>
              <a:gd name="connsiteX52" fmla="*/ 842396 w 1482078"/>
              <a:gd name="connsiteY52" fmla="*/ 1149099 h 1369530"/>
              <a:gd name="connsiteX53" fmla="*/ 877600 w 1482078"/>
              <a:gd name="connsiteY53" fmla="*/ 1096578 h 1369530"/>
              <a:gd name="connsiteX54" fmla="*/ 903946 w 1482078"/>
              <a:gd name="connsiteY54" fmla="*/ 1036570 h 1369530"/>
              <a:gd name="connsiteX55" fmla="*/ 925492 w 1482078"/>
              <a:gd name="connsiteY55" fmla="*/ 993508 h 1369530"/>
              <a:gd name="connsiteX56" fmla="*/ 950552 w 1482078"/>
              <a:gd name="connsiteY56" fmla="*/ 920384 h 1369530"/>
              <a:gd name="connsiteX57" fmla="*/ 951038 w 1482078"/>
              <a:gd name="connsiteY57" fmla="*/ 882151 h 1369530"/>
              <a:gd name="connsiteX58" fmla="*/ 941037 w 1482078"/>
              <a:gd name="connsiteY58" fmla="*/ 828973 h 1369530"/>
              <a:gd name="connsiteX59" fmla="*/ 935093 w 1482078"/>
              <a:gd name="connsiteY59" fmla="*/ 786710 h 1369530"/>
              <a:gd name="connsiteX60" fmla="*/ 937465 w 1482078"/>
              <a:gd name="connsiteY60" fmla="*/ 729560 h 1369530"/>
              <a:gd name="connsiteX61" fmla="*/ 948895 w 1482078"/>
              <a:gd name="connsiteY61" fmla="*/ 698928 h 1369530"/>
              <a:gd name="connsiteX62" fmla="*/ 1014617 w 1482078"/>
              <a:gd name="connsiteY62" fmla="*/ 624976 h 1369530"/>
              <a:gd name="connsiteX63" fmla="*/ 1049079 w 1482078"/>
              <a:gd name="connsiteY63" fmla="*/ 576113 h 1369530"/>
              <a:gd name="connsiteX64" fmla="*/ 1090684 w 1482078"/>
              <a:gd name="connsiteY64" fmla="*/ 507990 h 1369530"/>
              <a:gd name="connsiteX65" fmla="*/ 1087826 w 1482078"/>
              <a:gd name="connsiteY65" fmla="*/ 579970 h 1369530"/>
              <a:gd name="connsiteX66" fmla="*/ 1076111 w 1482078"/>
              <a:gd name="connsiteY66" fmla="*/ 656008 h 1369530"/>
              <a:gd name="connsiteX67" fmla="*/ 1048250 w 1482078"/>
              <a:gd name="connsiteY67" fmla="*/ 732104 h 1369530"/>
              <a:gd name="connsiteX68" fmla="*/ 1033762 w 1482078"/>
              <a:gd name="connsiteY68" fmla="*/ 794369 h 1369530"/>
              <a:gd name="connsiteX69" fmla="*/ 1045678 w 1482078"/>
              <a:gd name="connsiteY69" fmla="*/ 885523 h 1369530"/>
              <a:gd name="connsiteX70" fmla="*/ 1056337 w 1482078"/>
              <a:gd name="connsiteY70" fmla="*/ 973277 h 1369530"/>
              <a:gd name="connsiteX71" fmla="*/ 1089112 w 1482078"/>
              <a:gd name="connsiteY71" fmla="*/ 1066431 h 1369530"/>
              <a:gd name="connsiteX72" fmla="*/ 1112915 w 1482078"/>
              <a:gd name="connsiteY72" fmla="*/ 1104865 h 1369530"/>
              <a:gd name="connsiteX73" fmla="*/ 1126774 w 1482078"/>
              <a:gd name="connsiteY73" fmla="*/ 1136297 h 1369530"/>
              <a:gd name="connsiteX74" fmla="*/ 1142862 w 1482078"/>
              <a:gd name="connsiteY74" fmla="*/ 1171787 h 1369530"/>
              <a:gd name="connsiteX75" fmla="*/ 1160435 w 1482078"/>
              <a:gd name="connsiteY75" fmla="*/ 1222108 h 1369530"/>
              <a:gd name="connsiteX76" fmla="*/ 1166659 w 1482078"/>
              <a:gd name="connsiteY76" fmla="*/ 1229335 h 1369530"/>
              <a:gd name="connsiteX77" fmla="*/ 1168151 w 1482078"/>
              <a:gd name="connsiteY77" fmla="*/ 1229280 h 1369530"/>
              <a:gd name="connsiteX78" fmla="*/ 1182267 w 1482078"/>
              <a:gd name="connsiteY78" fmla="*/ 1179274 h 1369530"/>
              <a:gd name="connsiteX79" fmla="*/ 1223472 w 1482078"/>
              <a:gd name="connsiteY79" fmla="*/ 1035599 h 1369530"/>
              <a:gd name="connsiteX80" fmla="*/ 1222957 w 1482078"/>
              <a:gd name="connsiteY80" fmla="*/ 972877 h 1369530"/>
              <a:gd name="connsiteX81" fmla="*/ 1209527 w 1482078"/>
              <a:gd name="connsiteY81" fmla="*/ 891609 h 1369530"/>
              <a:gd name="connsiteX82" fmla="*/ 1174009 w 1482078"/>
              <a:gd name="connsiteY82" fmla="*/ 791597 h 1369530"/>
              <a:gd name="connsiteX83" fmla="*/ 1152634 w 1482078"/>
              <a:gd name="connsiteY83" fmla="*/ 732618 h 1369530"/>
              <a:gd name="connsiteX84" fmla="*/ 1141376 w 1482078"/>
              <a:gd name="connsiteY84" fmla="*/ 694585 h 1369530"/>
              <a:gd name="connsiteX85" fmla="*/ 1125059 w 1482078"/>
              <a:gd name="connsiteY85" fmla="*/ 631720 h 1369530"/>
              <a:gd name="connsiteX86" fmla="*/ 1114115 w 1482078"/>
              <a:gd name="connsiteY86" fmla="*/ 583314 h 1369530"/>
              <a:gd name="connsiteX87" fmla="*/ 1105800 w 1482078"/>
              <a:gd name="connsiteY87" fmla="*/ 511876 h 1369530"/>
              <a:gd name="connsiteX88" fmla="*/ 1110258 w 1482078"/>
              <a:gd name="connsiteY88" fmla="*/ 474729 h 1369530"/>
              <a:gd name="connsiteX89" fmla="*/ 1151920 w 1482078"/>
              <a:gd name="connsiteY89" fmla="*/ 369001 h 1369530"/>
              <a:gd name="connsiteX90" fmla="*/ 1178866 w 1482078"/>
              <a:gd name="connsiteY90" fmla="*/ 289763 h 1369530"/>
              <a:gd name="connsiteX91" fmla="*/ 1202183 w 1482078"/>
              <a:gd name="connsiteY91" fmla="*/ 206495 h 1369530"/>
              <a:gd name="connsiteX92" fmla="*/ 1215300 w 1482078"/>
              <a:gd name="connsiteY92" fmla="*/ 273989 h 1369530"/>
              <a:gd name="connsiteX93" fmla="*/ 1226044 w 1482078"/>
              <a:gd name="connsiteY93" fmla="*/ 330625 h 1369530"/>
              <a:gd name="connsiteX94" fmla="*/ 1241389 w 1482078"/>
              <a:gd name="connsiteY94" fmla="*/ 416036 h 1369530"/>
              <a:gd name="connsiteX95" fmla="*/ 1237445 w 1482078"/>
              <a:gd name="connsiteY95" fmla="*/ 546909 h 1369530"/>
              <a:gd name="connsiteX96" fmla="*/ 1249961 w 1482078"/>
              <a:gd name="connsiteY96" fmla="*/ 612403 h 1369530"/>
              <a:gd name="connsiteX97" fmla="*/ 1275936 w 1482078"/>
              <a:gd name="connsiteY97" fmla="*/ 672868 h 1369530"/>
              <a:gd name="connsiteX98" fmla="*/ 1298453 w 1482078"/>
              <a:gd name="connsiteY98" fmla="*/ 732875 h 1369530"/>
              <a:gd name="connsiteX99" fmla="*/ 1320541 w 1482078"/>
              <a:gd name="connsiteY99" fmla="*/ 770966 h 1369530"/>
              <a:gd name="connsiteX100" fmla="*/ 1355860 w 1482078"/>
              <a:gd name="connsiteY100" fmla="*/ 819115 h 1369530"/>
              <a:gd name="connsiteX101" fmla="*/ 1382006 w 1482078"/>
              <a:gd name="connsiteY101" fmla="*/ 857891 h 1369530"/>
              <a:gd name="connsiteX102" fmla="*/ 1401266 w 1482078"/>
              <a:gd name="connsiteY102" fmla="*/ 888580 h 1369530"/>
              <a:gd name="connsiteX103" fmla="*/ 1419011 w 1482078"/>
              <a:gd name="connsiteY103" fmla="*/ 900868 h 1369530"/>
              <a:gd name="connsiteX104" fmla="*/ 1431212 w 1482078"/>
              <a:gd name="connsiteY104" fmla="*/ 934043 h 1369530"/>
              <a:gd name="connsiteX105" fmla="*/ 1440813 w 1482078"/>
              <a:gd name="connsiteY105" fmla="*/ 935958 h 1369530"/>
              <a:gd name="connsiteX106" fmla="*/ 1474589 w 1482078"/>
              <a:gd name="connsiteY106" fmla="*/ 857519 h 1369530"/>
              <a:gd name="connsiteX107" fmla="*/ 1482705 w 1482078"/>
              <a:gd name="connsiteY107" fmla="*/ 799655 h 1369530"/>
              <a:gd name="connsiteX108" fmla="*/ 1472274 w 1482078"/>
              <a:gd name="connsiteY108" fmla="*/ 723445 h 1369530"/>
              <a:gd name="connsiteX109" fmla="*/ 1441328 w 1482078"/>
              <a:gd name="connsiteY109" fmla="*/ 625833 h 1369530"/>
              <a:gd name="connsiteX110" fmla="*/ 1412925 w 1482078"/>
              <a:gd name="connsiteY110" fmla="*/ 582971 h 1369530"/>
              <a:gd name="connsiteX111" fmla="*/ 1381292 w 1482078"/>
              <a:gd name="connsiteY111" fmla="*/ 545223 h 1369530"/>
              <a:gd name="connsiteX112" fmla="*/ 1337629 w 1482078"/>
              <a:gd name="connsiteY112" fmla="*/ 488245 h 1369530"/>
              <a:gd name="connsiteX113" fmla="*/ 1284336 w 1482078"/>
              <a:gd name="connsiteY113" fmla="*/ 400234 h 1369530"/>
              <a:gd name="connsiteX114" fmla="*/ 1259619 w 1482078"/>
              <a:gd name="connsiteY114" fmla="*/ 346170 h 1369530"/>
              <a:gd name="connsiteX115" fmla="*/ 1224044 w 1482078"/>
              <a:gd name="connsiteY115" fmla="*/ 222440 h 1369530"/>
              <a:gd name="connsiteX116" fmla="*/ 1216557 w 1482078"/>
              <a:gd name="connsiteY116" fmla="*/ 199380 h 1369530"/>
              <a:gd name="connsiteX117" fmla="*/ 1215586 w 1482078"/>
              <a:gd name="connsiteY117" fmla="*/ 165604 h 1369530"/>
              <a:gd name="connsiteX118" fmla="*/ 1221100 w 1482078"/>
              <a:gd name="connsiteY118" fmla="*/ 136858 h 1369530"/>
              <a:gd name="connsiteX119" fmla="*/ 1238245 w 1482078"/>
              <a:gd name="connsiteY119" fmla="*/ 14614 h 1369530"/>
              <a:gd name="connsiteX120" fmla="*/ 1234330 w 1482078"/>
              <a:gd name="connsiteY120" fmla="*/ 2241 h 1369530"/>
              <a:gd name="connsiteX121" fmla="*/ 1215671 w 1482078"/>
              <a:gd name="connsiteY121" fmla="*/ 3270 h 1369530"/>
              <a:gd name="connsiteX122" fmla="*/ 1213156 w 1482078"/>
              <a:gd name="connsiteY122" fmla="*/ 24644 h 1369530"/>
              <a:gd name="connsiteX123" fmla="*/ 1207441 w 1482078"/>
              <a:gd name="connsiteY123" fmla="*/ 80451 h 1369530"/>
              <a:gd name="connsiteX124" fmla="*/ 1200383 w 1482078"/>
              <a:gd name="connsiteY124" fmla="*/ 126971 h 1369530"/>
              <a:gd name="connsiteX125" fmla="*/ 1160150 w 1482078"/>
              <a:gd name="connsiteY125" fmla="*/ 169490 h 1369530"/>
              <a:gd name="connsiteX126" fmla="*/ 1083397 w 1482078"/>
              <a:gd name="connsiteY126" fmla="*/ 211038 h 1369530"/>
              <a:gd name="connsiteX127" fmla="*/ 1029905 w 1482078"/>
              <a:gd name="connsiteY127" fmla="*/ 227383 h 1369530"/>
              <a:gd name="connsiteX128" fmla="*/ 964439 w 1482078"/>
              <a:gd name="connsiteY128" fmla="*/ 245643 h 1369530"/>
              <a:gd name="connsiteX129" fmla="*/ 922006 w 1482078"/>
              <a:gd name="connsiteY129" fmla="*/ 255901 h 1369530"/>
              <a:gd name="connsiteX130" fmla="*/ 883487 w 1482078"/>
              <a:gd name="connsiteY130" fmla="*/ 273275 h 1369530"/>
              <a:gd name="connsiteX131" fmla="*/ 840110 w 1482078"/>
              <a:gd name="connsiteY131" fmla="*/ 296278 h 1369530"/>
              <a:gd name="connsiteX132" fmla="*/ 792932 w 1482078"/>
              <a:gd name="connsiteY132" fmla="*/ 321709 h 1369530"/>
              <a:gd name="connsiteX133" fmla="*/ 742412 w 1482078"/>
              <a:gd name="connsiteY133" fmla="*/ 359086 h 1369530"/>
              <a:gd name="connsiteX134" fmla="*/ 711236 w 1482078"/>
              <a:gd name="connsiteY134" fmla="*/ 387003 h 1369530"/>
              <a:gd name="connsiteX135" fmla="*/ 670946 w 1482078"/>
              <a:gd name="connsiteY135" fmla="*/ 435924 h 1369530"/>
              <a:gd name="connsiteX136" fmla="*/ 634856 w 1482078"/>
              <a:gd name="connsiteY136" fmla="*/ 478215 h 1369530"/>
              <a:gd name="connsiteX137" fmla="*/ 620111 w 1482078"/>
              <a:gd name="connsiteY137" fmla="*/ 502075 h 1369530"/>
              <a:gd name="connsiteX138" fmla="*/ 593593 w 1482078"/>
              <a:gd name="connsiteY138" fmla="*/ 532879 h 1369530"/>
              <a:gd name="connsiteX139" fmla="*/ 582906 w 1482078"/>
              <a:gd name="connsiteY139" fmla="*/ 552167 h 1369530"/>
              <a:gd name="connsiteX140" fmla="*/ 567190 w 1482078"/>
              <a:gd name="connsiteY140" fmla="*/ 568740 h 1369530"/>
              <a:gd name="connsiteX141" fmla="*/ 569733 w 1482078"/>
              <a:gd name="connsiteY141" fmla="*/ 572827 h 1369530"/>
              <a:gd name="connsiteX142" fmla="*/ 618568 w 1482078"/>
              <a:gd name="connsiteY142" fmla="*/ 554196 h 1369530"/>
              <a:gd name="connsiteX143" fmla="*/ 697892 w 1482078"/>
              <a:gd name="connsiteY143" fmla="*/ 535536 h 1369530"/>
              <a:gd name="connsiteX144" fmla="*/ 762043 w 1482078"/>
              <a:gd name="connsiteY144" fmla="*/ 515705 h 1369530"/>
              <a:gd name="connsiteX145" fmla="*/ 845482 w 1482078"/>
              <a:gd name="connsiteY145" fmla="*/ 474957 h 1369530"/>
              <a:gd name="connsiteX146" fmla="*/ 893459 w 1482078"/>
              <a:gd name="connsiteY146" fmla="*/ 445982 h 1369530"/>
              <a:gd name="connsiteX147" fmla="*/ 944894 w 1482078"/>
              <a:gd name="connsiteY147" fmla="*/ 402634 h 1369530"/>
              <a:gd name="connsiteX148" fmla="*/ 988785 w 1482078"/>
              <a:gd name="connsiteY148" fmla="*/ 364658 h 1369530"/>
              <a:gd name="connsiteX149" fmla="*/ 1049965 w 1482078"/>
              <a:gd name="connsiteY149" fmla="*/ 294249 h 1369530"/>
              <a:gd name="connsiteX150" fmla="*/ 1093370 w 1482078"/>
              <a:gd name="connsiteY150" fmla="*/ 244500 h 1369530"/>
              <a:gd name="connsiteX151" fmla="*/ 1138604 w 1482078"/>
              <a:gd name="connsiteY151" fmla="*/ 205781 h 1369530"/>
              <a:gd name="connsiteX152" fmla="*/ 1169494 w 1482078"/>
              <a:gd name="connsiteY152" fmla="*/ 182063 h 1369530"/>
              <a:gd name="connsiteX153" fmla="*/ 1193811 w 1482078"/>
              <a:gd name="connsiteY153" fmla="*/ 165147 h 1369530"/>
              <a:gd name="connsiteX154" fmla="*/ 1152292 w 1482078"/>
              <a:gd name="connsiteY154" fmla="*/ 294906 h 1369530"/>
              <a:gd name="connsiteX155" fmla="*/ 1136118 w 1482078"/>
              <a:gd name="connsiteY155" fmla="*/ 344312 h 1369530"/>
              <a:gd name="connsiteX156" fmla="*/ 1116116 w 1482078"/>
              <a:gd name="connsiteY156" fmla="*/ 398005 h 1369530"/>
              <a:gd name="connsiteX157" fmla="*/ 1107943 w 1482078"/>
              <a:gd name="connsiteY157" fmla="*/ 408835 h 1369530"/>
              <a:gd name="connsiteX158" fmla="*/ 1061680 w 1482078"/>
              <a:gd name="connsiteY158" fmla="*/ 446382 h 1369530"/>
              <a:gd name="connsiteX159" fmla="*/ 975955 w 1482078"/>
              <a:gd name="connsiteY159" fmla="*/ 488816 h 1369530"/>
              <a:gd name="connsiteX160" fmla="*/ 865313 w 1482078"/>
              <a:gd name="connsiteY160" fmla="*/ 548538 h 1369530"/>
              <a:gd name="connsiteX161" fmla="*/ 811678 w 1482078"/>
              <a:gd name="connsiteY161" fmla="*/ 577942 h 1369530"/>
              <a:gd name="connsiteX162" fmla="*/ 760957 w 1482078"/>
              <a:gd name="connsiteY162" fmla="*/ 589800 h 1369530"/>
              <a:gd name="connsiteX163" fmla="*/ 712780 w 1482078"/>
              <a:gd name="connsiteY163" fmla="*/ 599344 h 1369530"/>
              <a:gd name="connsiteX164" fmla="*/ 635627 w 1482078"/>
              <a:gd name="connsiteY164" fmla="*/ 644721 h 1369530"/>
              <a:gd name="connsiteX165" fmla="*/ 592964 w 1482078"/>
              <a:gd name="connsiteY165" fmla="*/ 675068 h 1369530"/>
              <a:gd name="connsiteX166" fmla="*/ 559961 w 1482078"/>
              <a:gd name="connsiteY166" fmla="*/ 709758 h 1369530"/>
              <a:gd name="connsiteX167" fmla="*/ 518669 w 1482078"/>
              <a:gd name="connsiteY167" fmla="*/ 755164 h 1369530"/>
              <a:gd name="connsiteX168" fmla="*/ 499239 w 1482078"/>
              <a:gd name="connsiteY168" fmla="*/ 782653 h 1369530"/>
              <a:gd name="connsiteX169" fmla="*/ 481322 w 1482078"/>
              <a:gd name="connsiteY169" fmla="*/ 802655 h 1369530"/>
              <a:gd name="connsiteX170" fmla="*/ 476178 w 1482078"/>
              <a:gd name="connsiteY170" fmla="*/ 812199 h 1369530"/>
              <a:gd name="connsiteX171" fmla="*/ 548473 w 1482078"/>
              <a:gd name="connsiteY171" fmla="*/ 800512 h 1369530"/>
              <a:gd name="connsiteX172" fmla="*/ 605623 w 1482078"/>
              <a:gd name="connsiteY172" fmla="*/ 792683 h 1369530"/>
              <a:gd name="connsiteX173" fmla="*/ 716208 w 1482078"/>
              <a:gd name="connsiteY173" fmla="*/ 754964 h 1369530"/>
              <a:gd name="connsiteX174" fmla="*/ 811620 w 1482078"/>
              <a:gd name="connsiteY174" fmla="*/ 714530 h 1369530"/>
              <a:gd name="connsiteX175" fmla="*/ 861684 w 1482078"/>
              <a:gd name="connsiteY175" fmla="*/ 683440 h 1369530"/>
              <a:gd name="connsiteX176" fmla="*/ 908461 w 1482078"/>
              <a:gd name="connsiteY176" fmla="*/ 648550 h 1369530"/>
              <a:gd name="connsiteX177" fmla="*/ 951324 w 1482078"/>
              <a:gd name="connsiteY177" fmla="*/ 609203 h 1369530"/>
              <a:gd name="connsiteX178" fmla="*/ 992414 w 1482078"/>
              <a:gd name="connsiteY178" fmla="*/ 557025 h 1369530"/>
              <a:gd name="connsiteX179" fmla="*/ 1018332 w 1482078"/>
              <a:gd name="connsiteY179" fmla="*/ 525364 h 1369530"/>
              <a:gd name="connsiteX180" fmla="*/ 1048336 w 1482078"/>
              <a:gd name="connsiteY180" fmla="*/ 489759 h 1369530"/>
              <a:gd name="connsiteX181" fmla="*/ 1092227 w 1482078"/>
              <a:gd name="connsiteY181" fmla="*/ 447497 h 1369530"/>
              <a:gd name="connsiteX182" fmla="*/ 1065566 w 1482078"/>
              <a:gd name="connsiteY182" fmla="*/ 497960 h 1369530"/>
              <a:gd name="connsiteX183" fmla="*/ 1044049 w 1482078"/>
              <a:gd name="connsiteY183" fmla="*/ 545309 h 1369530"/>
              <a:gd name="connsiteX184" fmla="*/ 1006902 w 1482078"/>
              <a:gd name="connsiteY184" fmla="*/ 604459 h 1369530"/>
              <a:gd name="connsiteX185" fmla="*/ 973612 w 1482078"/>
              <a:gd name="connsiteY185" fmla="*/ 643721 h 1369530"/>
              <a:gd name="connsiteX186" fmla="*/ 903546 w 1482078"/>
              <a:gd name="connsiteY186" fmla="*/ 717473 h 1369530"/>
              <a:gd name="connsiteX187" fmla="*/ 822993 w 1482078"/>
              <a:gd name="connsiteY187" fmla="*/ 795083 h 1369530"/>
              <a:gd name="connsiteX188" fmla="*/ 729439 w 1482078"/>
              <a:gd name="connsiteY188" fmla="*/ 862349 h 1369530"/>
              <a:gd name="connsiteX189" fmla="*/ 700635 w 1482078"/>
              <a:gd name="connsiteY189" fmla="*/ 868549 h 1369530"/>
              <a:gd name="connsiteX190" fmla="*/ 621740 w 1482078"/>
              <a:gd name="connsiteY190" fmla="*/ 866378 h 1369530"/>
              <a:gd name="connsiteX191" fmla="*/ 553445 w 1482078"/>
              <a:gd name="connsiteY191" fmla="*/ 846375 h 1369530"/>
              <a:gd name="connsiteX192" fmla="*/ 502668 w 1482078"/>
              <a:gd name="connsiteY192" fmla="*/ 847061 h 1369530"/>
              <a:gd name="connsiteX193" fmla="*/ 464520 w 1482078"/>
              <a:gd name="connsiteY193" fmla="*/ 835631 h 1369530"/>
              <a:gd name="connsiteX194" fmla="*/ 415657 w 1482078"/>
              <a:gd name="connsiteY194" fmla="*/ 821172 h 1369530"/>
              <a:gd name="connsiteX195" fmla="*/ 346619 w 1482078"/>
              <a:gd name="connsiteY195" fmla="*/ 808142 h 1369530"/>
              <a:gd name="connsiteX196" fmla="*/ 277668 w 1482078"/>
              <a:gd name="connsiteY196" fmla="*/ 810028 h 1369530"/>
              <a:gd name="connsiteX197" fmla="*/ 215460 w 1482078"/>
              <a:gd name="connsiteY197" fmla="*/ 836145 h 1369530"/>
              <a:gd name="connsiteX198" fmla="*/ 169997 w 1482078"/>
              <a:gd name="connsiteY198" fmla="*/ 856805 h 1369530"/>
              <a:gd name="connsiteX199" fmla="*/ 149995 w 1482078"/>
              <a:gd name="connsiteY199" fmla="*/ 871835 h 1369530"/>
              <a:gd name="connsiteX200" fmla="*/ 217260 w 1482078"/>
              <a:gd name="connsiteY200" fmla="*/ 889895 h 1369530"/>
              <a:gd name="connsiteX201" fmla="*/ 287641 w 1482078"/>
              <a:gd name="connsiteY201" fmla="*/ 911812 h 1369530"/>
              <a:gd name="connsiteX202" fmla="*/ 368451 w 1482078"/>
              <a:gd name="connsiteY202" fmla="*/ 903639 h 1369530"/>
              <a:gd name="connsiteX203" fmla="*/ 412570 w 1482078"/>
              <a:gd name="connsiteY203" fmla="*/ 907526 h 1369530"/>
              <a:gd name="connsiteX204" fmla="*/ 529214 w 1482078"/>
              <a:gd name="connsiteY204" fmla="*/ 899582 h 1369530"/>
              <a:gd name="connsiteX205" fmla="*/ 561332 w 1482078"/>
              <a:gd name="connsiteY205" fmla="*/ 891009 h 1369530"/>
              <a:gd name="connsiteX206" fmla="*/ 616510 w 1482078"/>
              <a:gd name="connsiteY206" fmla="*/ 883008 h 1369530"/>
              <a:gd name="connsiteX207" fmla="*/ 648371 w 1482078"/>
              <a:gd name="connsiteY207" fmla="*/ 884180 h 1369530"/>
              <a:gd name="connsiteX208" fmla="*/ 682347 w 1482078"/>
              <a:gd name="connsiteY208" fmla="*/ 890552 h 1369530"/>
              <a:gd name="connsiteX209" fmla="*/ 579934 w 1482078"/>
              <a:gd name="connsiteY209" fmla="*/ 936701 h 1369530"/>
              <a:gd name="connsiteX210" fmla="*/ 504096 w 1482078"/>
              <a:gd name="connsiteY210" fmla="*/ 952045 h 1369530"/>
              <a:gd name="connsiteX211" fmla="*/ 423000 w 1482078"/>
              <a:gd name="connsiteY211" fmla="*/ 945559 h 1369530"/>
              <a:gd name="connsiteX212" fmla="*/ 310729 w 1482078"/>
              <a:gd name="connsiteY212" fmla="*/ 963447 h 1369530"/>
              <a:gd name="connsiteX213" fmla="*/ 259294 w 1482078"/>
              <a:gd name="connsiteY213" fmla="*/ 968905 h 1369530"/>
              <a:gd name="connsiteX214" fmla="*/ 191057 w 1482078"/>
              <a:gd name="connsiteY214" fmla="*/ 983364 h 1369530"/>
              <a:gd name="connsiteX215" fmla="*/ 134621 w 1482078"/>
              <a:gd name="connsiteY215" fmla="*/ 1005566 h 1369530"/>
              <a:gd name="connsiteX216" fmla="*/ 81186 w 1482078"/>
              <a:gd name="connsiteY216" fmla="*/ 1055001 h 1369530"/>
              <a:gd name="connsiteX217" fmla="*/ 45467 w 1482078"/>
              <a:gd name="connsiteY217" fmla="*/ 1098207 h 1369530"/>
              <a:gd name="connsiteX218" fmla="*/ 26551 w 1482078"/>
              <a:gd name="connsiteY218" fmla="*/ 1121724 h 136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1482078" h="1369530">
                <a:moveTo>
                  <a:pt x="26551" y="1121724"/>
                </a:moveTo>
                <a:cubicBezTo>
                  <a:pt x="14521" y="1128353"/>
                  <a:pt x="6548" y="1140098"/>
                  <a:pt x="662" y="1152156"/>
                </a:cubicBezTo>
                <a:cubicBezTo>
                  <a:pt x="5462" y="1154814"/>
                  <a:pt x="10777" y="1152728"/>
                  <a:pt x="15749" y="1151899"/>
                </a:cubicBezTo>
                <a:cubicBezTo>
                  <a:pt x="29819" y="1148684"/>
                  <a:pt x="44182" y="1146922"/>
                  <a:pt x="58612" y="1146641"/>
                </a:cubicBezTo>
                <a:cubicBezTo>
                  <a:pt x="85301" y="1148270"/>
                  <a:pt x="112076" y="1146784"/>
                  <a:pt x="138622" y="1149184"/>
                </a:cubicBezTo>
                <a:cubicBezTo>
                  <a:pt x="163482" y="1151528"/>
                  <a:pt x="188143" y="1146470"/>
                  <a:pt x="212603" y="1142698"/>
                </a:cubicBezTo>
                <a:cubicBezTo>
                  <a:pt x="233977" y="1139326"/>
                  <a:pt x="254122" y="1131268"/>
                  <a:pt x="274753" y="1125124"/>
                </a:cubicBezTo>
                <a:cubicBezTo>
                  <a:pt x="309958" y="1115409"/>
                  <a:pt x="344934" y="1102264"/>
                  <a:pt x="374366" y="1080147"/>
                </a:cubicBezTo>
                <a:cubicBezTo>
                  <a:pt x="386253" y="1070317"/>
                  <a:pt x="398540" y="1060945"/>
                  <a:pt x="410056" y="1050658"/>
                </a:cubicBezTo>
                <a:cubicBezTo>
                  <a:pt x="422058" y="1040114"/>
                  <a:pt x="429030" y="1024626"/>
                  <a:pt x="442660" y="1015825"/>
                </a:cubicBezTo>
                <a:cubicBezTo>
                  <a:pt x="455462" y="1007624"/>
                  <a:pt x="467435" y="998023"/>
                  <a:pt x="481351" y="991708"/>
                </a:cubicBezTo>
                <a:cubicBezTo>
                  <a:pt x="493923" y="985993"/>
                  <a:pt x="505725" y="978506"/>
                  <a:pt x="518498" y="972934"/>
                </a:cubicBezTo>
                <a:cubicBezTo>
                  <a:pt x="529356" y="968162"/>
                  <a:pt x="538929" y="960561"/>
                  <a:pt x="550559" y="957532"/>
                </a:cubicBezTo>
                <a:cubicBezTo>
                  <a:pt x="586164" y="944102"/>
                  <a:pt x="622654" y="932929"/>
                  <a:pt x="657430" y="917327"/>
                </a:cubicBezTo>
                <a:cubicBezTo>
                  <a:pt x="637570" y="944902"/>
                  <a:pt x="619282" y="974277"/>
                  <a:pt x="593365" y="996765"/>
                </a:cubicBezTo>
                <a:cubicBezTo>
                  <a:pt x="577991" y="1010824"/>
                  <a:pt x="560932" y="1023140"/>
                  <a:pt x="547216" y="1038942"/>
                </a:cubicBezTo>
                <a:cubicBezTo>
                  <a:pt x="533340" y="1054640"/>
                  <a:pt x="517503" y="1068488"/>
                  <a:pt x="500096" y="1080147"/>
                </a:cubicBezTo>
                <a:cubicBezTo>
                  <a:pt x="488666" y="1087862"/>
                  <a:pt x="475493" y="1092406"/>
                  <a:pt x="465292" y="1101693"/>
                </a:cubicBezTo>
                <a:cubicBezTo>
                  <a:pt x="448147" y="1116923"/>
                  <a:pt x="433002" y="1135183"/>
                  <a:pt x="424343" y="1156614"/>
                </a:cubicBezTo>
                <a:cubicBezTo>
                  <a:pt x="417400" y="1173387"/>
                  <a:pt x="408313" y="1189247"/>
                  <a:pt x="403055" y="1206706"/>
                </a:cubicBezTo>
                <a:cubicBezTo>
                  <a:pt x="399769" y="1217850"/>
                  <a:pt x="393225" y="1228251"/>
                  <a:pt x="392997" y="1240167"/>
                </a:cubicBezTo>
                <a:cubicBezTo>
                  <a:pt x="392999" y="1247280"/>
                  <a:pt x="392106" y="1254365"/>
                  <a:pt x="390339" y="1261256"/>
                </a:cubicBezTo>
                <a:cubicBezTo>
                  <a:pt x="385326" y="1279769"/>
                  <a:pt x="381433" y="1298567"/>
                  <a:pt x="378681" y="1317548"/>
                </a:cubicBezTo>
                <a:cubicBezTo>
                  <a:pt x="375509" y="1336236"/>
                  <a:pt x="366993" y="1353210"/>
                  <a:pt x="358678" y="1370012"/>
                </a:cubicBezTo>
                <a:cubicBezTo>
                  <a:pt x="365250" y="1368155"/>
                  <a:pt x="370108" y="1363325"/>
                  <a:pt x="376052" y="1360039"/>
                </a:cubicBezTo>
                <a:cubicBezTo>
                  <a:pt x="391906" y="1350574"/>
                  <a:pt x="408373" y="1342173"/>
                  <a:pt x="425343" y="1334893"/>
                </a:cubicBezTo>
                <a:cubicBezTo>
                  <a:pt x="446860" y="1325806"/>
                  <a:pt x="465748" y="1311833"/>
                  <a:pt x="485608" y="1299660"/>
                </a:cubicBezTo>
                <a:cubicBezTo>
                  <a:pt x="513326" y="1281887"/>
                  <a:pt x="533643" y="1255398"/>
                  <a:pt x="553045" y="1229309"/>
                </a:cubicBezTo>
                <a:cubicBezTo>
                  <a:pt x="565018" y="1211906"/>
                  <a:pt x="573819" y="1192561"/>
                  <a:pt x="583563" y="1173873"/>
                </a:cubicBezTo>
                <a:cubicBezTo>
                  <a:pt x="592249" y="1157998"/>
                  <a:pt x="598757" y="1141024"/>
                  <a:pt x="602908" y="1123410"/>
                </a:cubicBezTo>
                <a:cubicBezTo>
                  <a:pt x="609081" y="1092949"/>
                  <a:pt x="622540" y="1064545"/>
                  <a:pt x="629112" y="1034199"/>
                </a:cubicBezTo>
                <a:cubicBezTo>
                  <a:pt x="631668" y="1022257"/>
                  <a:pt x="635097" y="1010519"/>
                  <a:pt x="639370" y="999080"/>
                </a:cubicBezTo>
                <a:cubicBezTo>
                  <a:pt x="646914" y="978706"/>
                  <a:pt x="650343" y="957075"/>
                  <a:pt x="657744" y="936701"/>
                </a:cubicBezTo>
                <a:cubicBezTo>
                  <a:pt x="663459" y="927642"/>
                  <a:pt x="666317" y="916241"/>
                  <a:pt x="674889" y="909469"/>
                </a:cubicBezTo>
                <a:cubicBezTo>
                  <a:pt x="690977" y="901382"/>
                  <a:pt x="707493" y="894067"/>
                  <a:pt x="722952" y="884666"/>
                </a:cubicBezTo>
                <a:cubicBezTo>
                  <a:pt x="754542" y="866128"/>
                  <a:pt x="785070" y="845836"/>
                  <a:pt x="814392" y="823887"/>
                </a:cubicBezTo>
                <a:cubicBezTo>
                  <a:pt x="848737" y="796314"/>
                  <a:pt x="881650" y="767006"/>
                  <a:pt x="913004" y="736076"/>
                </a:cubicBezTo>
                <a:cubicBezTo>
                  <a:pt x="899317" y="770366"/>
                  <a:pt x="877857" y="800798"/>
                  <a:pt x="864656" y="835231"/>
                </a:cubicBezTo>
                <a:cubicBezTo>
                  <a:pt x="854397" y="859834"/>
                  <a:pt x="848482" y="886409"/>
                  <a:pt x="834252" y="909212"/>
                </a:cubicBezTo>
                <a:cubicBezTo>
                  <a:pt x="827794" y="920070"/>
                  <a:pt x="817307" y="927557"/>
                  <a:pt x="809334" y="937186"/>
                </a:cubicBezTo>
                <a:cubicBezTo>
                  <a:pt x="795047" y="954331"/>
                  <a:pt x="782302" y="972648"/>
                  <a:pt x="769329" y="990650"/>
                </a:cubicBezTo>
                <a:cubicBezTo>
                  <a:pt x="756780" y="1007117"/>
                  <a:pt x="746728" y="1025344"/>
                  <a:pt x="739497" y="1044743"/>
                </a:cubicBezTo>
                <a:cubicBezTo>
                  <a:pt x="730067" y="1071660"/>
                  <a:pt x="722352" y="1099721"/>
                  <a:pt x="721981" y="1128468"/>
                </a:cubicBezTo>
                <a:cubicBezTo>
                  <a:pt x="721752" y="1136268"/>
                  <a:pt x="724067" y="1143955"/>
                  <a:pt x="723210" y="1151785"/>
                </a:cubicBezTo>
                <a:cubicBezTo>
                  <a:pt x="721962" y="1164489"/>
                  <a:pt x="721627" y="1177266"/>
                  <a:pt x="722209" y="1190018"/>
                </a:cubicBezTo>
                <a:cubicBezTo>
                  <a:pt x="722838" y="1202362"/>
                  <a:pt x="718895" y="1214450"/>
                  <a:pt x="719895" y="1226823"/>
                </a:cubicBezTo>
                <a:cubicBezTo>
                  <a:pt x="720723" y="1240024"/>
                  <a:pt x="716666" y="1252683"/>
                  <a:pt x="714180" y="1265456"/>
                </a:cubicBezTo>
                <a:cubicBezTo>
                  <a:pt x="712930" y="1267668"/>
                  <a:pt x="713709" y="1270475"/>
                  <a:pt x="715921" y="1271725"/>
                </a:cubicBezTo>
                <a:cubicBezTo>
                  <a:pt x="716042" y="1271793"/>
                  <a:pt x="716167" y="1271857"/>
                  <a:pt x="716294" y="1271914"/>
                </a:cubicBezTo>
                <a:cubicBezTo>
                  <a:pt x="724867" y="1269342"/>
                  <a:pt x="729353" y="1261113"/>
                  <a:pt x="735697" y="1255569"/>
                </a:cubicBezTo>
                <a:cubicBezTo>
                  <a:pt x="742955" y="1249111"/>
                  <a:pt x="748041" y="1240739"/>
                  <a:pt x="753528" y="1232852"/>
                </a:cubicBezTo>
                <a:cubicBezTo>
                  <a:pt x="757785" y="1226565"/>
                  <a:pt x="764529" y="1222822"/>
                  <a:pt x="770444" y="1218364"/>
                </a:cubicBezTo>
                <a:cubicBezTo>
                  <a:pt x="796847" y="1197962"/>
                  <a:pt x="822250" y="1175845"/>
                  <a:pt x="842396" y="1149099"/>
                </a:cubicBezTo>
                <a:cubicBezTo>
                  <a:pt x="855206" y="1132337"/>
                  <a:pt x="866963" y="1114796"/>
                  <a:pt x="877600" y="1096578"/>
                </a:cubicBezTo>
                <a:cubicBezTo>
                  <a:pt x="888316" y="1077404"/>
                  <a:pt x="893945" y="1055973"/>
                  <a:pt x="903946" y="1036570"/>
                </a:cubicBezTo>
                <a:cubicBezTo>
                  <a:pt x="911233" y="1022283"/>
                  <a:pt x="919548" y="1008453"/>
                  <a:pt x="925492" y="993508"/>
                </a:cubicBezTo>
                <a:cubicBezTo>
                  <a:pt x="934493" y="969390"/>
                  <a:pt x="947609" y="946388"/>
                  <a:pt x="950552" y="920384"/>
                </a:cubicBezTo>
                <a:cubicBezTo>
                  <a:pt x="951609" y="907697"/>
                  <a:pt x="953067" y="894838"/>
                  <a:pt x="951038" y="882151"/>
                </a:cubicBezTo>
                <a:cubicBezTo>
                  <a:pt x="948409" y="864292"/>
                  <a:pt x="943180" y="846918"/>
                  <a:pt x="941037" y="828973"/>
                </a:cubicBezTo>
                <a:cubicBezTo>
                  <a:pt x="939351" y="814857"/>
                  <a:pt x="936293" y="800884"/>
                  <a:pt x="935093" y="786710"/>
                </a:cubicBezTo>
                <a:cubicBezTo>
                  <a:pt x="934893" y="767622"/>
                  <a:pt x="937722" y="748649"/>
                  <a:pt x="937465" y="729560"/>
                </a:cubicBezTo>
                <a:cubicBezTo>
                  <a:pt x="937065" y="718130"/>
                  <a:pt x="943751" y="708501"/>
                  <a:pt x="948895" y="698928"/>
                </a:cubicBezTo>
                <a:cubicBezTo>
                  <a:pt x="969154" y="672868"/>
                  <a:pt x="995329" y="651979"/>
                  <a:pt x="1014617" y="624976"/>
                </a:cubicBezTo>
                <a:cubicBezTo>
                  <a:pt x="1026219" y="608774"/>
                  <a:pt x="1037477" y="592315"/>
                  <a:pt x="1049079" y="576113"/>
                </a:cubicBezTo>
                <a:cubicBezTo>
                  <a:pt x="1064681" y="554481"/>
                  <a:pt x="1075596" y="529964"/>
                  <a:pt x="1090684" y="507990"/>
                </a:cubicBezTo>
                <a:cubicBezTo>
                  <a:pt x="1090198" y="531993"/>
                  <a:pt x="1089684" y="556024"/>
                  <a:pt x="1087826" y="579970"/>
                </a:cubicBezTo>
                <a:cubicBezTo>
                  <a:pt x="1085797" y="605459"/>
                  <a:pt x="1086741" y="632177"/>
                  <a:pt x="1076111" y="656008"/>
                </a:cubicBezTo>
                <a:cubicBezTo>
                  <a:pt x="1066481" y="681240"/>
                  <a:pt x="1057308" y="706643"/>
                  <a:pt x="1048250" y="732104"/>
                </a:cubicBezTo>
                <a:cubicBezTo>
                  <a:pt x="1040449" y="751935"/>
                  <a:pt x="1032019" y="772594"/>
                  <a:pt x="1033762" y="794369"/>
                </a:cubicBezTo>
                <a:cubicBezTo>
                  <a:pt x="1033248" y="825201"/>
                  <a:pt x="1041163" y="855205"/>
                  <a:pt x="1045678" y="885523"/>
                </a:cubicBezTo>
                <a:cubicBezTo>
                  <a:pt x="1053794" y="914098"/>
                  <a:pt x="1050679" y="944273"/>
                  <a:pt x="1056337" y="973277"/>
                </a:cubicBezTo>
                <a:cubicBezTo>
                  <a:pt x="1062052" y="1005881"/>
                  <a:pt x="1075739" y="1036342"/>
                  <a:pt x="1089112" y="1066431"/>
                </a:cubicBezTo>
                <a:cubicBezTo>
                  <a:pt x="1096856" y="1079347"/>
                  <a:pt x="1103085" y="1093320"/>
                  <a:pt x="1112915" y="1104865"/>
                </a:cubicBezTo>
                <a:cubicBezTo>
                  <a:pt x="1120145" y="1114009"/>
                  <a:pt x="1121745" y="1125896"/>
                  <a:pt x="1126774" y="1136297"/>
                </a:cubicBezTo>
                <a:cubicBezTo>
                  <a:pt x="1132489" y="1148013"/>
                  <a:pt x="1138204" y="1159614"/>
                  <a:pt x="1142862" y="1171787"/>
                </a:cubicBezTo>
                <a:cubicBezTo>
                  <a:pt x="1148977" y="1188475"/>
                  <a:pt x="1158807" y="1204048"/>
                  <a:pt x="1160435" y="1222108"/>
                </a:cubicBezTo>
                <a:cubicBezTo>
                  <a:pt x="1160158" y="1225822"/>
                  <a:pt x="1162944" y="1229057"/>
                  <a:pt x="1166659" y="1229335"/>
                </a:cubicBezTo>
                <a:cubicBezTo>
                  <a:pt x="1167157" y="1229372"/>
                  <a:pt x="1167657" y="1229353"/>
                  <a:pt x="1168151" y="1229280"/>
                </a:cubicBezTo>
                <a:cubicBezTo>
                  <a:pt x="1170637" y="1212063"/>
                  <a:pt x="1175383" y="1195249"/>
                  <a:pt x="1182267" y="1179274"/>
                </a:cubicBezTo>
                <a:cubicBezTo>
                  <a:pt x="1200555" y="1132897"/>
                  <a:pt x="1216900" y="1085234"/>
                  <a:pt x="1223472" y="1035599"/>
                </a:cubicBezTo>
                <a:cubicBezTo>
                  <a:pt x="1226958" y="1014825"/>
                  <a:pt x="1224729" y="993708"/>
                  <a:pt x="1222957" y="972877"/>
                </a:cubicBezTo>
                <a:cubicBezTo>
                  <a:pt x="1220443" y="945530"/>
                  <a:pt x="1218500" y="917755"/>
                  <a:pt x="1209527" y="891609"/>
                </a:cubicBezTo>
                <a:cubicBezTo>
                  <a:pt x="1197897" y="858177"/>
                  <a:pt x="1184381" y="825430"/>
                  <a:pt x="1174009" y="791597"/>
                </a:cubicBezTo>
                <a:cubicBezTo>
                  <a:pt x="1167865" y="771594"/>
                  <a:pt x="1158121" y="752849"/>
                  <a:pt x="1152634" y="732618"/>
                </a:cubicBezTo>
                <a:cubicBezTo>
                  <a:pt x="1148977" y="719902"/>
                  <a:pt x="1146034" y="706900"/>
                  <a:pt x="1141376" y="694585"/>
                </a:cubicBezTo>
                <a:cubicBezTo>
                  <a:pt x="1133575" y="674239"/>
                  <a:pt x="1131946" y="652265"/>
                  <a:pt x="1125059" y="631720"/>
                </a:cubicBezTo>
                <a:cubicBezTo>
                  <a:pt x="1119630" y="615975"/>
                  <a:pt x="1119344" y="599058"/>
                  <a:pt x="1114115" y="583314"/>
                </a:cubicBezTo>
                <a:cubicBezTo>
                  <a:pt x="1106000" y="560454"/>
                  <a:pt x="1107686" y="535679"/>
                  <a:pt x="1105800" y="511876"/>
                </a:cubicBezTo>
                <a:cubicBezTo>
                  <a:pt x="1104610" y="499317"/>
                  <a:pt x="1106130" y="486649"/>
                  <a:pt x="1110258" y="474729"/>
                </a:cubicBezTo>
                <a:cubicBezTo>
                  <a:pt x="1126145" y="440439"/>
                  <a:pt x="1139433" y="404834"/>
                  <a:pt x="1151920" y="369001"/>
                </a:cubicBezTo>
                <a:cubicBezTo>
                  <a:pt x="1159635" y="342141"/>
                  <a:pt x="1171923" y="316909"/>
                  <a:pt x="1178866" y="289763"/>
                </a:cubicBezTo>
                <a:cubicBezTo>
                  <a:pt x="1185724" y="261759"/>
                  <a:pt x="1195725" y="234613"/>
                  <a:pt x="1202183" y="206495"/>
                </a:cubicBezTo>
                <a:cubicBezTo>
                  <a:pt x="1206670" y="228984"/>
                  <a:pt x="1211613" y="251358"/>
                  <a:pt x="1215300" y="273989"/>
                </a:cubicBezTo>
                <a:cubicBezTo>
                  <a:pt x="1218414" y="292934"/>
                  <a:pt x="1221243" y="311994"/>
                  <a:pt x="1226044" y="330625"/>
                </a:cubicBezTo>
                <a:cubicBezTo>
                  <a:pt x="1233272" y="358675"/>
                  <a:pt x="1238401" y="387224"/>
                  <a:pt x="1241389" y="416036"/>
                </a:cubicBezTo>
                <a:cubicBezTo>
                  <a:pt x="1243875" y="459698"/>
                  <a:pt x="1238531" y="503275"/>
                  <a:pt x="1237445" y="546909"/>
                </a:cubicBezTo>
                <a:cubicBezTo>
                  <a:pt x="1237776" y="569302"/>
                  <a:pt x="1242011" y="591466"/>
                  <a:pt x="1249961" y="612403"/>
                </a:cubicBezTo>
                <a:cubicBezTo>
                  <a:pt x="1257247" y="633148"/>
                  <a:pt x="1268563" y="652151"/>
                  <a:pt x="1275936" y="672868"/>
                </a:cubicBezTo>
                <a:cubicBezTo>
                  <a:pt x="1283536" y="692870"/>
                  <a:pt x="1287023" y="714501"/>
                  <a:pt x="1298453" y="732875"/>
                </a:cubicBezTo>
                <a:cubicBezTo>
                  <a:pt x="1306283" y="745277"/>
                  <a:pt x="1312741" y="758593"/>
                  <a:pt x="1320541" y="770966"/>
                </a:cubicBezTo>
                <a:cubicBezTo>
                  <a:pt x="1330971" y="787968"/>
                  <a:pt x="1344030" y="803084"/>
                  <a:pt x="1355860" y="819115"/>
                </a:cubicBezTo>
                <a:cubicBezTo>
                  <a:pt x="1365404" y="831488"/>
                  <a:pt x="1373548" y="844832"/>
                  <a:pt x="1382006" y="857891"/>
                </a:cubicBezTo>
                <a:cubicBezTo>
                  <a:pt x="1388521" y="868035"/>
                  <a:pt x="1393436" y="879236"/>
                  <a:pt x="1401266" y="888580"/>
                </a:cubicBezTo>
                <a:cubicBezTo>
                  <a:pt x="1405980" y="894295"/>
                  <a:pt x="1414067" y="895381"/>
                  <a:pt x="1419011" y="900868"/>
                </a:cubicBezTo>
                <a:cubicBezTo>
                  <a:pt x="1427226" y="909925"/>
                  <a:pt x="1431601" y="921821"/>
                  <a:pt x="1431212" y="934043"/>
                </a:cubicBezTo>
                <a:cubicBezTo>
                  <a:pt x="1430527" y="939587"/>
                  <a:pt x="1438756" y="940501"/>
                  <a:pt x="1440813" y="935958"/>
                </a:cubicBezTo>
                <a:cubicBezTo>
                  <a:pt x="1457444" y="912526"/>
                  <a:pt x="1466531" y="884894"/>
                  <a:pt x="1474589" y="857519"/>
                </a:cubicBezTo>
                <a:cubicBezTo>
                  <a:pt x="1479218" y="838603"/>
                  <a:pt x="1483162" y="819200"/>
                  <a:pt x="1482705" y="799655"/>
                </a:cubicBezTo>
                <a:cubicBezTo>
                  <a:pt x="1480333" y="774109"/>
                  <a:pt x="1475046" y="748963"/>
                  <a:pt x="1472274" y="723445"/>
                </a:cubicBezTo>
                <a:cubicBezTo>
                  <a:pt x="1468903" y="689155"/>
                  <a:pt x="1454730" y="657237"/>
                  <a:pt x="1441328" y="625833"/>
                </a:cubicBezTo>
                <a:cubicBezTo>
                  <a:pt x="1433997" y="610239"/>
                  <a:pt x="1424429" y="595799"/>
                  <a:pt x="1412925" y="582971"/>
                </a:cubicBezTo>
                <a:cubicBezTo>
                  <a:pt x="1402437" y="570341"/>
                  <a:pt x="1392751" y="556996"/>
                  <a:pt x="1381292" y="545223"/>
                </a:cubicBezTo>
                <a:cubicBezTo>
                  <a:pt x="1364547" y="528078"/>
                  <a:pt x="1353231" y="506475"/>
                  <a:pt x="1337629" y="488245"/>
                </a:cubicBezTo>
                <a:cubicBezTo>
                  <a:pt x="1314769" y="462327"/>
                  <a:pt x="1299024" y="431237"/>
                  <a:pt x="1284336" y="400234"/>
                </a:cubicBezTo>
                <a:cubicBezTo>
                  <a:pt x="1276793" y="381888"/>
                  <a:pt x="1268677" y="363800"/>
                  <a:pt x="1259619" y="346170"/>
                </a:cubicBezTo>
                <a:cubicBezTo>
                  <a:pt x="1239817" y="307422"/>
                  <a:pt x="1239902" y="262502"/>
                  <a:pt x="1224044" y="222440"/>
                </a:cubicBezTo>
                <a:cubicBezTo>
                  <a:pt x="1221186" y="214839"/>
                  <a:pt x="1217328" y="207524"/>
                  <a:pt x="1216557" y="199380"/>
                </a:cubicBezTo>
                <a:cubicBezTo>
                  <a:pt x="1215300" y="188150"/>
                  <a:pt x="1216214" y="176863"/>
                  <a:pt x="1215586" y="165604"/>
                </a:cubicBezTo>
                <a:cubicBezTo>
                  <a:pt x="1214871" y="155689"/>
                  <a:pt x="1218728" y="146316"/>
                  <a:pt x="1221100" y="136858"/>
                </a:cubicBezTo>
                <a:cubicBezTo>
                  <a:pt x="1232375" y="97085"/>
                  <a:pt x="1238143" y="55954"/>
                  <a:pt x="1238245" y="14614"/>
                </a:cubicBezTo>
                <a:cubicBezTo>
                  <a:pt x="1237931" y="10328"/>
                  <a:pt x="1237388" y="5499"/>
                  <a:pt x="1234330" y="2241"/>
                </a:cubicBezTo>
                <a:cubicBezTo>
                  <a:pt x="1228330" y="1041"/>
                  <a:pt x="1220700" y="-1502"/>
                  <a:pt x="1215671" y="3270"/>
                </a:cubicBezTo>
                <a:cubicBezTo>
                  <a:pt x="1210499" y="9213"/>
                  <a:pt x="1212471" y="17557"/>
                  <a:pt x="1213156" y="24644"/>
                </a:cubicBezTo>
                <a:cubicBezTo>
                  <a:pt x="1215328" y="43475"/>
                  <a:pt x="1209099" y="61791"/>
                  <a:pt x="1207441" y="80451"/>
                </a:cubicBezTo>
                <a:cubicBezTo>
                  <a:pt x="1205919" y="96072"/>
                  <a:pt x="1203563" y="111601"/>
                  <a:pt x="1200383" y="126971"/>
                </a:cubicBezTo>
                <a:cubicBezTo>
                  <a:pt x="1189525" y="143287"/>
                  <a:pt x="1174980" y="156832"/>
                  <a:pt x="1160150" y="169490"/>
                </a:cubicBezTo>
                <a:cubicBezTo>
                  <a:pt x="1138004" y="188864"/>
                  <a:pt x="1110658" y="200751"/>
                  <a:pt x="1083397" y="211038"/>
                </a:cubicBezTo>
                <a:cubicBezTo>
                  <a:pt x="1065967" y="217782"/>
                  <a:pt x="1047507" y="221183"/>
                  <a:pt x="1029905" y="227383"/>
                </a:cubicBezTo>
                <a:cubicBezTo>
                  <a:pt x="1008531" y="235041"/>
                  <a:pt x="985957" y="238442"/>
                  <a:pt x="964439" y="245643"/>
                </a:cubicBezTo>
                <a:cubicBezTo>
                  <a:pt x="950581" y="250243"/>
                  <a:pt x="936036" y="252015"/>
                  <a:pt x="922006" y="255901"/>
                </a:cubicBezTo>
                <a:cubicBezTo>
                  <a:pt x="908461" y="259959"/>
                  <a:pt x="896288" y="267331"/>
                  <a:pt x="883487" y="273275"/>
                </a:cubicBezTo>
                <a:cubicBezTo>
                  <a:pt x="868885" y="280676"/>
                  <a:pt x="853283" y="286391"/>
                  <a:pt x="840110" y="296278"/>
                </a:cubicBezTo>
                <a:cubicBezTo>
                  <a:pt x="825822" y="307022"/>
                  <a:pt x="808677" y="313423"/>
                  <a:pt x="792932" y="321709"/>
                </a:cubicBezTo>
                <a:cubicBezTo>
                  <a:pt x="774187" y="331396"/>
                  <a:pt x="759214" y="346627"/>
                  <a:pt x="742412" y="359086"/>
                </a:cubicBezTo>
                <a:cubicBezTo>
                  <a:pt x="731239" y="367487"/>
                  <a:pt x="720095" y="376231"/>
                  <a:pt x="711236" y="387003"/>
                </a:cubicBezTo>
                <a:cubicBezTo>
                  <a:pt x="697920" y="403405"/>
                  <a:pt x="681604" y="417464"/>
                  <a:pt x="670946" y="435924"/>
                </a:cubicBezTo>
                <a:cubicBezTo>
                  <a:pt x="661745" y="452326"/>
                  <a:pt x="645771" y="463127"/>
                  <a:pt x="634856" y="478215"/>
                </a:cubicBezTo>
                <a:cubicBezTo>
                  <a:pt x="629141" y="485559"/>
                  <a:pt x="626083" y="494817"/>
                  <a:pt x="620111" y="502075"/>
                </a:cubicBezTo>
                <a:cubicBezTo>
                  <a:pt x="611538" y="512476"/>
                  <a:pt x="602394" y="522563"/>
                  <a:pt x="593593" y="532879"/>
                </a:cubicBezTo>
                <a:cubicBezTo>
                  <a:pt x="588450" y="538451"/>
                  <a:pt x="588707" y="547166"/>
                  <a:pt x="582906" y="552167"/>
                </a:cubicBezTo>
                <a:cubicBezTo>
                  <a:pt x="577313" y="557344"/>
                  <a:pt x="572063" y="562881"/>
                  <a:pt x="567190" y="568740"/>
                </a:cubicBezTo>
                <a:cubicBezTo>
                  <a:pt x="567819" y="569798"/>
                  <a:pt x="569104" y="571826"/>
                  <a:pt x="569733" y="572827"/>
                </a:cubicBezTo>
                <a:cubicBezTo>
                  <a:pt x="583763" y="561797"/>
                  <a:pt x="602023" y="559453"/>
                  <a:pt x="618568" y="554196"/>
                </a:cubicBezTo>
                <a:cubicBezTo>
                  <a:pt x="644514" y="545909"/>
                  <a:pt x="672060" y="544280"/>
                  <a:pt x="697892" y="535536"/>
                </a:cubicBezTo>
                <a:cubicBezTo>
                  <a:pt x="719066" y="528278"/>
                  <a:pt x="741240" y="524106"/>
                  <a:pt x="762043" y="515705"/>
                </a:cubicBezTo>
                <a:cubicBezTo>
                  <a:pt x="790647" y="503806"/>
                  <a:pt x="818510" y="490198"/>
                  <a:pt x="845482" y="474957"/>
                </a:cubicBezTo>
                <a:cubicBezTo>
                  <a:pt x="861627" y="465585"/>
                  <a:pt x="878543" y="457355"/>
                  <a:pt x="893459" y="445982"/>
                </a:cubicBezTo>
                <a:cubicBezTo>
                  <a:pt x="911576" y="432752"/>
                  <a:pt x="927378" y="416779"/>
                  <a:pt x="944894" y="402634"/>
                </a:cubicBezTo>
                <a:cubicBezTo>
                  <a:pt x="959925" y="390461"/>
                  <a:pt x="975269" y="378545"/>
                  <a:pt x="988785" y="364658"/>
                </a:cubicBezTo>
                <a:cubicBezTo>
                  <a:pt x="1010617" y="342455"/>
                  <a:pt x="1029219" y="317423"/>
                  <a:pt x="1049965" y="294249"/>
                </a:cubicBezTo>
                <a:cubicBezTo>
                  <a:pt x="1063823" y="277104"/>
                  <a:pt x="1079283" y="261416"/>
                  <a:pt x="1093370" y="244500"/>
                </a:cubicBezTo>
                <a:cubicBezTo>
                  <a:pt x="1106143" y="229126"/>
                  <a:pt x="1122573" y="217439"/>
                  <a:pt x="1138604" y="205781"/>
                </a:cubicBezTo>
                <a:cubicBezTo>
                  <a:pt x="1148520" y="197351"/>
                  <a:pt x="1159121" y="189864"/>
                  <a:pt x="1169494" y="182063"/>
                </a:cubicBezTo>
                <a:cubicBezTo>
                  <a:pt x="1176935" y="175525"/>
                  <a:pt x="1185093" y="169850"/>
                  <a:pt x="1193811" y="165147"/>
                </a:cubicBezTo>
                <a:cubicBezTo>
                  <a:pt x="1180838" y="208695"/>
                  <a:pt x="1163836" y="250872"/>
                  <a:pt x="1152292" y="294906"/>
                </a:cubicBezTo>
                <a:cubicBezTo>
                  <a:pt x="1147548" y="311594"/>
                  <a:pt x="1140662" y="327567"/>
                  <a:pt x="1136118" y="344312"/>
                </a:cubicBezTo>
                <a:cubicBezTo>
                  <a:pt x="1130766" y="362673"/>
                  <a:pt x="1124081" y="380618"/>
                  <a:pt x="1116116" y="398005"/>
                </a:cubicBezTo>
                <a:cubicBezTo>
                  <a:pt x="1114330" y="402235"/>
                  <a:pt x="1111522" y="405957"/>
                  <a:pt x="1107943" y="408835"/>
                </a:cubicBezTo>
                <a:cubicBezTo>
                  <a:pt x="1092741" y="421579"/>
                  <a:pt x="1078854" y="436152"/>
                  <a:pt x="1061680" y="446382"/>
                </a:cubicBezTo>
                <a:cubicBezTo>
                  <a:pt x="1034047" y="462354"/>
                  <a:pt x="1005412" y="476528"/>
                  <a:pt x="975955" y="488816"/>
                </a:cubicBezTo>
                <a:cubicBezTo>
                  <a:pt x="937607" y="505961"/>
                  <a:pt x="903089" y="530307"/>
                  <a:pt x="865313" y="548538"/>
                </a:cubicBezTo>
                <a:cubicBezTo>
                  <a:pt x="846996" y="557510"/>
                  <a:pt x="829994" y="568912"/>
                  <a:pt x="811678" y="577942"/>
                </a:cubicBezTo>
                <a:cubicBezTo>
                  <a:pt x="795961" y="585857"/>
                  <a:pt x="778273" y="588257"/>
                  <a:pt x="760957" y="589800"/>
                </a:cubicBezTo>
                <a:cubicBezTo>
                  <a:pt x="744641" y="591115"/>
                  <a:pt x="727810" y="592172"/>
                  <a:pt x="712780" y="599344"/>
                </a:cubicBezTo>
                <a:cubicBezTo>
                  <a:pt x="685919" y="612460"/>
                  <a:pt x="659116" y="626148"/>
                  <a:pt x="635627" y="644721"/>
                </a:cubicBezTo>
                <a:cubicBezTo>
                  <a:pt x="622054" y="655808"/>
                  <a:pt x="605109" y="662181"/>
                  <a:pt x="592964" y="675068"/>
                </a:cubicBezTo>
                <a:cubicBezTo>
                  <a:pt x="582192" y="686869"/>
                  <a:pt x="571619" y="698842"/>
                  <a:pt x="559961" y="709758"/>
                </a:cubicBezTo>
                <a:cubicBezTo>
                  <a:pt x="544930" y="723703"/>
                  <a:pt x="532071" y="739705"/>
                  <a:pt x="518669" y="755164"/>
                </a:cubicBezTo>
                <a:cubicBezTo>
                  <a:pt x="510811" y="763365"/>
                  <a:pt x="507068" y="774452"/>
                  <a:pt x="499239" y="782653"/>
                </a:cubicBezTo>
                <a:cubicBezTo>
                  <a:pt x="493095" y="789197"/>
                  <a:pt x="488323" y="796940"/>
                  <a:pt x="481322" y="802655"/>
                </a:cubicBezTo>
                <a:cubicBezTo>
                  <a:pt x="478465" y="805284"/>
                  <a:pt x="473350" y="807685"/>
                  <a:pt x="476178" y="812199"/>
                </a:cubicBezTo>
                <a:cubicBezTo>
                  <a:pt x="499038" y="802284"/>
                  <a:pt x="524413" y="804513"/>
                  <a:pt x="548473" y="800512"/>
                </a:cubicBezTo>
                <a:cubicBezTo>
                  <a:pt x="567419" y="797255"/>
                  <a:pt x="586735" y="796797"/>
                  <a:pt x="605623" y="792683"/>
                </a:cubicBezTo>
                <a:cubicBezTo>
                  <a:pt x="643828" y="784539"/>
                  <a:pt x="680432" y="770451"/>
                  <a:pt x="716208" y="754964"/>
                </a:cubicBezTo>
                <a:cubicBezTo>
                  <a:pt x="748441" y="742562"/>
                  <a:pt x="780702" y="730046"/>
                  <a:pt x="811620" y="714530"/>
                </a:cubicBezTo>
                <a:cubicBezTo>
                  <a:pt x="829137" y="705557"/>
                  <a:pt x="844853" y="693585"/>
                  <a:pt x="861684" y="683440"/>
                </a:cubicBezTo>
                <a:cubicBezTo>
                  <a:pt x="878163" y="673049"/>
                  <a:pt x="893803" y="661383"/>
                  <a:pt x="908461" y="648550"/>
                </a:cubicBezTo>
                <a:cubicBezTo>
                  <a:pt x="923092" y="635749"/>
                  <a:pt x="938608" y="623862"/>
                  <a:pt x="951324" y="609203"/>
                </a:cubicBezTo>
                <a:cubicBezTo>
                  <a:pt x="966897" y="593372"/>
                  <a:pt x="979441" y="574913"/>
                  <a:pt x="992414" y="557025"/>
                </a:cubicBezTo>
                <a:cubicBezTo>
                  <a:pt x="1000158" y="545738"/>
                  <a:pt x="1010588" y="536651"/>
                  <a:pt x="1018332" y="525364"/>
                </a:cubicBezTo>
                <a:cubicBezTo>
                  <a:pt x="1027162" y="512505"/>
                  <a:pt x="1038820" y="502046"/>
                  <a:pt x="1048336" y="489759"/>
                </a:cubicBezTo>
                <a:cubicBezTo>
                  <a:pt x="1060880" y="473671"/>
                  <a:pt x="1076396" y="460241"/>
                  <a:pt x="1092227" y="447497"/>
                </a:cubicBezTo>
                <a:cubicBezTo>
                  <a:pt x="1083654" y="464413"/>
                  <a:pt x="1074225" y="481044"/>
                  <a:pt x="1065566" y="497960"/>
                </a:cubicBezTo>
                <a:cubicBezTo>
                  <a:pt x="1057651" y="513419"/>
                  <a:pt x="1052222" y="529993"/>
                  <a:pt x="1044049" y="545309"/>
                </a:cubicBezTo>
                <a:cubicBezTo>
                  <a:pt x="1033648" y="566226"/>
                  <a:pt x="1019675" y="585057"/>
                  <a:pt x="1006902" y="604459"/>
                </a:cubicBezTo>
                <a:cubicBezTo>
                  <a:pt x="997207" y="618673"/>
                  <a:pt x="986049" y="631832"/>
                  <a:pt x="973612" y="643721"/>
                </a:cubicBezTo>
                <a:cubicBezTo>
                  <a:pt x="948866" y="666924"/>
                  <a:pt x="927035" y="692984"/>
                  <a:pt x="903546" y="717473"/>
                </a:cubicBezTo>
                <a:cubicBezTo>
                  <a:pt x="878172" y="744820"/>
                  <a:pt x="850797" y="770223"/>
                  <a:pt x="822993" y="795083"/>
                </a:cubicBezTo>
                <a:cubicBezTo>
                  <a:pt x="794161" y="820629"/>
                  <a:pt x="761729" y="841546"/>
                  <a:pt x="729439" y="862349"/>
                </a:cubicBezTo>
                <a:cubicBezTo>
                  <a:pt x="720866" y="868064"/>
                  <a:pt x="710208" y="866606"/>
                  <a:pt x="700635" y="868549"/>
                </a:cubicBezTo>
                <a:cubicBezTo>
                  <a:pt x="674415" y="872503"/>
                  <a:pt x="647702" y="871768"/>
                  <a:pt x="621740" y="866378"/>
                </a:cubicBezTo>
                <a:cubicBezTo>
                  <a:pt x="597936" y="863234"/>
                  <a:pt x="577477" y="848347"/>
                  <a:pt x="553445" y="846375"/>
                </a:cubicBezTo>
                <a:cubicBezTo>
                  <a:pt x="536500" y="844403"/>
                  <a:pt x="519584" y="848918"/>
                  <a:pt x="502668" y="847061"/>
                </a:cubicBezTo>
                <a:cubicBezTo>
                  <a:pt x="489180" y="846518"/>
                  <a:pt x="476464" y="841489"/>
                  <a:pt x="464520" y="835631"/>
                </a:cubicBezTo>
                <a:cubicBezTo>
                  <a:pt x="449147" y="828087"/>
                  <a:pt x="432002" y="825744"/>
                  <a:pt x="415657" y="821172"/>
                </a:cubicBezTo>
                <a:cubicBezTo>
                  <a:pt x="393082" y="814714"/>
                  <a:pt x="369737" y="811828"/>
                  <a:pt x="346619" y="808142"/>
                </a:cubicBezTo>
                <a:cubicBezTo>
                  <a:pt x="323711" y="804594"/>
                  <a:pt x="300348" y="805233"/>
                  <a:pt x="277668" y="810028"/>
                </a:cubicBezTo>
                <a:cubicBezTo>
                  <a:pt x="255551" y="814943"/>
                  <a:pt x="235748" y="826487"/>
                  <a:pt x="215460" y="836145"/>
                </a:cubicBezTo>
                <a:cubicBezTo>
                  <a:pt x="200973" y="844461"/>
                  <a:pt x="184885" y="849290"/>
                  <a:pt x="169997" y="856805"/>
                </a:cubicBezTo>
                <a:cubicBezTo>
                  <a:pt x="162568" y="860577"/>
                  <a:pt x="149995" y="860948"/>
                  <a:pt x="149995" y="871835"/>
                </a:cubicBezTo>
                <a:cubicBezTo>
                  <a:pt x="173398" y="873807"/>
                  <a:pt x="194686" y="884323"/>
                  <a:pt x="217260" y="889895"/>
                </a:cubicBezTo>
                <a:cubicBezTo>
                  <a:pt x="241178" y="895896"/>
                  <a:pt x="262752" y="909412"/>
                  <a:pt x="287641" y="911812"/>
                </a:cubicBezTo>
                <a:cubicBezTo>
                  <a:pt x="315073" y="917870"/>
                  <a:pt x="341104" y="902354"/>
                  <a:pt x="368451" y="903639"/>
                </a:cubicBezTo>
                <a:cubicBezTo>
                  <a:pt x="383224" y="904020"/>
                  <a:pt x="397959" y="905318"/>
                  <a:pt x="412570" y="907526"/>
                </a:cubicBezTo>
                <a:cubicBezTo>
                  <a:pt x="451261" y="913784"/>
                  <a:pt x="492095" y="913383"/>
                  <a:pt x="529214" y="899582"/>
                </a:cubicBezTo>
                <a:cubicBezTo>
                  <a:pt x="539701" y="895981"/>
                  <a:pt x="550674" y="894153"/>
                  <a:pt x="561332" y="891009"/>
                </a:cubicBezTo>
                <a:cubicBezTo>
                  <a:pt x="579191" y="885437"/>
                  <a:pt x="598079" y="885294"/>
                  <a:pt x="616510" y="883008"/>
                </a:cubicBezTo>
                <a:cubicBezTo>
                  <a:pt x="627140" y="881579"/>
                  <a:pt x="637742" y="883751"/>
                  <a:pt x="648371" y="884180"/>
                </a:cubicBezTo>
                <a:cubicBezTo>
                  <a:pt x="659973" y="884551"/>
                  <a:pt x="670717" y="889895"/>
                  <a:pt x="682347" y="890552"/>
                </a:cubicBezTo>
                <a:cubicBezTo>
                  <a:pt x="649257" y="908211"/>
                  <a:pt x="614681" y="922699"/>
                  <a:pt x="579934" y="936701"/>
                </a:cubicBezTo>
                <a:cubicBezTo>
                  <a:pt x="555931" y="946702"/>
                  <a:pt x="529785" y="949674"/>
                  <a:pt x="504096" y="952045"/>
                </a:cubicBezTo>
                <a:cubicBezTo>
                  <a:pt x="476778" y="955189"/>
                  <a:pt x="450232" y="944902"/>
                  <a:pt x="423000" y="945559"/>
                </a:cubicBezTo>
                <a:cubicBezTo>
                  <a:pt x="385053" y="946416"/>
                  <a:pt x="346648" y="950645"/>
                  <a:pt x="310729" y="963447"/>
                </a:cubicBezTo>
                <a:cubicBezTo>
                  <a:pt x="293984" y="968448"/>
                  <a:pt x="276239" y="965647"/>
                  <a:pt x="259294" y="968905"/>
                </a:cubicBezTo>
                <a:cubicBezTo>
                  <a:pt x="236434" y="972991"/>
                  <a:pt x="213260" y="976277"/>
                  <a:pt x="191057" y="983364"/>
                </a:cubicBezTo>
                <a:cubicBezTo>
                  <a:pt x="171663" y="989190"/>
                  <a:pt x="152786" y="996616"/>
                  <a:pt x="134621" y="1005566"/>
                </a:cubicBezTo>
                <a:cubicBezTo>
                  <a:pt x="112362" y="1016282"/>
                  <a:pt x="94959" y="1034884"/>
                  <a:pt x="81186" y="1055001"/>
                </a:cubicBezTo>
                <a:cubicBezTo>
                  <a:pt x="71413" y="1071117"/>
                  <a:pt x="56669" y="1083233"/>
                  <a:pt x="45467" y="1098207"/>
                </a:cubicBezTo>
                <a:cubicBezTo>
                  <a:pt x="38924" y="1105950"/>
                  <a:pt x="36066" y="1116837"/>
                  <a:pt x="26551" y="1121724"/>
                </a:cubicBezTo>
                <a:close/>
              </a:path>
            </a:pathLst>
          </a:custGeom>
          <a:solidFill>
            <a:srgbClr val="E4D978"/>
          </a:solidFill>
          <a:ln w="285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8152270" y="4427838"/>
            <a:ext cx="835213" cy="776268"/>
            <a:chOff x="6803863" y="2595553"/>
            <a:chExt cx="772214" cy="717716"/>
          </a:xfrm>
        </p:grpSpPr>
        <p:sp>
          <p:nvSpPr>
            <p:cNvPr id="21" name="任意多边形: 形状 20"/>
            <p:cNvSpPr/>
            <p:nvPr/>
          </p:nvSpPr>
          <p:spPr>
            <a:xfrm>
              <a:off x="6803863" y="2595553"/>
              <a:ext cx="772214" cy="717716"/>
            </a:xfrm>
            <a:custGeom>
              <a:avLst/>
              <a:gdLst>
                <a:gd name="connsiteX0" fmla="*/ 510731 w 772214"/>
                <a:gd name="connsiteY0" fmla="*/ 9426 h 717716"/>
                <a:gd name="connsiteX1" fmla="*/ 558309 w 772214"/>
                <a:gd name="connsiteY1" fmla="*/ 482 h 717716"/>
                <a:gd name="connsiteX2" fmla="*/ 588913 w 772214"/>
                <a:gd name="connsiteY2" fmla="*/ 13969 h 717716"/>
                <a:gd name="connsiteX3" fmla="*/ 675552 w 772214"/>
                <a:gd name="connsiteY3" fmla="*/ 51717 h 717716"/>
                <a:gd name="connsiteX4" fmla="*/ 692697 w 772214"/>
                <a:gd name="connsiteY4" fmla="*/ 92465 h 717716"/>
                <a:gd name="connsiteX5" fmla="*/ 696298 w 772214"/>
                <a:gd name="connsiteY5" fmla="*/ 150815 h 717716"/>
                <a:gd name="connsiteX6" fmla="*/ 702013 w 772214"/>
                <a:gd name="connsiteY6" fmla="*/ 185848 h 717716"/>
                <a:gd name="connsiteX7" fmla="*/ 693440 w 772214"/>
                <a:gd name="connsiteY7" fmla="*/ 239283 h 717716"/>
                <a:gd name="connsiteX8" fmla="*/ 652549 w 772214"/>
                <a:gd name="connsiteY8" fmla="*/ 295804 h 717716"/>
                <a:gd name="connsiteX9" fmla="*/ 636062 w 772214"/>
                <a:gd name="connsiteY9" fmla="*/ 307806 h 717716"/>
                <a:gd name="connsiteX10" fmla="*/ 671266 w 772214"/>
                <a:gd name="connsiteY10" fmla="*/ 319607 h 717716"/>
                <a:gd name="connsiteX11" fmla="*/ 692497 w 772214"/>
                <a:gd name="connsiteY11" fmla="*/ 337667 h 717716"/>
                <a:gd name="connsiteX12" fmla="*/ 715929 w 772214"/>
                <a:gd name="connsiteY12" fmla="*/ 376814 h 717716"/>
                <a:gd name="connsiteX13" fmla="*/ 744104 w 772214"/>
                <a:gd name="connsiteY13" fmla="*/ 414190 h 717716"/>
                <a:gd name="connsiteX14" fmla="*/ 755534 w 772214"/>
                <a:gd name="connsiteY14" fmla="*/ 452452 h 717716"/>
                <a:gd name="connsiteX15" fmla="*/ 764392 w 772214"/>
                <a:gd name="connsiteY15" fmla="*/ 485857 h 717716"/>
                <a:gd name="connsiteX16" fmla="*/ 772793 w 772214"/>
                <a:gd name="connsiteY16" fmla="*/ 501973 h 717716"/>
                <a:gd name="connsiteX17" fmla="*/ 712986 w 772214"/>
                <a:gd name="connsiteY17" fmla="*/ 581983 h 717716"/>
                <a:gd name="connsiteX18" fmla="*/ 689211 w 772214"/>
                <a:gd name="connsiteY18" fmla="*/ 591727 h 717716"/>
                <a:gd name="connsiteX19" fmla="*/ 631575 w 772214"/>
                <a:gd name="connsiteY19" fmla="*/ 605614 h 717716"/>
                <a:gd name="connsiteX20" fmla="*/ 578540 w 772214"/>
                <a:gd name="connsiteY20" fmla="*/ 603271 h 717716"/>
                <a:gd name="connsiteX21" fmla="*/ 550822 w 772214"/>
                <a:gd name="connsiteY21" fmla="*/ 593099 h 717716"/>
                <a:gd name="connsiteX22" fmla="*/ 514189 w 772214"/>
                <a:gd name="connsiteY22" fmla="*/ 573868 h 717716"/>
                <a:gd name="connsiteX23" fmla="*/ 500531 w 772214"/>
                <a:gd name="connsiteY23" fmla="*/ 617159 h 717716"/>
                <a:gd name="connsiteX24" fmla="*/ 477470 w 772214"/>
                <a:gd name="connsiteY24" fmla="*/ 649420 h 717716"/>
                <a:gd name="connsiteX25" fmla="*/ 460125 w 772214"/>
                <a:gd name="connsiteY25" fmla="*/ 665536 h 717716"/>
                <a:gd name="connsiteX26" fmla="*/ 433951 w 772214"/>
                <a:gd name="connsiteY26" fmla="*/ 693254 h 717716"/>
                <a:gd name="connsiteX27" fmla="*/ 397203 w 772214"/>
                <a:gd name="connsiteY27" fmla="*/ 715085 h 717716"/>
                <a:gd name="connsiteX28" fmla="*/ 346111 w 772214"/>
                <a:gd name="connsiteY28" fmla="*/ 714428 h 717716"/>
                <a:gd name="connsiteX29" fmla="*/ 301848 w 772214"/>
                <a:gd name="connsiteY29" fmla="*/ 710971 h 717716"/>
                <a:gd name="connsiteX30" fmla="*/ 283732 w 772214"/>
                <a:gd name="connsiteY30" fmla="*/ 701141 h 717716"/>
                <a:gd name="connsiteX31" fmla="*/ 269787 w 772214"/>
                <a:gd name="connsiteY31" fmla="*/ 693254 h 717716"/>
                <a:gd name="connsiteX32" fmla="*/ 260472 w 772214"/>
                <a:gd name="connsiteY32" fmla="*/ 676452 h 717716"/>
                <a:gd name="connsiteX33" fmla="*/ 239041 w 772214"/>
                <a:gd name="connsiteY33" fmla="*/ 629160 h 717716"/>
                <a:gd name="connsiteX34" fmla="*/ 235126 w 772214"/>
                <a:gd name="connsiteY34" fmla="*/ 589384 h 717716"/>
                <a:gd name="connsiteX35" fmla="*/ 233668 w 772214"/>
                <a:gd name="connsiteY35" fmla="*/ 536092 h 717716"/>
                <a:gd name="connsiteX36" fmla="*/ 184262 w 772214"/>
                <a:gd name="connsiteY36" fmla="*/ 545864 h 717716"/>
                <a:gd name="connsiteX37" fmla="*/ 124540 w 772214"/>
                <a:gd name="connsiteY37" fmla="*/ 545864 h 717716"/>
                <a:gd name="connsiteX38" fmla="*/ 92965 w 772214"/>
                <a:gd name="connsiteY38" fmla="*/ 541092 h 717716"/>
                <a:gd name="connsiteX39" fmla="*/ 65190 w 772214"/>
                <a:gd name="connsiteY39" fmla="*/ 514803 h 717716"/>
                <a:gd name="connsiteX40" fmla="*/ 41073 w 772214"/>
                <a:gd name="connsiteY40" fmla="*/ 492315 h 717716"/>
                <a:gd name="connsiteX41" fmla="*/ 26499 w 772214"/>
                <a:gd name="connsiteY41" fmla="*/ 464597 h 717716"/>
                <a:gd name="connsiteX42" fmla="*/ 18156 w 772214"/>
                <a:gd name="connsiteY42" fmla="*/ 448195 h 717716"/>
                <a:gd name="connsiteX43" fmla="*/ 9583 w 772214"/>
                <a:gd name="connsiteY43" fmla="*/ 427764 h 717716"/>
                <a:gd name="connsiteX44" fmla="*/ 725 w 772214"/>
                <a:gd name="connsiteY44" fmla="*/ 414619 h 717716"/>
                <a:gd name="connsiteX45" fmla="*/ 1925 w 772214"/>
                <a:gd name="connsiteY45" fmla="*/ 401589 h 717716"/>
                <a:gd name="connsiteX46" fmla="*/ 48216 w 772214"/>
                <a:gd name="connsiteY46" fmla="*/ 297662 h 717716"/>
                <a:gd name="connsiteX47" fmla="*/ 85050 w 772214"/>
                <a:gd name="connsiteY47" fmla="*/ 274544 h 717716"/>
                <a:gd name="connsiteX48" fmla="*/ 151916 w 772214"/>
                <a:gd name="connsiteY48" fmla="*/ 251999 h 717716"/>
                <a:gd name="connsiteX49" fmla="*/ 136713 w 772214"/>
                <a:gd name="connsiteY49" fmla="*/ 211537 h 717716"/>
                <a:gd name="connsiteX50" fmla="*/ 131284 w 772214"/>
                <a:gd name="connsiteY50" fmla="*/ 188934 h 717716"/>
                <a:gd name="connsiteX51" fmla="*/ 128798 w 772214"/>
                <a:gd name="connsiteY51" fmla="*/ 162616 h 717716"/>
                <a:gd name="connsiteX52" fmla="*/ 130084 w 772214"/>
                <a:gd name="connsiteY52" fmla="*/ 133298 h 717716"/>
                <a:gd name="connsiteX53" fmla="*/ 130084 w 772214"/>
                <a:gd name="connsiteY53" fmla="*/ 113039 h 717716"/>
                <a:gd name="connsiteX54" fmla="*/ 134056 w 772214"/>
                <a:gd name="connsiteY54" fmla="*/ 77977 h 717716"/>
                <a:gd name="connsiteX55" fmla="*/ 140742 w 772214"/>
                <a:gd name="connsiteY55" fmla="*/ 49059 h 717716"/>
                <a:gd name="connsiteX56" fmla="*/ 148543 w 772214"/>
                <a:gd name="connsiteY56" fmla="*/ 30800 h 717716"/>
                <a:gd name="connsiteX57" fmla="*/ 164488 w 772214"/>
                <a:gd name="connsiteY57" fmla="*/ 19170 h 717716"/>
                <a:gd name="connsiteX58" fmla="*/ 190034 w 772214"/>
                <a:gd name="connsiteY58" fmla="*/ 8568 h 717716"/>
                <a:gd name="connsiteX59" fmla="*/ 226353 w 772214"/>
                <a:gd name="connsiteY59" fmla="*/ 6139 h 717716"/>
                <a:gd name="connsiteX60" fmla="*/ 281646 w 772214"/>
                <a:gd name="connsiteY60" fmla="*/ 4711 h 717716"/>
                <a:gd name="connsiteX61" fmla="*/ 314850 w 772214"/>
                <a:gd name="connsiteY61" fmla="*/ 10169 h 717716"/>
                <a:gd name="connsiteX62" fmla="*/ 402033 w 772214"/>
                <a:gd name="connsiteY62" fmla="*/ 61404 h 717716"/>
                <a:gd name="connsiteX63" fmla="*/ 433750 w 772214"/>
                <a:gd name="connsiteY63" fmla="*/ 34800 h 717716"/>
                <a:gd name="connsiteX64" fmla="*/ 464012 w 772214"/>
                <a:gd name="connsiteY64" fmla="*/ 22999 h 717716"/>
                <a:gd name="connsiteX65" fmla="*/ 510731 w 772214"/>
                <a:gd name="connsiteY65" fmla="*/ 9426 h 71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772214" h="717716">
                  <a:moveTo>
                    <a:pt x="510731" y="9426"/>
                  </a:moveTo>
                  <a:cubicBezTo>
                    <a:pt x="526705" y="7054"/>
                    <a:pt x="542164" y="2225"/>
                    <a:pt x="558309" y="482"/>
                  </a:cubicBezTo>
                  <a:cubicBezTo>
                    <a:pt x="569111" y="3539"/>
                    <a:pt x="578683" y="9540"/>
                    <a:pt x="588913" y="13969"/>
                  </a:cubicBezTo>
                  <a:cubicBezTo>
                    <a:pt x="617488" y="27514"/>
                    <a:pt x="646234" y="40172"/>
                    <a:pt x="675552" y="51717"/>
                  </a:cubicBezTo>
                  <a:cubicBezTo>
                    <a:pt x="685193" y="63292"/>
                    <a:pt x="691163" y="77479"/>
                    <a:pt x="692697" y="92465"/>
                  </a:cubicBezTo>
                  <a:cubicBezTo>
                    <a:pt x="694212" y="111896"/>
                    <a:pt x="693611" y="131498"/>
                    <a:pt x="696298" y="150815"/>
                  </a:cubicBezTo>
                  <a:cubicBezTo>
                    <a:pt x="697812" y="162588"/>
                    <a:pt x="702013" y="173903"/>
                    <a:pt x="702013" y="185848"/>
                  </a:cubicBezTo>
                  <a:cubicBezTo>
                    <a:pt x="702155" y="203936"/>
                    <a:pt x="700298" y="222395"/>
                    <a:pt x="693440" y="239283"/>
                  </a:cubicBezTo>
                  <a:cubicBezTo>
                    <a:pt x="685039" y="261143"/>
                    <a:pt x="672323" y="282488"/>
                    <a:pt x="652549" y="295804"/>
                  </a:cubicBezTo>
                  <a:cubicBezTo>
                    <a:pt x="646977" y="299719"/>
                    <a:pt x="641605" y="303834"/>
                    <a:pt x="636062" y="307806"/>
                  </a:cubicBezTo>
                  <a:cubicBezTo>
                    <a:pt x="648281" y="310111"/>
                    <a:pt x="660126" y="314081"/>
                    <a:pt x="671266" y="319607"/>
                  </a:cubicBezTo>
                  <a:cubicBezTo>
                    <a:pt x="679853" y="323586"/>
                    <a:pt x="687193" y="329829"/>
                    <a:pt x="692497" y="337667"/>
                  </a:cubicBezTo>
                  <a:cubicBezTo>
                    <a:pt x="701070" y="350268"/>
                    <a:pt x="705556" y="365384"/>
                    <a:pt x="715929" y="376814"/>
                  </a:cubicBezTo>
                  <a:cubicBezTo>
                    <a:pt x="726302" y="388244"/>
                    <a:pt x="736703" y="400332"/>
                    <a:pt x="744104" y="414190"/>
                  </a:cubicBezTo>
                  <a:cubicBezTo>
                    <a:pt x="750390" y="426049"/>
                    <a:pt x="752676" y="439422"/>
                    <a:pt x="755534" y="452452"/>
                  </a:cubicBezTo>
                  <a:cubicBezTo>
                    <a:pt x="757648" y="463882"/>
                    <a:pt x="761792" y="474627"/>
                    <a:pt x="764392" y="485857"/>
                  </a:cubicBezTo>
                  <a:cubicBezTo>
                    <a:pt x="765506" y="492143"/>
                    <a:pt x="773793" y="494943"/>
                    <a:pt x="772793" y="501973"/>
                  </a:cubicBezTo>
                  <a:cubicBezTo>
                    <a:pt x="768981" y="537570"/>
                    <a:pt x="746048" y="568251"/>
                    <a:pt x="712986" y="581983"/>
                  </a:cubicBezTo>
                  <a:cubicBezTo>
                    <a:pt x="705127" y="585326"/>
                    <a:pt x="697155" y="588469"/>
                    <a:pt x="689211" y="591727"/>
                  </a:cubicBezTo>
                  <a:cubicBezTo>
                    <a:pt x="670837" y="599242"/>
                    <a:pt x="651092" y="602500"/>
                    <a:pt x="631575" y="605614"/>
                  </a:cubicBezTo>
                  <a:cubicBezTo>
                    <a:pt x="613887" y="608472"/>
                    <a:pt x="596057" y="605786"/>
                    <a:pt x="578540" y="603271"/>
                  </a:cubicBezTo>
                  <a:cubicBezTo>
                    <a:pt x="568732" y="601696"/>
                    <a:pt x="559320" y="598242"/>
                    <a:pt x="550822" y="593099"/>
                  </a:cubicBezTo>
                  <a:cubicBezTo>
                    <a:pt x="539021" y="585926"/>
                    <a:pt x="525876" y="581269"/>
                    <a:pt x="514189" y="573868"/>
                  </a:cubicBezTo>
                  <a:cubicBezTo>
                    <a:pt x="513054" y="589162"/>
                    <a:pt x="508379" y="603983"/>
                    <a:pt x="500531" y="617159"/>
                  </a:cubicBezTo>
                  <a:cubicBezTo>
                    <a:pt x="493920" y="628643"/>
                    <a:pt x="486196" y="639448"/>
                    <a:pt x="477470" y="649420"/>
                  </a:cubicBezTo>
                  <a:cubicBezTo>
                    <a:pt x="472269" y="655392"/>
                    <a:pt x="465526" y="659735"/>
                    <a:pt x="460125" y="665536"/>
                  </a:cubicBezTo>
                  <a:cubicBezTo>
                    <a:pt x="451553" y="674795"/>
                    <a:pt x="443952" y="685310"/>
                    <a:pt x="433951" y="693254"/>
                  </a:cubicBezTo>
                  <a:cubicBezTo>
                    <a:pt x="422692" y="701827"/>
                    <a:pt x="411291" y="711399"/>
                    <a:pt x="397203" y="715085"/>
                  </a:cubicBezTo>
                  <a:cubicBezTo>
                    <a:pt x="380573" y="720200"/>
                    <a:pt x="362913" y="718314"/>
                    <a:pt x="346111" y="714428"/>
                  </a:cubicBezTo>
                  <a:cubicBezTo>
                    <a:pt x="331652" y="710599"/>
                    <a:pt x="316536" y="713085"/>
                    <a:pt x="301848" y="710971"/>
                  </a:cubicBezTo>
                  <a:cubicBezTo>
                    <a:pt x="295003" y="709468"/>
                    <a:pt x="288723" y="706061"/>
                    <a:pt x="283732" y="701141"/>
                  </a:cubicBezTo>
                  <a:cubicBezTo>
                    <a:pt x="279703" y="697454"/>
                    <a:pt x="274302" y="696112"/>
                    <a:pt x="269787" y="693254"/>
                  </a:cubicBezTo>
                  <a:cubicBezTo>
                    <a:pt x="264072" y="689253"/>
                    <a:pt x="264844" y="681338"/>
                    <a:pt x="260472" y="676452"/>
                  </a:cubicBezTo>
                  <a:cubicBezTo>
                    <a:pt x="248870" y="663164"/>
                    <a:pt x="242555" y="646191"/>
                    <a:pt x="239041" y="629160"/>
                  </a:cubicBezTo>
                  <a:cubicBezTo>
                    <a:pt x="236183" y="616073"/>
                    <a:pt x="235954" y="602671"/>
                    <a:pt x="235126" y="589384"/>
                  </a:cubicBezTo>
                  <a:cubicBezTo>
                    <a:pt x="235126" y="571610"/>
                    <a:pt x="232440" y="553894"/>
                    <a:pt x="233668" y="536092"/>
                  </a:cubicBezTo>
                  <a:cubicBezTo>
                    <a:pt x="217095" y="538949"/>
                    <a:pt x="200893" y="543492"/>
                    <a:pt x="184262" y="545864"/>
                  </a:cubicBezTo>
                  <a:cubicBezTo>
                    <a:pt x="164370" y="546979"/>
                    <a:pt x="144432" y="546979"/>
                    <a:pt x="124540" y="545864"/>
                  </a:cubicBezTo>
                  <a:cubicBezTo>
                    <a:pt x="113996" y="544464"/>
                    <a:pt x="103023" y="545007"/>
                    <a:pt x="92965" y="541092"/>
                  </a:cubicBezTo>
                  <a:cubicBezTo>
                    <a:pt x="80878" y="535777"/>
                    <a:pt x="74334" y="523661"/>
                    <a:pt x="65190" y="514803"/>
                  </a:cubicBezTo>
                  <a:cubicBezTo>
                    <a:pt x="57675" y="506716"/>
                    <a:pt x="47102" y="501802"/>
                    <a:pt x="41073" y="492315"/>
                  </a:cubicBezTo>
                  <a:cubicBezTo>
                    <a:pt x="35372" y="483544"/>
                    <a:pt x="30493" y="474265"/>
                    <a:pt x="26499" y="464597"/>
                  </a:cubicBezTo>
                  <a:cubicBezTo>
                    <a:pt x="24033" y="458975"/>
                    <a:pt x="21248" y="453498"/>
                    <a:pt x="18156" y="448195"/>
                  </a:cubicBezTo>
                  <a:cubicBezTo>
                    <a:pt x="14670" y="441651"/>
                    <a:pt x="14098" y="433907"/>
                    <a:pt x="9583" y="427764"/>
                  </a:cubicBezTo>
                  <a:cubicBezTo>
                    <a:pt x="6726" y="423363"/>
                    <a:pt x="2668" y="419563"/>
                    <a:pt x="725" y="414619"/>
                  </a:cubicBezTo>
                  <a:cubicBezTo>
                    <a:pt x="494" y="410241"/>
                    <a:pt x="898" y="405852"/>
                    <a:pt x="1925" y="401589"/>
                  </a:cubicBezTo>
                  <a:cubicBezTo>
                    <a:pt x="7018" y="363209"/>
                    <a:pt x="23093" y="327119"/>
                    <a:pt x="48216" y="297662"/>
                  </a:cubicBezTo>
                  <a:cubicBezTo>
                    <a:pt x="58418" y="287118"/>
                    <a:pt x="71906" y="280517"/>
                    <a:pt x="85050" y="274544"/>
                  </a:cubicBezTo>
                  <a:cubicBezTo>
                    <a:pt x="106652" y="265286"/>
                    <a:pt x="127655" y="252056"/>
                    <a:pt x="151916" y="251999"/>
                  </a:cubicBezTo>
                  <a:cubicBezTo>
                    <a:pt x="146201" y="238797"/>
                    <a:pt x="141771" y="225024"/>
                    <a:pt x="136713" y="211537"/>
                  </a:cubicBezTo>
                  <a:cubicBezTo>
                    <a:pt x="134164" y="204200"/>
                    <a:pt x="132345" y="196628"/>
                    <a:pt x="131284" y="188934"/>
                  </a:cubicBezTo>
                  <a:cubicBezTo>
                    <a:pt x="129969" y="180218"/>
                    <a:pt x="127427" y="171474"/>
                    <a:pt x="128798" y="162616"/>
                  </a:cubicBezTo>
                  <a:cubicBezTo>
                    <a:pt x="130170" y="152844"/>
                    <a:pt x="126741" y="142842"/>
                    <a:pt x="130084" y="133298"/>
                  </a:cubicBezTo>
                  <a:cubicBezTo>
                    <a:pt x="132542" y="126697"/>
                    <a:pt x="130541" y="119754"/>
                    <a:pt x="130084" y="113039"/>
                  </a:cubicBezTo>
                  <a:cubicBezTo>
                    <a:pt x="128970" y="101180"/>
                    <a:pt x="132656" y="89636"/>
                    <a:pt x="134056" y="77977"/>
                  </a:cubicBezTo>
                  <a:cubicBezTo>
                    <a:pt x="135170" y="68090"/>
                    <a:pt x="138571" y="58689"/>
                    <a:pt x="140742" y="49059"/>
                  </a:cubicBezTo>
                  <a:cubicBezTo>
                    <a:pt x="142400" y="42658"/>
                    <a:pt x="144000" y="35829"/>
                    <a:pt x="148543" y="30800"/>
                  </a:cubicBezTo>
                  <a:cubicBezTo>
                    <a:pt x="153454" y="26397"/>
                    <a:pt x="158796" y="22501"/>
                    <a:pt x="164488" y="19170"/>
                  </a:cubicBezTo>
                  <a:cubicBezTo>
                    <a:pt x="172118" y="13797"/>
                    <a:pt x="180842" y="10177"/>
                    <a:pt x="190034" y="8568"/>
                  </a:cubicBezTo>
                  <a:cubicBezTo>
                    <a:pt x="202086" y="7087"/>
                    <a:pt x="214211" y="6276"/>
                    <a:pt x="226353" y="6139"/>
                  </a:cubicBezTo>
                  <a:cubicBezTo>
                    <a:pt x="244735" y="4506"/>
                    <a:pt x="263203" y="4029"/>
                    <a:pt x="281646" y="4711"/>
                  </a:cubicBezTo>
                  <a:cubicBezTo>
                    <a:pt x="293076" y="4711"/>
                    <a:pt x="303734" y="8740"/>
                    <a:pt x="314850" y="10169"/>
                  </a:cubicBezTo>
                  <a:cubicBezTo>
                    <a:pt x="348997" y="15884"/>
                    <a:pt x="379229" y="35886"/>
                    <a:pt x="402033" y="61404"/>
                  </a:cubicBezTo>
                  <a:cubicBezTo>
                    <a:pt x="409891" y="49716"/>
                    <a:pt x="422320" y="42515"/>
                    <a:pt x="433750" y="34800"/>
                  </a:cubicBezTo>
                  <a:cubicBezTo>
                    <a:pt x="443042" y="29072"/>
                    <a:pt x="453295" y="25074"/>
                    <a:pt x="464012" y="22999"/>
                  </a:cubicBezTo>
                  <a:cubicBezTo>
                    <a:pt x="479928" y="19198"/>
                    <a:pt x="494587" y="11569"/>
                    <a:pt x="510731" y="9426"/>
                  </a:cubicBezTo>
                  <a:close/>
                </a:path>
              </a:pathLst>
            </a:custGeom>
            <a:solidFill>
              <a:srgbClr val="F9CD46"/>
            </a:solidFill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7202376" y="2780661"/>
              <a:ext cx="41468" cy="112442"/>
            </a:xfrm>
            <a:custGeom>
              <a:avLst/>
              <a:gdLst>
                <a:gd name="connsiteX0" fmla="*/ 662 w 41468"/>
                <a:gd name="connsiteY0" fmla="*/ 2282 h 112442"/>
                <a:gd name="connsiteX1" fmla="*/ 2662 w 41468"/>
                <a:gd name="connsiteY1" fmla="*/ 482 h 112442"/>
                <a:gd name="connsiteX2" fmla="*/ 18550 w 41468"/>
                <a:gd name="connsiteY2" fmla="*/ 11283 h 112442"/>
                <a:gd name="connsiteX3" fmla="*/ 34666 w 41468"/>
                <a:gd name="connsiteY3" fmla="*/ 31543 h 112442"/>
                <a:gd name="connsiteX4" fmla="*/ 37009 w 41468"/>
                <a:gd name="connsiteY4" fmla="*/ 78549 h 112442"/>
                <a:gd name="connsiteX5" fmla="*/ 15777 w 41468"/>
                <a:gd name="connsiteY5" fmla="*/ 111610 h 112442"/>
                <a:gd name="connsiteX6" fmla="*/ 10948 w 41468"/>
                <a:gd name="connsiteY6" fmla="*/ 112924 h 112442"/>
                <a:gd name="connsiteX7" fmla="*/ 2719 w 41468"/>
                <a:gd name="connsiteY7" fmla="*/ 93950 h 112442"/>
                <a:gd name="connsiteX8" fmla="*/ 4633 w 41468"/>
                <a:gd name="connsiteY8" fmla="*/ 50259 h 112442"/>
                <a:gd name="connsiteX9" fmla="*/ 662 w 41468"/>
                <a:gd name="connsiteY9" fmla="*/ 2282 h 11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468" h="112442">
                  <a:moveTo>
                    <a:pt x="662" y="2282"/>
                  </a:moveTo>
                  <a:lnTo>
                    <a:pt x="2662" y="482"/>
                  </a:lnTo>
                  <a:cubicBezTo>
                    <a:pt x="6148" y="6540"/>
                    <a:pt x="14092" y="6511"/>
                    <a:pt x="18550" y="11283"/>
                  </a:cubicBezTo>
                  <a:cubicBezTo>
                    <a:pt x="24872" y="17223"/>
                    <a:pt x="30300" y="24047"/>
                    <a:pt x="34666" y="31543"/>
                  </a:cubicBezTo>
                  <a:cubicBezTo>
                    <a:pt x="42695" y="45630"/>
                    <a:pt x="45381" y="63975"/>
                    <a:pt x="37009" y="78549"/>
                  </a:cubicBezTo>
                  <a:cubicBezTo>
                    <a:pt x="31294" y="90521"/>
                    <a:pt x="20721" y="99323"/>
                    <a:pt x="15777" y="111610"/>
                  </a:cubicBezTo>
                  <a:cubicBezTo>
                    <a:pt x="14146" y="111964"/>
                    <a:pt x="12534" y="112403"/>
                    <a:pt x="10948" y="112924"/>
                  </a:cubicBezTo>
                  <a:cubicBezTo>
                    <a:pt x="3176" y="110067"/>
                    <a:pt x="3690" y="100666"/>
                    <a:pt x="2719" y="93950"/>
                  </a:cubicBezTo>
                  <a:cubicBezTo>
                    <a:pt x="662" y="79320"/>
                    <a:pt x="4948" y="64890"/>
                    <a:pt x="4633" y="50259"/>
                  </a:cubicBezTo>
                  <a:cubicBezTo>
                    <a:pt x="4338" y="34198"/>
                    <a:pt x="3011" y="18173"/>
                    <a:pt x="662" y="2282"/>
                  </a:cubicBezTo>
                  <a:close/>
                </a:path>
              </a:pathLst>
            </a:custGeom>
            <a:solidFill>
              <a:srgbClr val="FF6419"/>
            </a:solidFill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7089404" y="2838981"/>
              <a:ext cx="91054" cy="87841"/>
            </a:xfrm>
            <a:custGeom>
              <a:avLst/>
              <a:gdLst>
                <a:gd name="connsiteX0" fmla="*/ 677 w 91054"/>
                <a:gd name="connsiteY0" fmla="*/ 655 h 87841"/>
                <a:gd name="connsiteX1" fmla="*/ 9507 w 91054"/>
                <a:gd name="connsiteY1" fmla="*/ 1941 h 87841"/>
                <a:gd name="connsiteX2" fmla="*/ 47026 w 91054"/>
                <a:gd name="connsiteY2" fmla="*/ 19886 h 87841"/>
                <a:gd name="connsiteX3" fmla="*/ 73086 w 91054"/>
                <a:gd name="connsiteY3" fmla="*/ 42060 h 87841"/>
                <a:gd name="connsiteX4" fmla="*/ 91717 w 91054"/>
                <a:gd name="connsiteY4" fmla="*/ 79951 h 87841"/>
                <a:gd name="connsiteX5" fmla="*/ 87002 w 91054"/>
                <a:gd name="connsiteY5" fmla="*/ 88323 h 87841"/>
                <a:gd name="connsiteX6" fmla="*/ 42911 w 91054"/>
                <a:gd name="connsiteY6" fmla="*/ 72150 h 87841"/>
                <a:gd name="connsiteX7" fmla="*/ 5106 w 91054"/>
                <a:gd name="connsiteY7" fmla="*/ 15285 h 87841"/>
                <a:gd name="connsiteX8" fmla="*/ 677 w 91054"/>
                <a:gd name="connsiteY8" fmla="*/ 655 h 8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054" h="87841">
                  <a:moveTo>
                    <a:pt x="677" y="655"/>
                  </a:moveTo>
                  <a:cubicBezTo>
                    <a:pt x="3683" y="199"/>
                    <a:pt x="6756" y="647"/>
                    <a:pt x="9507" y="1941"/>
                  </a:cubicBezTo>
                  <a:cubicBezTo>
                    <a:pt x="22080" y="7656"/>
                    <a:pt x="34796" y="13371"/>
                    <a:pt x="47026" y="19886"/>
                  </a:cubicBezTo>
                  <a:cubicBezTo>
                    <a:pt x="56947" y="25689"/>
                    <a:pt x="65769" y="33195"/>
                    <a:pt x="73086" y="42060"/>
                  </a:cubicBezTo>
                  <a:cubicBezTo>
                    <a:pt x="81973" y="53119"/>
                    <a:pt x="87373" y="66520"/>
                    <a:pt x="91717" y="79951"/>
                  </a:cubicBezTo>
                  <a:cubicBezTo>
                    <a:pt x="89995" y="82654"/>
                    <a:pt x="88421" y="85449"/>
                    <a:pt x="87002" y="88323"/>
                  </a:cubicBezTo>
                  <a:cubicBezTo>
                    <a:pt x="71093" y="87110"/>
                    <a:pt x="55831" y="81512"/>
                    <a:pt x="42911" y="72150"/>
                  </a:cubicBezTo>
                  <a:cubicBezTo>
                    <a:pt x="24651" y="57862"/>
                    <a:pt x="12478" y="37002"/>
                    <a:pt x="5106" y="15285"/>
                  </a:cubicBezTo>
                  <a:cubicBezTo>
                    <a:pt x="3449" y="10428"/>
                    <a:pt x="420" y="5913"/>
                    <a:pt x="677" y="655"/>
                  </a:cubicBezTo>
                  <a:close/>
                </a:path>
              </a:pathLst>
            </a:custGeom>
            <a:solidFill>
              <a:srgbClr val="FF6419"/>
            </a:solidFill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7051785" y="2965216"/>
              <a:ext cx="123729" cy="38795"/>
            </a:xfrm>
            <a:custGeom>
              <a:avLst/>
              <a:gdLst>
                <a:gd name="connsiteX0" fmla="*/ 45582 w 123729"/>
                <a:gd name="connsiteY0" fmla="*/ 750 h 38795"/>
                <a:gd name="connsiteX1" fmla="*/ 96560 w 123729"/>
                <a:gd name="connsiteY1" fmla="*/ 5951 h 38795"/>
                <a:gd name="connsiteX2" fmla="*/ 117305 w 123729"/>
                <a:gd name="connsiteY2" fmla="*/ 11294 h 38795"/>
                <a:gd name="connsiteX3" fmla="*/ 119934 w 123729"/>
                <a:gd name="connsiteY3" fmla="*/ 9865 h 38795"/>
                <a:gd name="connsiteX4" fmla="*/ 124392 w 123729"/>
                <a:gd name="connsiteY4" fmla="*/ 24753 h 38795"/>
                <a:gd name="connsiteX5" fmla="*/ 83416 w 123729"/>
                <a:gd name="connsiteY5" fmla="*/ 38841 h 38795"/>
                <a:gd name="connsiteX6" fmla="*/ 55783 w 123729"/>
                <a:gd name="connsiteY6" fmla="*/ 37869 h 38795"/>
                <a:gd name="connsiteX7" fmla="*/ 24808 w 123729"/>
                <a:gd name="connsiteY7" fmla="*/ 28068 h 38795"/>
                <a:gd name="connsiteX8" fmla="*/ 3520 w 123729"/>
                <a:gd name="connsiteY8" fmla="*/ 26239 h 38795"/>
                <a:gd name="connsiteX9" fmla="*/ 662 w 123729"/>
                <a:gd name="connsiteY9" fmla="*/ 21953 h 38795"/>
                <a:gd name="connsiteX10" fmla="*/ 13835 w 123729"/>
                <a:gd name="connsiteY10" fmla="*/ 10266 h 38795"/>
                <a:gd name="connsiteX11" fmla="*/ 45582 w 123729"/>
                <a:gd name="connsiteY11" fmla="*/ 750 h 3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729" h="38795">
                  <a:moveTo>
                    <a:pt x="45582" y="750"/>
                  </a:moveTo>
                  <a:cubicBezTo>
                    <a:pt x="62727" y="-564"/>
                    <a:pt x="79701" y="3236"/>
                    <a:pt x="96560" y="5951"/>
                  </a:cubicBezTo>
                  <a:cubicBezTo>
                    <a:pt x="103632" y="7056"/>
                    <a:pt x="110579" y="8846"/>
                    <a:pt x="117305" y="11294"/>
                  </a:cubicBezTo>
                  <a:lnTo>
                    <a:pt x="119934" y="9865"/>
                  </a:lnTo>
                  <a:cubicBezTo>
                    <a:pt x="120798" y="14993"/>
                    <a:pt x="122295" y="19994"/>
                    <a:pt x="124392" y="24753"/>
                  </a:cubicBezTo>
                  <a:cubicBezTo>
                    <a:pt x="112962" y="33754"/>
                    <a:pt x="98445" y="41184"/>
                    <a:pt x="83416" y="38841"/>
                  </a:cubicBezTo>
                  <a:cubicBezTo>
                    <a:pt x="74271" y="37498"/>
                    <a:pt x="64984" y="38841"/>
                    <a:pt x="55783" y="37869"/>
                  </a:cubicBezTo>
                  <a:cubicBezTo>
                    <a:pt x="44839" y="36783"/>
                    <a:pt x="35209" y="31011"/>
                    <a:pt x="24808" y="28068"/>
                  </a:cubicBezTo>
                  <a:cubicBezTo>
                    <a:pt x="17673" y="28046"/>
                    <a:pt x="10553" y="27434"/>
                    <a:pt x="3520" y="26239"/>
                  </a:cubicBezTo>
                  <a:cubicBezTo>
                    <a:pt x="2577" y="24753"/>
                    <a:pt x="1634" y="23382"/>
                    <a:pt x="662" y="21953"/>
                  </a:cubicBezTo>
                  <a:cubicBezTo>
                    <a:pt x="4047" y="17053"/>
                    <a:pt x="8567" y="13043"/>
                    <a:pt x="13835" y="10266"/>
                  </a:cubicBezTo>
                  <a:cubicBezTo>
                    <a:pt x="23036" y="3522"/>
                    <a:pt x="34609" y="1922"/>
                    <a:pt x="45582" y="750"/>
                  </a:cubicBezTo>
                  <a:close/>
                </a:path>
              </a:pathLst>
            </a:custGeom>
            <a:solidFill>
              <a:srgbClr val="FF6419"/>
            </a:solidFill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7169191" y="2891783"/>
              <a:ext cx="93122" cy="111055"/>
            </a:xfrm>
            <a:custGeom>
              <a:avLst/>
              <a:gdLst>
                <a:gd name="connsiteX0" fmla="*/ 44133 w 93122"/>
                <a:gd name="connsiteY0" fmla="*/ 1802 h 111055"/>
                <a:gd name="connsiteX1" fmla="*/ 48962 w 93122"/>
                <a:gd name="connsiteY1" fmla="*/ 488 h 111055"/>
                <a:gd name="connsiteX2" fmla="*/ 76423 w 93122"/>
                <a:gd name="connsiteY2" fmla="*/ 5203 h 111055"/>
                <a:gd name="connsiteX3" fmla="*/ 93568 w 93122"/>
                <a:gd name="connsiteY3" fmla="*/ 36635 h 111055"/>
                <a:gd name="connsiteX4" fmla="*/ 87539 w 93122"/>
                <a:gd name="connsiteY4" fmla="*/ 78126 h 111055"/>
                <a:gd name="connsiteX5" fmla="*/ 67736 w 93122"/>
                <a:gd name="connsiteY5" fmla="*/ 107844 h 111055"/>
                <a:gd name="connsiteX6" fmla="*/ 38904 w 93122"/>
                <a:gd name="connsiteY6" fmla="*/ 111445 h 111055"/>
                <a:gd name="connsiteX7" fmla="*/ 19616 w 93122"/>
                <a:gd name="connsiteY7" fmla="*/ 110187 h 111055"/>
                <a:gd name="connsiteX8" fmla="*/ 6929 w 93122"/>
                <a:gd name="connsiteY8" fmla="*/ 98214 h 111055"/>
                <a:gd name="connsiteX9" fmla="*/ 2471 w 93122"/>
                <a:gd name="connsiteY9" fmla="*/ 83327 h 111055"/>
                <a:gd name="connsiteX10" fmla="*/ 7158 w 93122"/>
                <a:gd name="connsiteY10" fmla="*/ 35549 h 111055"/>
                <a:gd name="connsiteX11" fmla="*/ 11872 w 93122"/>
                <a:gd name="connsiteY11" fmla="*/ 27177 h 111055"/>
                <a:gd name="connsiteX12" fmla="*/ 44133 w 93122"/>
                <a:gd name="connsiteY12" fmla="*/ 1802 h 11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122" h="111055">
                  <a:moveTo>
                    <a:pt x="44133" y="1802"/>
                  </a:moveTo>
                  <a:cubicBezTo>
                    <a:pt x="45719" y="1281"/>
                    <a:pt x="47331" y="842"/>
                    <a:pt x="48962" y="488"/>
                  </a:cubicBezTo>
                  <a:cubicBezTo>
                    <a:pt x="58192" y="488"/>
                    <a:pt x="68251" y="116"/>
                    <a:pt x="76423" y="5203"/>
                  </a:cubicBezTo>
                  <a:cubicBezTo>
                    <a:pt x="86883" y="12293"/>
                    <a:pt x="93270" y="24002"/>
                    <a:pt x="93568" y="36635"/>
                  </a:cubicBezTo>
                  <a:cubicBezTo>
                    <a:pt x="94768" y="50751"/>
                    <a:pt x="90711" y="64524"/>
                    <a:pt x="87539" y="78126"/>
                  </a:cubicBezTo>
                  <a:cubicBezTo>
                    <a:pt x="84681" y="89842"/>
                    <a:pt x="79166" y="102272"/>
                    <a:pt x="67736" y="107844"/>
                  </a:cubicBezTo>
                  <a:cubicBezTo>
                    <a:pt x="58879" y="112759"/>
                    <a:pt x="48563" y="111216"/>
                    <a:pt x="38904" y="111445"/>
                  </a:cubicBezTo>
                  <a:cubicBezTo>
                    <a:pt x="32448" y="111743"/>
                    <a:pt x="25978" y="111322"/>
                    <a:pt x="19616" y="110187"/>
                  </a:cubicBezTo>
                  <a:cubicBezTo>
                    <a:pt x="13616" y="108730"/>
                    <a:pt x="9615" y="103415"/>
                    <a:pt x="6929" y="98214"/>
                  </a:cubicBezTo>
                  <a:cubicBezTo>
                    <a:pt x="4833" y="93455"/>
                    <a:pt x="3335" y="88455"/>
                    <a:pt x="2471" y="83327"/>
                  </a:cubicBezTo>
                  <a:cubicBezTo>
                    <a:pt x="-387" y="67468"/>
                    <a:pt x="-558" y="50122"/>
                    <a:pt x="7158" y="35549"/>
                  </a:cubicBezTo>
                  <a:cubicBezTo>
                    <a:pt x="8577" y="32675"/>
                    <a:pt x="10150" y="29880"/>
                    <a:pt x="11872" y="27177"/>
                  </a:cubicBezTo>
                  <a:cubicBezTo>
                    <a:pt x="19513" y="15374"/>
                    <a:pt x="30862" y="6448"/>
                    <a:pt x="44133" y="1802"/>
                  </a:cubicBezTo>
                  <a:close/>
                </a:path>
              </a:pathLst>
            </a:custGeom>
            <a:solidFill>
              <a:srgbClr val="393206"/>
            </a:solidFill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1" name="任意多边形: 形状 60"/>
          <p:cNvSpPr/>
          <p:nvPr/>
        </p:nvSpPr>
        <p:spPr>
          <a:xfrm>
            <a:off x="7307010" y="5395202"/>
            <a:ext cx="1680791" cy="1298969"/>
          </a:xfrm>
          <a:custGeom>
            <a:avLst/>
            <a:gdLst>
              <a:gd name="connsiteX0" fmla="*/ 1296381 w 2241055"/>
              <a:gd name="connsiteY0" fmla="*/ 1433496 h 1731958"/>
              <a:gd name="connsiteX1" fmla="*/ 1356745 w 2241055"/>
              <a:gd name="connsiteY1" fmla="*/ 1436916 h 1731958"/>
              <a:gd name="connsiteX2" fmla="*/ 1495000 w 2241055"/>
              <a:gd name="connsiteY2" fmla="*/ 1470543 h 1731958"/>
              <a:gd name="connsiteX3" fmla="*/ 1709283 w 2241055"/>
              <a:gd name="connsiteY3" fmla="*/ 1533386 h 1731958"/>
              <a:gd name="connsiteX4" fmla="*/ 1849143 w 2241055"/>
              <a:gd name="connsiteY4" fmla="*/ 1577808 h 1731958"/>
              <a:gd name="connsiteX5" fmla="*/ 1898387 w 2241055"/>
              <a:gd name="connsiteY5" fmla="*/ 1609455 h 1731958"/>
              <a:gd name="connsiteX6" fmla="*/ 1954348 w 2241055"/>
              <a:gd name="connsiteY6" fmla="*/ 1655280 h 1731958"/>
              <a:gd name="connsiteX7" fmla="*/ 2019236 w 2241055"/>
              <a:gd name="connsiteY7" fmla="*/ 1703220 h 1731958"/>
              <a:gd name="connsiteX8" fmla="*/ 2069101 w 2241055"/>
              <a:gd name="connsiteY8" fmla="*/ 1731958 h 1731958"/>
              <a:gd name="connsiteX9" fmla="*/ 1148280 w 2241055"/>
              <a:gd name="connsiteY9" fmla="*/ 1731958 h 1731958"/>
              <a:gd name="connsiteX10" fmla="*/ 1119468 w 2241055"/>
              <a:gd name="connsiteY10" fmla="*/ 1712475 h 1731958"/>
              <a:gd name="connsiteX11" fmla="*/ 1058275 w 2241055"/>
              <a:gd name="connsiteY11" fmla="*/ 1660512 h 1731958"/>
              <a:gd name="connsiteX12" fmla="*/ 956409 w 2241055"/>
              <a:gd name="connsiteY12" fmla="*/ 1586337 h 1731958"/>
              <a:gd name="connsiteX13" fmla="*/ 887960 w 2241055"/>
              <a:gd name="connsiteY13" fmla="*/ 1541009 h 1731958"/>
              <a:gd name="connsiteX14" fmla="*/ 881491 w 2241055"/>
              <a:gd name="connsiteY14" fmla="*/ 1531243 h 1731958"/>
              <a:gd name="connsiteX15" fmla="*/ 888702 w 2241055"/>
              <a:gd name="connsiteY15" fmla="*/ 1529388 h 1731958"/>
              <a:gd name="connsiteX16" fmla="*/ 927891 w 2241055"/>
              <a:gd name="connsiteY16" fmla="*/ 1530872 h 1731958"/>
              <a:gd name="connsiteX17" fmla="*/ 1007299 w 2241055"/>
              <a:gd name="connsiteY17" fmla="*/ 1508372 h 1731958"/>
              <a:gd name="connsiteX18" fmla="*/ 1102902 w 2241055"/>
              <a:gd name="connsiteY18" fmla="*/ 1474745 h 1731958"/>
              <a:gd name="connsiteX19" fmla="*/ 1236046 w 2241055"/>
              <a:gd name="connsiteY19" fmla="*/ 1438359 h 1731958"/>
              <a:gd name="connsiteX20" fmla="*/ 1296381 w 2241055"/>
              <a:gd name="connsiteY20" fmla="*/ 1433496 h 1731958"/>
              <a:gd name="connsiteX21" fmla="*/ 740516 w 2241055"/>
              <a:gd name="connsiteY21" fmla="*/ 66 h 1731958"/>
              <a:gd name="connsiteX22" fmla="*/ 799611 w 2241055"/>
              <a:gd name="connsiteY22" fmla="*/ 26646 h 1731958"/>
              <a:gd name="connsiteX23" fmla="*/ 885859 w 2241055"/>
              <a:gd name="connsiteY23" fmla="*/ 52895 h 1731958"/>
              <a:gd name="connsiteX24" fmla="*/ 1021311 w 2241055"/>
              <a:gd name="connsiteY24" fmla="*/ 125463 h 1731958"/>
              <a:gd name="connsiteX25" fmla="*/ 1101707 w 2241055"/>
              <a:gd name="connsiteY25" fmla="*/ 227784 h 1731958"/>
              <a:gd name="connsiteX26" fmla="*/ 1146624 w 2241055"/>
              <a:gd name="connsiteY26" fmla="*/ 358455 h 1731958"/>
              <a:gd name="connsiteX27" fmla="*/ 1186062 w 2241055"/>
              <a:gd name="connsiteY27" fmla="*/ 509484 h 1731958"/>
              <a:gd name="connsiteX28" fmla="*/ 1195745 w 2241055"/>
              <a:gd name="connsiteY28" fmla="*/ 597340 h 1731958"/>
              <a:gd name="connsiteX29" fmla="*/ 1204440 w 2241055"/>
              <a:gd name="connsiteY29" fmla="*/ 687708 h 1731958"/>
              <a:gd name="connsiteX30" fmla="*/ 1213835 w 2241055"/>
              <a:gd name="connsiteY30" fmla="*/ 768642 h 1731958"/>
              <a:gd name="connsiteX31" fmla="*/ 1221252 w 2241055"/>
              <a:gd name="connsiteY31" fmla="*/ 828353 h 1731958"/>
              <a:gd name="connsiteX32" fmla="*/ 1239549 w 2241055"/>
              <a:gd name="connsiteY32" fmla="*/ 892556 h 1731958"/>
              <a:gd name="connsiteX33" fmla="*/ 1285868 w 2241055"/>
              <a:gd name="connsiteY33" fmla="*/ 1005960 h 1731958"/>
              <a:gd name="connsiteX34" fmla="*/ 1396594 w 2241055"/>
              <a:gd name="connsiteY34" fmla="*/ 1066948 h 1731958"/>
              <a:gd name="connsiteX35" fmla="*/ 1500520 w 2241055"/>
              <a:gd name="connsiteY35" fmla="*/ 1127402 h 1731958"/>
              <a:gd name="connsiteX36" fmla="*/ 1735162 w 2241055"/>
              <a:gd name="connsiteY36" fmla="*/ 1290462 h 1731958"/>
              <a:gd name="connsiteX37" fmla="*/ 1624682 w 2241055"/>
              <a:gd name="connsiteY37" fmla="*/ 1133418 h 1731958"/>
              <a:gd name="connsiteX38" fmla="*/ 1509299 w 2241055"/>
              <a:gd name="connsiteY38" fmla="*/ 978928 h 1731958"/>
              <a:gd name="connsiteX39" fmla="*/ 1391608 w 2241055"/>
              <a:gd name="connsiteY39" fmla="*/ 853697 h 1731958"/>
              <a:gd name="connsiteX40" fmla="*/ 1291925 w 2241055"/>
              <a:gd name="connsiteY40" fmla="*/ 695209 h 1731958"/>
              <a:gd name="connsiteX41" fmla="*/ 1268396 w 2241055"/>
              <a:gd name="connsiteY41" fmla="*/ 549084 h 1731958"/>
              <a:gd name="connsiteX42" fmla="*/ 1275360 w 2241055"/>
              <a:gd name="connsiteY42" fmla="*/ 466049 h 1731958"/>
              <a:gd name="connsiteX43" fmla="*/ 1273051 w 2241055"/>
              <a:gd name="connsiteY43" fmla="*/ 369622 h 1731958"/>
              <a:gd name="connsiteX44" fmla="*/ 1277379 w 2241055"/>
              <a:gd name="connsiteY44" fmla="*/ 265860 h 1731958"/>
              <a:gd name="connsiteX45" fmla="*/ 1265016 w 2241055"/>
              <a:gd name="connsiteY45" fmla="*/ 214679 h 1731958"/>
              <a:gd name="connsiteX46" fmla="*/ 1261308 w 2241055"/>
              <a:gd name="connsiteY46" fmla="*/ 175078 h 1731958"/>
              <a:gd name="connsiteX47" fmla="*/ 1257763 w 2241055"/>
              <a:gd name="connsiteY47" fmla="*/ 154845 h 1731958"/>
              <a:gd name="connsiteX48" fmla="*/ 1280305 w 2241055"/>
              <a:gd name="connsiteY48" fmla="*/ 167661 h 1731958"/>
              <a:gd name="connsiteX49" fmla="*/ 1350564 w 2241055"/>
              <a:gd name="connsiteY49" fmla="*/ 209364 h 1731958"/>
              <a:gd name="connsiteX50" fmla="*/ 1411346 w 2241055"/>
              <a:gd name="connsiteY50" fmla="*/ 246945 h 1731958"/>
              <a:gd name="connsiteX51" fmla="*/ 1477814 w 2241055"/>
              <a:gd name="connsiteY51" fmla="*/ 300186 h 1731958"/>
              <a:gd name="connsiteX52" fmla="*/ 1541400 w 2241055"/>
              <a:gd name="connsiteY52" fmla="*/ 382974 h 1731958"/>
              <a:gd name="connsiteX53" fmla="*/ 1605150 w 2241055"/>
              <a:gd name="connsiteY53" fmla="*/ 518054 h 1731958"/>
              <a:gd name="connsiteX54" fmla="*/ 1646605 w 2241055"/>
              <a:gd name="connsiteY54" fmla="*/ 649508 h 1731958"/>
              <a:gd name="connsiteX55" fmla="*/ 1671330 w 2241055"/>
              <a:gd name="connsiteY55" fmla="*/ 766169 h 1731958"/>
              <a:gd name="connsiteX56" fmla="*/ 1703060 w 2241055"/>
              <a:gd name="connsiteY56" fmla="*/ 922019 h 1731958"/>
              <a:gd name="connsiteX57" fmla="*/ 1715751 w 2241055"/>
              <a:gd name="connsiteY57" fmla="*/ 1016221 h 1731958"/>
              <a:gd name="connsiteX58" fmla="*/ 1729598 w 2241055"/>
              <a:gd name="connsiteY58" fmla="*/ 1117181 h 1731958"/>
              <a:gd name="connsiteX59" fmla="*/ 1746822 w 2241055"/>
              <a:gd name="connsiteY59" fmla="*/ 1255106 h 1731958"/>
              <a:gd name="connsiteX60" fmla="*/ 1785064 w 2241055"/>
              <a:gd name="connsiteY60" fmla="*/ 1329940 h 1731958"/>
              <a:gd name="connsiteX61" fmla="*/ 1924348 w 2241055"/>
              <a:gd name="connsiteY61" fmla="*/ 1445323 h 1731958"/>
              <a:gd name="connsiteX62" fmla="*/ 2050239 w 2241055"/>
              <a:gd name="connsiteY62" fmla="*/ 1578055 h 1731958"/>
              <a:gd name="connsiteX63" fmla="*/ 2107478 w 2241055"/>
              <a:gd name="connsiteY63" fmla="*/ 1636736 h 1731958"/>
              <a:gd name="connsiteX64" fmla="*/ 2046366 w 2241055"/>
              <a:gd name="connsiteY64" fmla="*/ 1493289 h 1731958"/>
              <a:gd name="connsiteX65" fmla="*/ 1983028 w 2241055"/>
              <a:gd name="connsiteY65" fmla="*/ 1343868 h 1731958"/>
              <a:gd name="connsiteX66" fmla="*/ 1875887 w 2241055"/>
              <a:gd name="connsiteY66" fmla="*/ 1177511 h 1731958"/>
              <a:gd name="connsiteX67" fmla="*/ 1842385 w 2241055"/>
              <a:gd name="connsiteY67" fmla="*/ 1093858 h 1731958"/>
              <a:gd name="connsiteX68" fmla="*/ 1827550 w 2241055"/>
              <a:gd name="connsiteY68" fmla="*/ 933516 h 1731958"/>
              <a:gd name="connsiteX69" fmla="*/ 1840324 w 2241055"/>
              <a:gd name="connsiteY69" fmla="*/ 806512 h 1731958"/>
              <a:gd name="connsiteX70" fmla="*/ 1854212 w 2241055"/>
              <a:gd name="connsiteY70" fmla="*/ 700484 h 1731958"/>
              <a:gd name="connsiteX71" fmla="*/ 1872342 w 2241055"/>
              <a:gd name="connsiteY71" fmla="*/ 545870 h 1731958"/>
              <a:gd name="connsiteX72" fmla="*/ 1868923 w 2241055"/>
              <a:gd name="connsiteY72" fmla="*/ 490569 h 1731958"/>
              <a:gd name="connsiteX73" fmla="*/ 1882316 w 2241055"/>
              <a:gd name="connsiteY73" fmla="*/ 495637 h 1731958"/>
              <a:gd name="connsiteX74" fmla="*/ 1918455 w 2241055"/>
              <a:gd name="connsiteY74" fmla="*/ 535815 h 1731958"/>
              <a:gd name="connsiteX75" fmla="*/ 1996463 w 2241055"/>
              <a:gd name="connsiteY75" fmla="*/ 616914 h 1731958"/>
              <a:gd name="connsiteX76" fmla="*/ 2070638 w 2241055"/>
              <a:gd name="connsiteY76" fmla="*/ 703821 h 1731958"/>
              <a:gd name="connsiteX77" fmla="*/ 2211570 w 2241055"/>
              <a:gd name="connsiteY77" fmla="*/ 987128 h 1731958"/>
              <a:gd name="connsiteX78" fmla="*/ 2225416 w 2241055"/>
              <a:gd name="connsiteY78" fmla="*/ 1061633 h 1731958"/>
              <a:gd name="connsiteX79" fmla="*/ 2227394 w 2241055"/>
              <a:gd name="connsiteY79" fmla="*/ 1130162 h 1731958"/>
              <a:gd name="connsiteX80" fmla="*/ 2239757 w 2241055"/>
              <a:gd name="connsiteY80" fmla="*/ 1269941 h 1731958"/>
              <a:gd name="connsiteX81" fmla="*/ 2225746 w 2241055"/>
              <a:gd name="connsiteY81" fmla="*/ 1404239 h 1731958"/>
              <a:gd name="connsiteX82" fmla="*/ 2203698 w 2241055"/>
              <a:gd name="connsiteY82" fmla="*/ 1496173 h 1731958"/>
              <a:gd name="connsiteX83" fmla="*/ 2178026 w 2241055"/>
              <a:gd name="connsiteY83" fmla="*/ 1583659 h 1731958"/>
              <a:gd name="connsiteX84" fmla="*/ 2165170 w 2241055"/>
              <a:gd name="connsiteY84" fmla="*/ 1656350 h 1731958"/>
              <a:gd name="connsiteX85" fmla="*/ 2166860 w 2241055"/>
              <a:gd name="connsiteY85" fmla="*/ 1693685 h 1731958"/>
              <a:gd name="connsiteX86" fmla="*/ 2193356 w 2241055"/>
              <a:gd name="connsiteY86" fmla="*/ 1727312 h 1731958"/>
              <a:gd name="connsiteX87" fmla="*/ 2197558 w 2241055"/>
              <a:gd name="connsiteY87" fmla="*/ 1731958 h 1731958"/>
              <a:gd name="connsiteX88" fmla="*/ 2157488 w 2241055"/>
              <a:gd name="connsiteY88" fmla="*/ 1731958 h 1731958"/>
              <a:gd name="connsiteX89" fmla="*/ 2085102 w 2241055"/>
              <a:gd name="connsiteY89" fmla="*/ 1656598 h 1731958"/>
              <a:gd name="connsiteX90" fmla="*/ 2013728 w 2241055"/>
              <a:gd name="connsiteY90" fmla="*/ 1575952 h 1731958"/>
              <a:gd name="connsiteX91" fmla="*/ 1926614 w 2241055"/>
              <a:gd name="connsiteY91" fmla="*/ 1487685 h 1731958"/>
              <a:gd name="connsiteX92" fmla="*/ 1832908 w 2241055"/>
              <a:gd name="connsiteY92" fmla="*/ 1404568 h 1731958"/>
              <a:gd name="connsiteX93" fmla="*/ 1782345 w 2241055"/>
              <a:gd name="connsiteY93" fmla="*/ 1372384 h 1731958"/>
              <a:gd name="connsiteX94" fmla="*/ 1613392 w 2241055"/>
              <a:gd name="connsiteY94" fmla="*/ 1321122 h 1731958"/>
              <a:gd name="connsiteX95" fmla="*/ 1367254 w 2241055"/>
              <a:gd name="connsiteY95" fmla="*/ 1308388 h 1731958"/>
              <a:gd name="connsiteX96" fmla="*/ 1275442 w 2241055"/>
              <a:gd name="connsiteY96" fmla="*/ 1310984 h 1731958"/>
              <a:gd name="connsiteX97" fmla="*/ 1110114 w 2241055"/>
              <a:gd name="connsiteY97" fmla="*/ 1325201 h 1731958"/>
              <a:gd name="connsiteX98" fmla="*/ 1017808 w 2241055"/>
              <a:gd name="connsiteY98" fmla="*/ 1326355 h 1731958"/>
              <a:gd name="connsiteX99" fmla="*/ 919979 w 2241055"/>
              <a:gd name="connsiteY99" fmla="*/ 1316753 h 1731958"/>
              <a:gd name="connsiteX100" fmla="*/ 838264 w 2241055"/>
              <a:gd name="connsiteY100" fmla="*/ 1289391 h 1731958"/>
              <a:gd name="connsiteX101" fmla="*/ 717523 w 2241055"/>
              <a:gd name="connsiteY101" fmla="*/ 1212290 h 1731958"/>
              <a:gd name="connsiteX102" fmla="*/ 649818 w 2241055"/>
              <a:gd name="connsiteY102" fmla="*/ 1161274 h 1731958"/>
              <a:gd name="connsiteX103" fmla="*/ 612937 w 2241055"/>
              <a:gd name="connsiteY103" fmla="*/ 1138115 h 1731958"/>
              <a:gd name="connsiteX104" fmla="*/ 554297 w 2241055"/>
              <a:gd name="connsiteY104" fmla="*/ 1105148 h 1731958"/>
              <a:gd name="connsiteX105" fmla="*/ 537032 w 2241055"/>
              <a:gd name="connsiteY105" fmla="*/ 1089530 h 1731958"/>
              <a:gd name="connsiteX106" fmla="*/ 573500 w 2241055"/>
              <a:gd name="connsiteY106" fmla="*/ 1081619 h 1731958"/>
              <a:gd name="connsiteX107" fmla="*/ 653032 w 2241055"/>
              <a:gd name="connsiteY107" fmla="*/ 1049724 h 1731958"/>
              <a:gd name="connsiteX108" fmla="*/ 712578 w 2241055"/>
              <a:gd name="connsiteY108" fmla="*/ 1023433 h 1731958"/>
              <a:gd name="connsiteX109" fmla="*/ 895090 w 2241055"/>
              <a:gd name="connsiteY109" fmla="*/ 977526 h 1731958"/>
              <a:gd name="connsiteX110" fmla="*/ 1043975 w 2241055"/>
              <a:gd name="connsiteY110" fmla="*/ 992443 h 1731958"/>
              <a:gd name="connsiteX111" fmla="*/ 1143576 w 2241055"/>
              <a:gd name="connsiteY111" fmla="*/ 1024422 h 1731958"/>
              <a:gd name="connsiteX112" fmla="*/ 1242475 w 2241055"/>
              <a:gd name="connsiteY112" fmla="*/ 1057883 h 1731958"/>
              <a:gd name="connsiteX113" fmla="*/ 1337830 w 2241055"/>
              <a:gd name="connsiteY113" fmla="*/ 1098431 h 1731958"/>
              <a:gd name="connsiteX114" fmla="*/ 1404342 w 2241055"/>
              <a:gd name="connsiteY114" fmla="*/ 1132593 h 1731958"/>
              <a:gd name="connsiteX115" fmla="*/ 1486180 w 2241055"/>
              <a:gd name="connsiteY115" fmla="*/ 1178664 h 1731958"/>
              <a:gd name="connsiteX116" fmla="*/ 1602264 w 2241055"/>
              <a:gd name="connsiteY116" fmla="*/ 1243814 h 1731958"/>
              <a:gd name="connsiteX117" fmla="*/ 1677346 w 2241055"/>
              <a:gd name="connsiteY117" fmla="*/ 1285271 h 1731958"/>
              <a:gd name="connsiteX118" fmla="*/ 1587305 w 2241055"/>
              <a:gd name="connsiteY118" fmla="*/ 1224818 h 1731958"/>
              <a:gd name="connsiteX119" fmla="*/ 1439862 w 2241055"/>
              <a:gd name="connsiteY119" fmla="*/ 1136014 h 1731958"/>
              <a:gd name="connsiteX120" fmla="*/ 1212599 w 2241055"/>
              <a:gd name="connsiteY120" fmla="*/ 1002994 h 1731958"/>
              <a:gd name="connsiteX121" fmla="*/ 1141432 w 2241055"/>
              <a:gd name="connsiteY121" fmla="*/ 964175 h 1731958"/>
              <a:gd name="connsiteX122" fmla="*/ 1010596 w 2241055"/>
              <a:gd name="connsiteY122" fmla="*/ 899272 h 1731958"/>
              <a:gd name="connsiteX123" fmla="*/ 923318 w 2241055"/>
              <a:gd name="connsiteY123" fmla="*/ 879287 h 1731958"/>
              <a:gd name="connsiteX124" fmla="*/ 720944 w 2241055"/>
              <a:gd name="connsiteY124" fmla="*/ 843971 h 1731958"/>
              <a:gd name="connsiteX125" fmla="*/ 617304 w 2241055"/>
              <a:gd name="connsiteY125" fmla="*/ 829383 h 1731958"/>
              <a:gd name="connsiteX126" fmla="*/ 409986 w 2241055"/>
              <a:gd name="connsiteY126" fmla="*/ 785496 h 1731958"/>
              <a:gd name="connsiteX127" fmla="*/ 273998 w 2241055"/>
              <a:gd name="connsiteY127" fmla="*/ 696116 h 1731958"/>
              <a:gd name="connsiteX128" fmla="*/ 209179 w 2241055"/>
              <a:gd name="connsiteY128" fmla="*/ 613699 h 1731958"/>
              <a:gd name="connsiteX129" fmla="*/ 135332 w 2241055"/>
              <a:gd name="connsiteY129" fmla="*/ 523824 h 1731958"/>
              <a:gd name="connsiteX130" fmla="*/ 72778 w 2241055"/>
              <a:gd name="connsiteY130" fmla="*/ 455089 h 1731958"/>
              <a:gd name="connsiteX131" fmla="*/ 37670 w 2241055"/>
              <a:gd name="connsiteY131" fmla="*/ 418702 h 1731958"/>
              <a:gd name="connsiteX132" fmla="*/ 1653 w 2241055"/>
              <a:gd name="connsiteY132" fmla="*/ 385941 h 1731958"/>
              <a:gd name="connsiteX133" fmla="*/ 3137 w 2241055"/>
              <a:gd name="connsiteY133" fmla="*/ 374856 h 1731958"/>
              <a:gd name="connsiteX134" fmla="*/ 53000 w 2241055"/>
              <a:gd name="connsiteY134" fmla="*/ 388495 h 1731958"/>
              <a:gd name="connsiteX135" fmla="*/ 147201 w 2241055"/>
              <a:gd name="connsiteY135" fmla="*/ 393688 h 1731958"/>
              <a:gd name="connsiteX136" fmla="*/ 224014 w 2241055"/>
              <a:gd name="connsiteY136" fmla="*/ 395213 h 1731958"/>
              <a:gd name="connsiteX137" fmla="*/ 342816 w 2241055"/>
              <a:gd name="connsiteY137" fmla="*/ 396160 h 1731958"/>
              <a:gd name="connsiteX138" fmla="*/ 495782 w 2241055"/>
              <a:gd name="connsiteY138" fmla="*/ 424430 h 1731958"/>
              <a:gd name="connsiteX139" fmla="*/ 575809 w 2241055"/>
              <a:gd name="connsiteY139" fmla="*/ 447671 h 1731958"/>
              <a:gd name="connsiteX140" fmla="*/ 660120 w 2241055"/>
              <a:gd name="connsiteY140" fmla="*/ 471572 h 1731958"/>
              <a:gd name="connsiteX141" fmla="*/ 716658 w 2241055"/>
              <a:gd name="connsiteY141" fmla="*/ 507836 h 1731958"/>
              <a:gd name="connsiteX142" fmla="*/ 783909 w 2241055"/>
              <a:gd name="connsiteY142" fmla="*/ 594372 h 1731958"/>
              <a:gd name="connsiteX143" fmla="*/ 831917 w 2241055"/>
              <a:gd name="connsiteY143" fmla="*/ 659687 h 1731958"/>
              <a:gd name="connsiteX144" fmla="*/ 872631 w 2241055"/>
              <a:gd name="connsiteY144" fmla="*/ 720304 h 1731958"/>
              <a:gd name="connsiteX145" fmla="*/ 923524 w 2241055"/>
              <a:gd name="connsiteY145" fmla="*/ 806348 h 1731958"/>
              <a:gd name="connsiteX146" fmla="*/ 956861 w 2241055"/>
              <a:gd name="connsiteY146" fmla="*/ 852295 h 1731958"/>
              <a:gd name="connsiteX147" fmla="*/ 1003592 w 2241055"/>
              <a:gd name="connsiteY147" fmla="*/ 877514 h 1731958"/>
              <a:gd name="connsiteX148" fmla="*/ 1158286 w 2241055"/>
              <a:gd name="connsiteY148" fmla="*/ 946332 h 1731958"/>
              <a:gd name="connsiteX149" fmla="*/ 1243341 w 2241055"/>
              <a:gd name="connsiteY149" fmla="*/ 986098 h 1731958"/>
              <a:gd name="connsiteX150" fmla="*/ 1180868 w 2241055"/>
              <a:gd name="connsiteY150" fmla="*/ 896347 h 1731958"/>
              <a:gd name="connsiteX151" fmla="*/ 1087738 w 2241055"/>
              <a:gd name="connsiteY151" fmla="*/ 764192 h 1731958"/>
              <a:gd name="connsiteX152" fmla="*/ 1027698 w 2241055"/>
              <a:gd name="connsiteY152" fmla="*/ 704604 h 1731958"/>
              <a:gd name="connsiteX153" fmla="*/ 934278 w 2241055"/>
              <a:gd name="connsiteY153" fmla="*/ 620622 h 1731958"/>
              <a:gd name="connsiteX154" fmla="*/ 865873 w 2241055"/>
              <a:gd name="connsiteY154" fmla="*/ 507918 h 1731958"/>
              <a:gd name="connsiteX155" fmla="*/ 825283 w 2241055"/>
              <a:gd name="connsiteY155" fmla="*/ 392864 h 1731958"/>
              <a:gd name="connsiteX156" fmla="*/ 814857 w 2241055"/>
              <a:gd name="connsiteY156" fmla="*/ 302782 h 1731958"/>
              <a:gd name="connsiteX157" fmla="*/ 798746 w 2241055"/>
              <a:gd name="connsiteY157" fmla="*/ 231327 h 1731958"/>
              <a:gd name="connsiteX158" fmla="*/ 772990 w 2241055"/>
              <a:gd name="connsiteY158" fmla="*/ 152373 h 1731958"/>
              <a:gd name="connsiteX159" fmla="*/ 750448 w 2241055"/>
              <a:gd name="connsiteY159" fmla="*/ 77333 h 1731958"/>
              <a:gd name="connsiteX160" fmla="*/ 750448 w 2241055"/>
              <a:gd name="connsiteY160" fmla="*/ 34641 h 1731958"/>
              <a:gd name="connsiteX161" fmla="*/ 733965 w 2241055"/>
              <a:gd name="connsiteY161" fmla="*/ 10286 h 1731958"/>
              <a:gd name="connsiteX162" fmla="*/ 735969 w 2241055"/>
              <a:gd name="connsiteY162" fmla="*/ 1061 h 1731958"/>
              <a:gd name="connsiteX163" fmla="*/ 740516 w 2241055"/>
              <a:gd name="connsiteY163" fmla="*/ 66 h 173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2241055" h="1731958">
                <a:moveTo>
                  <a:pt x="1296381" y="1433496"/>
                </a:moveTo>
                <a:cubicBezTo>
                  <a:pt x="1316557" y="1432898"/>
                  <a:pt x="1336739" y="1433681"/>
                  <a:pt x="1356745" y="1436916"/>
                </a:cubicBezTo>
                <a:cubicBezTo>
                  <a:pt x="1403599" y="1444458"/>
                  <a:pt x="1450412" y="1453935"/>
                  <a:pt x="1495000" y="1470543"/>
                </a:cubicBezTo>
                <a:cubicBezTo>
                  <a:pt x="1565316" y="1495108"/>
                  <a:pt x="1636836" y="1516082"/>
                  <a:pt x="1709283" y="1533386"/>
                </a:cubicBezTo>
                <a:cubicBezTo>
                  <a:pt x="1756726" y="1545466"/>
                  <a:pt x="1803425" y="1560298"/>
                  <a:pt x="1849143" y="1577808"/>
                </a:cubicBezTo>
                <a:cubicBezTo>
                  <a:pt x="1867456" y="1585059"/>
                  <a:pt x="1884183" y="1595809"/>
                  <a:pt x="1898387" y="1609455"/>
                </a:cubicBezTo>
                <a:cubicBezTo>
                  <a:pt x="1915580" y="1626432"/>
                  <a:pt x="1934312" y="1641773"/>
                  <a:pt x="1954348" y="1655280"/>
                </a:cubicBezTo>
                <a:cubicBezTo>
                  <a:pt x="1976580" y="1670156"/>
                  <a:pt x="1997514" y="1687340"/>
                  <a:pt x="2019236" y="1703220"/>
                </a:cubicBezTo>
                <a:lnTo>
                  <a:pt x="2069101" y="1731958"/>
                </a:lnTo>
                <a:lnTo>
                  <a:pt x="1148280" y="1731958"/>
                </a:lnTo>
                <a:lnTo>
                  <a:pt x="1119468" y="1712475"/>
                </a:lnTo>
                <a:cubicBezTo>
                  <a:pt x="1096762" y="1697930"/>
                  <a:pt x="1080650" y="1675389"/>
                  <a:pt x="1058275" y="1660512"/>
                </a:cubicBezTo>
                <a:cubicBezTo>
                  <a:pt x="1023083" y="1637519"/>
                  <a:pt x="990281" y="1611062"/>
                  <a:pt x="956409" y="1586337"/>
                </a:cubicBezTo>
                <a:cubicBezTo>
                  <a:pt x="935556" y="1568536"/>
                  <a:pt x="911738" y="1554648"/>
                  <a:pt x="887960" y="1541009"/>
                </a:cubicBezTo>
                <a:cubicBezTo>
                  <a:pt x="883428" y="1539649"/>
                  <a:pt x="882891" y="1534950"/>
                  <a:pt x="881491" y="1531243"/>
                </a:cubicBezTo>
                <a:lnTo>
                  <a:pt x="888702" y="1529388"/>
                </a:lnTo>
                <a:cubicBezTo>
                  <a:pt x="901065" y="1535487"/>
                  <a:pt x="914828" y="1532437"/>
                  <a:pt x="927891" y="1530872"/>
                </a:cubicBezTo>
                <a:cubicBezTo>
                  <a:pt x="955295" y="1527287"/>
                  <a:pt x="981462" y="1517850"/>
                  <a:pt x="1007299" y="1508372"/>
                </a:cubicBezTo>
                <a:cubicBezTo>
                  <a:pt x="1038988" y="1496668"/>
                  <a:pt x="1071420" y="1487026"/>
                  <a:pt x="1102902" y="1474745"/>
                </a:cubicBezTo>
                <a:cubicBezTo>
                  <a:pt x="1146089" y="1458798"/>
                  <a:pt x="1189935" y="1443098"/>
                  <a:pt x="1236046" y="1438359"/>
                </a:cubicBezTo>
                <a:cubicBezTo>
                  <a:pt x="1256032" y="1436072"/>
                  <a:pt x="1276204" y="1434094"/>
                  <a:pt x="1296381" y="1433496"/>
                </a:cubicBezTo>
                <a:close/>
                <a:moveTo>
                  <a:pt x="740516" y="66"/>
                </a:moveTo>
                <a:cubicBezTo>
                  <a:pt x="761616" y="5630"/>
                  <a:pt x="778800" y="20341"/>
                  <a:pt x="799611" y="26646"/>
                </a:cubicBezTo>
                <a:cubicBezTo>
                  <a:pt x="828126" y="36083"/>
                  <a:pt x="857672" y="42264"/>
                  <a:pt x="885859" y="52895"/>
                </a:cubicBezTo>
                <a:cubicBezTo>
                  <a:pt x="933949" y="70574"/>
                  <a:pt x="983275" y="89983"/>
                  <a:pt x="1021311" y="125463"/>
                </a:cubicBezTo>
                <a:cubicBezTo>
                  <a:pt x="1052835" y="155422"/>
                  <a:pt x="1082670" y="188306"/>
                  <a:pt x="1101707" y="227784"/>
                </a:cubicBezTo>
                <a:cubicBezTo>
                  <a:pt x="1121265" y="269627"/>
                  <a:pt x="1136322" y="313431"/>
                  <a:pt x="1146624" y="358455"/>
                </a:cubicBezTo>
                <a:cubicBezTo>
                  <a:pt x="1158410" y="409182"/>
                  <a:pt x="1173945" y="458879"/>
                  <a:pt x="1186062" y="509484"/>
                </a:cubicBezTo>
                <a:cubicBezTo>
                  <a:pt x="1192613" y="538329"/>
                  <a:pt x="1191996" y="568123"/>
                  <a:pt x="1195745" y="597340"/>
                </a:cubicBezTo>
                <a:cubicBezTo>
                  <a:pt x="1199454" y="627339"/>
                  <a:pt x="1203574" y="657421"/>
                  <a:pt x="1204440" y="687708"/>
                </a:cubicBezTo>
                <a:cubicBezTo>
                  <a:pt x="1205181" y="714948"/>
                  <a:pt x="1211610" y="741568"/>
                  <a:pt x="1213835" y="768642"/>
                </a:cubicBezTo>
                <a:cubicBezTo>
                  <a:pt x="1215731" y="788587"/>
                  <a:pt x="1215814" y="808902"/>
                  <a:pt x="1221252" y="828353"/>
                </a:cubicBezTo>
                <a:cubicBezTo>
                  <a:pt x="1227228" y="849822"/>
                  <a:pt x="1233903" y="871045"/>
                  <a:pt x="1239549" y="892556"/>
                </a:cubicBezTo>
                <a:cubicBezTo>
                  <a:pt x="1249069" y="932486"/>
                  <a:pt x="1267324" y="969657"/>
                  <a:pt x="1285868" y="1005960"/>
                </a:cubicBezTo>
                <a:cubicBezTo>
                  <a:pt x="1322295" y="1026894"/>
                  <a:pt x="1360043" y="1045686"/>
                  <a:pt x="1396594" y="1066948"/>
                </a:cubicBezTo>
                <a:cubicBezTo>
                  <a:pt x="1432381" y="1085063"/>
                  <a:pt x="1467082" y="1105248"/>
                  <a:pt x="1500520" y="1127402"/>
                </a:cubicBezTo>
                <a:cubicBezTo>
                  <a:pt x="1581949" y="1176852"/>
                  <a:pt x="1657814" y="1234914"/>
                  <a:pt x="1735162" y="1290462"/>
                </a:cubicBezTo>
                <a:cubicBezTo>
                  <a:pt x="1704419" y="1234048"/>
                  <a:pt x="1661686" y="1185588"/>
                  <a:pt x="1624682" y="1133418"/>
                </a:cubicBezTo>
                <a:cubicBezTo>
                  <a:pt x="1585740" y="1082278"/>
                  <a:pt x="1546675" y="1031222"/>
                  <a:pt x="1509299" y="978928"/>
                </a:cubicBezTo>
                <a:cubicBezTo>
                  <a:pt x="1475672" y="932033"/>
                  <a:pt x="1426594" y="899437"/>
                  <a:pt x="1391608" y="853697"/>
                </a:cubicBezTo>
                <a:cubicBezTo>
                  <a:pt x="1351842" y="805647"/>
                  <a:pt x="1311210" y="755496"/>
                  <a:pt x="1291925" y="695209"/>
                </a:cubicBezTo>
                <a:cubicBezTo>
                  <a:pt x="1279219" y="647410"/>
                  <a:pt x="1271336" y="598456"/>
                  <a:pt x="1268396" y="549084"/>
                </a:cubicBezTo>
                <a:cubicBezTo>
                  <a:pt x="1266253" y="521145"/>
                  <a:pt x="1274701" y="493906"/>
                  <a:pt x="1275360" y="466049"/>
                </a:cubicBezTo>
                <a:cubicBezTo>
                  <a:pt x="1275360" y="433907"/>
                  <a:pt x="1274494" y="401724"/>
                  <a:pt x="1273051" y="369622"/>
                </a:cubicBezTo>
                <a:cubicBezTo>
                  <a:pt x="1275112" y="335132"/>
                  <a:pt x="1282612" y="300475"/>
                  <a:pt x="1277379" y="265860"/>
                </a:cubicBezTo>
                <a:cubicBezTo>
                  <a:pt x="1274906" y="248429"/>
                  <a:pt x="1268148" y="231946"/>
                  <a:pt x="1265016" y="214679"/>
                </a:cubicBezTo>
                <a:cubicBezTo>
                  <a:pt x="1262379" y="201617"/>
                  <a:pt x="1266540" y="187687"/>
                  <a:pt x="1261308" y="175078"/>
                </a:cubicBezTo>
                <a:cubicBezTo>
                  <a:pt x="1259618" y="168484"/>
                  <a:pt x="1254549" y="161727"/>
                  <a:pt x="1257763" y="154845"/>
                </a:cubicBezTo>
                <a:cubicBezTo>
                  <a:pt x="1266459" y="156451"/>
                  <a:pt x="1272558" y="163870"/>
                  <a:pt x="1280305" y="167661"/>
                </a:cubicBezTo>
                <a:cubicBezTo>
                  <a:pt x="1304484" y="180238"/>
                  <a:pt x="1327942" y="194161"/>
                  <a:pt x="1350564" y="209364"/>
                </a:cubicBezTo>
                <a:cubicBezTo>
                  <a:pt x="1369850" y="223416"/>
                  <a:pt x="1391566" y="233636"/>
                  <a:pt x="1411346" y="246945"/>
                </a:cubicBezTo>
                <a:cubicBezTo>
                  <a:pt x="1434688" y="263160"/>
                  <a:pt x="1456897" y="280949"/>
                  <a:pt x="1477814" y="300186"/>
                </a:cubicBezTo>
                <a:cubicBezTo>
                  <a:pt x="1503324" y="324170"/>
                  <a:pt x="1522443" y="353758"/>
                  <a:pt x="1541400" y="382974"/>
                </a:cubicBezTo>
                <a:cubicBezTo>
                  <a:pt x="1568969" y="424718"/>
                  <a:pt x="1588831" y="470912"/>
                  <a:pt x="1605150" y="518054"/>
                </a:cubicBezTo>
                <a:cubicBezTo>
                  <a:pt x="1619819" y="561530"/>
                  <a:pt x="1637744" y="604222"/>
                  <a:pt x="1646605" y="649508"/>
                </a:cubicBezTo>
                <a:cubicBezTo>
                  <a:pt x="1655259" y="688285"/>
                  <a:pt x="1661357" y="727805"/>
                  <a:pt x="1671330" y="766169"/>
                </a:cubicBezTo>
                <a:cubicBezTo>
                  <a:pt x="1684558" y="817556"/>
                  <a:pt x="1694118" y="869767"/>
                  <a:pt x="1703060" y="922019"/>
                </a:cubicBezTo>
                <a:cubicBezTo>
                  <a:pt x="1708498" y="953296"/>
                  <a:pt x="1709447" y="985109"/>
                  <a:pt x="1715751" y="1016221"/>
                </a:cubicBezTo>
                <a:cubicBezTo>
                  <a:pt x="1722592" y="1049559"/>
                  <a:pt x="1724489" y="1083556"/>
                  <a:pt x="1729598" y="1117181"/>
                </a:cubicBezTo>
                <a:cubicBezTo>
                  <a:pt x="1734625" y="1163170"/>
                  <a:pt x="1734295" y="1210189"/>
                  <a:pt x="1746822" y="1255106"/>
                </a:cubicBezTo>
                <a:cubicBezTo>
                  <a:pt x="1752881" y="1282673"/>
                  <a:pt x="1764295" y="1310160"/>
                  <a:pt x="1785064" y="1329940"/>
                </a:cubicBezTo>
                <a:cubicBezTo>
                  <a:pt x="1831670" y="1368098"/>
                  <a:pt x="1881244" y="1402878"/>
                  <a:pt x="1924348" y="1445323"/>
                </a:cubicBezTo>
                <a:cubicBezTo>
                  <a:pt x="1967452" y="1487767"/>
                  <a:pt x="2011915" y="1530460"/>
                  <a:pt x="2050239" y="1578055"/>
                </a:cubicBezTo>
                <a:cubicBezTo>
                  <a:pt x="2068273" y="1598608"/>
                  <a:pt x="2087379" y="1618196"/>
                  <a:pt x="2107478" y="1636736"/>
                </a:cubicBezTo>
                <a:cubicBezTo>
                  <a:pt x="2086132" y="1589345"/>
                  <a:pt x="2068123" y="1540514"/>
                  <a:pt x="2046366" y="1493289"/>
                </a:cubicBezTo>
                <a:cubicBezTo>
                  <a:pt x="2023906" y="1443839"/>
                  <a:pt x="2005158" y="1393194"/>
                  <a:pt x="1983028" y="1343868"/>
                </a:cubicBezTo>
                <a:cubicBezTo>
                  <a:pt x="1951505" y="1285724"/>
                  <a:pt x="1907370" y="1235655"/>
                  <a:pt x="1875887" y="1177511"/>
                </a:cubicBezTo>
                <a:cubicBezTo>
                  <a:pt x="1861959" y="1150931"/>
                  <a:pt x="1846752" y="1123939"/>
                  <a:pt x="1842385" y="1093858"/>
                </a:cubicBezTo>
                <a:cubicBezTo>
                  <a:pt x="1835710" y="1040657"/>
                  <a:pt x="1826519" y="987376"/>
                  <a:pt x="1827550" y="933516"/>
                </a:cubicBezTo>
                <a:cubicBezTo>
                  <a:pt x="1829321" y="890990"/>
                  <a:pt x="1835792" y="848834"/>
                  <a:pt x="1840324" y="806512"/>
                </a:cubicBezTo>
                <a:cubicBezTo>
                  <a:pt x="1843126" y="770908"/>
                  <a:pt x="1851739" y="736129"/>
                  <a:pt x="1854212" y="700484"/>
                </a:cubicBezTo>
                <a:cubicBezTo>
                  <a:pt x="1862454" y="649180"/>
                  <a:pt x="1864020" y="597134"/>
                  <a:pt x="1872342" y="545870"/>
                </a:cubicBezTo>
                <a:cubicBezTo>
                  <a:pt x="1875846" y="527368"/>
                  <a:pt x="1871725" y="508783"/>
                  <a:pt x="1868923" y="490569"/>
                </a:cubicBezTo>
                <a:cubicBezTo>
                  <a:pt x="1873620" y="491393"/>
                  <a:pt x="1878855" y="491681"/>
                  <a:pt x="1882316" y="495637"/>
                </a:cubicBezTo>
                <a:cubicBezTo>
                  <a:pt x="1895915" y="507546"/>
                  <a:pt x="1905557" y="523123"/>
                  <a:pt x="1918455" y="535815"/>
                </a:cubicBezTo>
                <a:cubicBezTo>
                  <a:pt x="1945117" y="562189"/>
                  <a:pt x="1969389" y="590911"/>
                  <a:pt x="1996463" y="616914"/>
                </a:cubicBezTo>
                <a:cubicBezTo>
                  <a:pt x="2023537" y="643780"/>
                  <a:pt x="2046572" y="674275"/>
                  <a:pt x="2070638" y="703821"/>
                </a:cubicBezTo>
                <a:cubicBezTo>
                  <a:pt x="2140152" y="785261"/>
                  <a:pt x="2188552" y="882559"/>
                  <a:pt x="2211570" y="987128"/>
                </a:cubicBezTo>
                <a:cubicBezTo>
                  <a:pt x="2216762" y="1011853"/>
                  <a:pt x="2222819" y="1036578"/>
                  <a:pt x="2225416" y="1061633"/>
                </a:cubicBezTo>
                <a:cubicBezTo>
                  <a:pt x="2227929" y="1084421"/>
                  <a:pt x="2222861" y="1107498"/>
                  <a:pt x="2227394" y="1130162"/>
                </a:cubicBezTo>
                <a:cubicBezTo>
                  <a:pt x="2235635" y="1176357"/>
                  <a:pt x="2234852" y="1223375"/>
                  <a:pt x="2239757" y="1269941"/>
                </a:cubicBezTo>
                <a:cubicBezTo>
                  <a:pt x="2244454" y="1315269"/>
                  <a:pt x="2235635" y="1360269"/>
                  <a:pt x="2225746" y="1404239"/>
                </a:cubicBezTo>
                <a:cubicBezTo>
                  <a:pt x="2217750" y="1434732"/>
                  <a:pt x="2209262" y="1465145"/>
                  <a:pt x="2203698" y="1496173"/>
                </a:cubicBezTo>
                <a:cubicBezTo>
                  <a:pt x="2198425" y="1526298"/>
                  <a:pt x="2183301" y="1553536"/>
                  <a:pt x="2178026" y="1583659"/>
                </a:cubicBezTo>
                <a:cubicBezTo>
                  <a:pt x="2173906" y="1607931"/>
                  <a:pt x="2164014" y="1631378"/>
                  <a:pt x="2165170" y="1656350"/>
                </a:cubicBezTo>
                <a:cubicBezTo>
                  <a:pt x="2165582" y="1668713"/>
                  <a:pt x="2162985" y="1681569"/>
                  <a:pt x="2166860" y="1693685"/>
                </a:cubicBezTo>
                <a:cubicBezTo>
                  <a:pt x="2170650" y="1708067"/>
                  <a:pt x="2184042" y="1716597"/>
                  <a:pt x="2193356" y="1727312"/>
                </a:cubicBezTo>
                <a:lnTo>
                  <a:pt x="2197558" y="1731958"/>
                </a:lnTo>
                <a:lnTo>
                  <a:pt x="2157488" y="1731958"/>
                </a:lnTo>
                <a:lnTo>
                  <a:pt x="2085102" y="1656598"/>
                </a:lnTo>
                <a:cubicBezTo>
                  <a:pt x="2061778" y="1629318"/>
                  <a:pt x="2036764" y="1603521"/>
                  <a:pt x="2013728" y="1575952"/>
                </a:cubicBezTo>
                <a:cubicBezTo>
                  <a:pt x="1986984" y="1544347"/>
                  <a:pt x="1955295" y="1517479"/>
                  <a:pt x="1926614" y="1487685"/>
                </a:cubicBezTo>
                <a:cubicBezTo>
                  <a:pt x="1897284" y="1457904"/>
                  <a:pt x="1865977" y="1430135"/>
                  <a:pt x="1832908" y="1404568"/>
                </a:cubicBezTo>
                <a:cubicBezTo>
                  <a:pt x="1816918" y="1392617"/>
                  <a:pt x="1801918" y="1378194"/>
                  <a:pt x="1782345" y="1372384"/>
                </a:cubicBezTo>
                <a:cubicBezTo>
                  <a:pt x="1726548" y="1353922"/>
                  <a:pt x="1672896" y="1326313"/>
                  <a:pt x="1613392" y="1321122"/>
                </a:cubicBezTo>
                <a:cubicBezTo>
                  <a:pt x="1531510" y="1314116"/>
                  <a:pt x="1449300" y="1311520"/>
                  <a:pt x="1367254" y="1308388"/>
                </a:cubicBezTo>
                <a:cubicBezTo>
                  <a:pt x="1336594" y="1307440"/>
                  <a:pt x="1306018" y="1309996"/>
                  <a:pt x="1275442" y="1310984"/>
                </a:cubicBezTo>
                <a:cubicBezTo>
                  <a:pt x="1220058" y="1312756"/>
                  <a:pt x="1165703" y="1327467"/>
                  <a:pt x="1110114" y="1325201"/>
                </a:cubicBezTo>
                <a:cubicBezTo>
                  <a:pt x="1079331" y="1323882"/>
                  <a:pt x="1048549" y="1325654"/>
                  <a:pt x="1017808" y="1326355"/>
                </a:cubicBezTo>
                <a:cubicBezTo>
                  <a:pt x="984841" y="1327302"/>
                  <a:pt x="952410" y="1321246"/>
                  <a:pt x="919979" y="1316753"/>
                </a:cubicBezTo>
                <a:cubicBezTo>
                  <a:pt x="891133" y="1312632"/>
                  <a:pt x="864060" y="1302001"/>
                  <a:pt x="838264" y="1289391"/>
                </a:cubicBezTo>
                <a:cubicBezTo>
                  <a:pt x="799687" y="1261163"/>
                  <a:pt x="759360" y="1235411"/>
                  <a:pt x="717523" y="1212290"/>
                </a:cubicBezTo>
                <a:cubicBezTo>
                  <a:pt x="692056" y="1199227"/>
                  <a:pt x="674955" y="1174791"/>
                  <a:pt x="649818" y="1161274"/>
                </a:cubicBezTo>
                <a:cubicBezTo>
                  <a:pt x="637126" y="1154146"/>
                  <a:pt x="624021" y="1147634"/>
                  <a:pt x="612937" y="1138115"/>
                </a:cubicBezTo>
                <a:cubicBezTo>
                  <a:pt x="595793" y="1123280"/>
                  <a:pt x="574737" y="1114503"/>
                  <a:pt x="554297" y="1105148"/>
                </a:cubicBezTo>
                <a:cubicBezTo>
                  <a:pt x="547262" y="1101560"/>
                  <a:pt x="541305" y="1096171"/>
                  <a:pt x="537032" y="1089530"/>
                </a:cubicBezTo>
                <a:cubicBezTo>
                  <a:pt x="548446" y="1083885"/>
                  <a:pt x="561467" y="1084751"/>
                  <a:pt x="573500" y="1081619"/>
                </a:cubicBezTo>
                <a:cubicBezTo>
                  <a:pt x="601605" y="1075314"/>
                  <a:pt x="626741" y="1061014"/>
                  <a:pt x="653032" y="1049724"/>
                </a:cubicBezTo>
                <a:cubicBezTo>
                  <a:pt x="672977" y="1041234"/>
                  <a:pt x="692304" y="1031262"/>
                  <a:pt x="712578" y="1023433"/>
                </a:cubicBezTo>
                <a:cubicBezTo>
                  <a:pt x="771672" y="1002211"/>
                  <a:pt x="832082" y="982225"/>
                  <a:pt x="895090" y="977526"/>
                </a:cubicBezTo>
                <a:cubicBezTo>
                  <a:pt x="945239" y="972335"/>
                  <a:pt x="995390" y="980658"/>
                  <a:pt x="1043975" y="992443"/>
                </a:cubicBezTo>
                <a:cubicBezTo>
                  <a:pt x="1078137" y="1000110"/>
                  <a:pt x="1109167" y="1017581"/>
                  <a:pt x="1143576" y="1024422"/>
                </a:cubicBezTo>
                <a:cubicBezTo>
                  <a:pt x="1177984" y="1031262"/>
                  <a:pt x="1208848" y="1048446"/>
                  <a:pt x="1242475" y="1057883"/>
                </a:cubicBezTo>
                <a:cubicBezTo>
                  <a:pt x="1276101" y="1067319"/>
                  <a:pt x="1307007" y="1082815"/>
                  <a:pt x="1337830" y="1098431"/>
                </a:cubicBezTo>
                <a:cubicBezTo>
                  <a:pt x="1358930" y="1111866"/>
                  <a:pt x="1383160" y="1119613"/>
                  <a:pt x="1404342" y="1132593"/>
                </a:cubicBezTo>
                <a:cubicBezTo>
                  <a:pt x="1432486" y="1146399"/>
                  <a:pt x="1457912" y="1165107"/>
                  <a:pt x="1486180" y="1178664"/>
                </a:cubicBezTo>
                <a:cubicBezTo>
                  <a:pt x="1525328" y="1199268"/>
                  <a:pt x="1568350" y="1214227"/>
                  <a:pt x="1602264" y="1243814"/>
                </a:cubicBezTo>
                <a:cubicBezTo>
                  <a:pt x="1623734" y="1263430"/>
                  <a:pt x="1651920" y="1272207"/>
                  <a:pt x="1677346" y="1285271"/>
                </a:cubicBezTo>
                <a:cubicBezTo>
                  <a:pt x="1647099" y="1265407"/>
                  <a:pt x="1618501" y="1243155"/>
                  <a:pt x="1587305" y="1224818"/>
                </a:cubicBezTo>
                <a:cubicBezTo>
                  <a:pt x="1539792" y="1192592"/>
                  <a:pt x="1488653" y="1166219"/>
                  <a:pt x="1439862" y="1136014"/>
                </a:cubicBezTo>
                <a:cubicBezTo>
                  <a:pt x="1363751" y="1092374"/>
                  <a:pt x="1289452" y="1045356"/>
                  <a:pt x="1212599" y="1002994"/>
                </a:cubicBezTo>
                <a:cubicBezTo>
                  <a:pt x="1188740" y="990302"/>
                  <a:pt x="1164056" y="979134"/>
                  <a:pt x="1141432" y="964175"/>
                </a:cubicBezTo>
                <a:cubicBezTo>
                  <a:pt x="1100018" y="938255"/>
                  <a:pt x="1054896" y="919300"/>
                  <a:pt x="1010596" y="899272"/>
                </a:cubicBezTo>
                <a:cubicBezTo>
                  <a:pt x="982863" y="887651"/>
                  <a:pt x="952904" y="882788"/>
                  <a:pt x="923318" y="879287"/>
                </a:cubicBezTo>
                <a:cubicBezTo>
                  <a:pt x="855282" y="871045"/>
                  <a:pt x="788730" y="854025"/>
                  <a:pt x="720944" y="843971"/>
                </a:cubicBezTo>
                <a:cubicBezTo>
                  <a:pt x="686411" y="838984"/>
                  <a:pt x="652125" y="832185"/>
                  <a:pt x="617304" y="829383"/>
                </a:cubicBezTo>
                <a:cubicBezTo>
                  <a:pt x="547251" y="820770"/>
                  <a:pt x="475796" y="812899"/>
                  <a:pt x="409986" y="785496"/>
                </a:cubicBezTo>
                <a:cubicBezTo>
                  <a:pt x="360166" y="764150"/>
                  <a:pt x="308119" y="740167"/>
                  <a:pt x="273998" y="696116"/>
                </a:cubicBezTo>
                <a:cubicBezTo>
                  <a:pt x="252612" y="668465"/>
                  <a:pt x="228670" y="642915"/>
                  <a:pt x="209179" y="613699"/>
                </a:cubicBezTo>
                <a:cubicBezTo>
                  <a:pt x="187048" y="581783"/>
                  <a:pt x="162350" y="551725"/>
                  <a:pt x="135332" y="523824"/>
                </a:cubicBezTo>
                <a:cubicBezTo>
                  <a:pt x="115825" y="499724"/>
                  <a:pt x="94939" y="476774"/>
                  <a:pt x="72778" y="455089"/>
                </a:cubicBezTo>
                <a:cubicBezTo>
                  <a:pt x="60086" y="443839"/>
                  <a:pt x="52545" y="427602"/>
                  <a:pt x="37670" y="418702"/>
                </a:cubicBezTo>
                <a:cubicBezTo>
                  <a:pt x="24426" y="409227"/>
                  <a:pt x="12338" y="398231"/>
                  <a:pt x="1653" y="385941"/>
                </a:cubicBezTo>
                <a:cubicBezTo>
                  <a:pt x="-2467" y="382933"/>
                  <a:pt x="2312" y="378317"/>
                  <a:pt x="3137" y="374856"/>
                </a:cubicBezTo>
                <a:cubicBezTo>
                  <a:pt x="19621" y="379388"/>
                  <a:pt x="36104" y="385693"/>
                  <a:pt x="53000" y="388495"/>
                </a:cubicBezTo>
                <a:cubicBezTo>
                  <a:pt x="84070" y="394347"/>
                  <a:pt x="115801" y="392040"/>
                  <a:pt x="147201" y="393688"/>
                </a:cubicBezTo>
                <a:cubicBezTo>
                  <a:pt x="172791" y="394966"/>
                  <a:pt x="198423" y="395996"/>
                  <a:pt x="224014" y="395213"/>
                </a:cubicBezTo>
                <a:cubicBezTo>
                  <a:pt x="263573" y="394223"/>
                  <a:pt x="303462" y="389897"/>
                  <a:pt x="342816" y="396160"/>
                </a:cubicBezTo>
                <a:cubicBezTo>
                  <a:pt x="394080" y="403949"/>
                  <a:pt x="445837" y="410789"/>
                  <a:pt x="495782" y="424430"/>
                </a:cubicBezTo>
                <a:cubicBezTo>
                  <a:pt x="522690" y="431352"/>
                  <a:pt x="548817" y="440913"/>
                  <a:pt x="575809" y="447671"/>
                </a:cubicBezTo>
                <a:cubicBezTo>
                  <a:pt x="604159" y="454759"/>
                  <a:pt x="632593" y="461723"/>
                  <a:pt x="660120" y="471572"/>
                </a:cubicBezTo>
                <a:cubicBezTo>
                  <a:pt x="681548" y="479031"/>
                  <a:pt x="699309" y="493700"/>
                  <a:pt x="716658" y="507836"/>
                </a:cubicBezTo>
                <a:cubicBezTo>
                  <a:pt x="745010" y="531571"/>
                  <a:pt x="762852" y="564414"/>
                  <a:pt x="783909" y="594372"/>
                </a:cubicBezTo>
                <a:cubicBezTo>
                  <a:pt x="799199" y="616625"/>
                  <a:pt x="817617" y="636694"/>
                  <a:pt x="831917" y="659687"/>
                </a:cubicBezTo>
                <a:cubicBezTo>
                  <a:pt x="844733" y="680292"/>
                  <a:pt x="858208" y="700895"/>
                  <a:pt x="872631" y="720304"/>
                </a:cubicBezTo>
                <a:cubicBezTo>
                  <a:pt x="891648" y="747722"/>
                  <a:pt x="908656" y="776477"/>
                  <a:pt x="923524" y="806348"/>
                </a:cubicBezTo>
                <a:cubicBezTo>
                  <a:pt x="932132" y="823333"/>
                  <a:pt x="943385" y="838843"/>
                  <a:pt x="956861" y="852295"/>
                </a:cubicBezTo>
                <a:cubicBezTo>
                  <a:pt x="969800" y="864905"/>
                  <a:pt x="987437" y="870302"/>
                  <a:pt x="1003592" y="877514"/>
                </a:cubicBezTo>
                <a:cubicBezTo>
                  <a:pt x="1055266" y="900179"/>
                  <a:pt x="1109043" y="918723"/>
                  <a:pt x="1158286" y="946332"/>
                </a:cubicBezTo>
                <a:cubicBezTo>
                  <a:pt x="1186596" y="959683"/>
                  <a:pt x="1214906" y="973035"/>
                  <a:pt x="1243341" y="986098"/>
                </a:cubicBezTo>
                <a:cubicBezTo>
                  <a:pt x="1221912" y="956634"/>
                  <a:pt x="1199330" y="927871"/>
                  <a:pt x="1180868" y="896347"/>
                </a:cubicBezTo>
                <a:cubicBezTo>
                  <a:pt x="1153342" y="849988"/>
                  <a:pt x="1123836" y="804451"/>
                  <a:pt x="1087738" y="764192"/>
                </a:cubicBezTo>
                <a:cubicBezTo>
                  <a:pt x="1069153" y="742928"/>
                  <a:pt x="1048014" y="724138"/>
                  <a:pt x="1027698" y="704604"/>
                </a:cubicBezTo>
                <a:cubicBezTo>
                  <a:pt x="997493" y="675511"/>
                  <a:pt x="961476" y="652805"/>
                  <a:pt x="934278" y="620622"/>
                </a:cubicBezTo>
                <a:cubicBezTo>
                  <a:pt x="905928" y="586955"/>
                  <a:pt x="879348" y="550320"/>
                  <a:pt x="865873" y="507918"/>
                </a:cubicBezTo>
                <a:cubicBezTo>
                  <a:pt x="853510" y="469181"/>
                  <a:pt x="834925" y="432507"/>
                  <a:pt x="825283" y="392864"/>
                </a:cubicBezTo>
                <a:cubicBezTo>
                  <a:pt x="817741" y="363400"/>
                  <a:pt x="819472" y="332700"/>
                  <a:pt x="814857" y="302782"/>
                </a:cubicBezTo>
                <a:cubicBezTo>
                  <a:pt x="811436" y="278552"/>
                  <a:pt x="802495" y="255557"/>
                  <a:pt x="798746" y="231327"/>
                </a:cubicBezTo>
                <a:cubicBezTo>
                  <a:pt x="794294" y="203760"/>
                  <a:pt x="780530" y="179035"/>
                  <a:pt x="772990" y="152373"/>
                </a:cubicBezTo>
                <a:cubicBezTo>
                  <a:pt x="765613" y="127318"/>
                  <a:pt x="755930" y="102923"/>
                  <a:pt x="750448" y="77333"/>
                </a:cubicBezTo>
                <a:cubicBezTo>
                  <a:pt x="747029" y="63075"/>
                  <a:pt x="757207" y="48486"/>
                  <a:pt x="750448" y="34641"/>
                </a:cubicBezTo>
                <a:cubicBezTo>
                  <a:pt x="746534" y="25492"/>
                  <a:pt x="738745" y="18817"/>
                  <a:pt x="733965" y="10286"/>
                </a:cubicBezTo>
                <a:cubicBezTo>
                  <a:pt x="731970" y="7184"/>
                  <a:pt x="732869" y="3054"/>
                  <a:pt x="735969" y="1061"/>
                </a:cubicBezTo>
                <a:cubicBezTo>
                  <a:pt x="737318" y="195"/>
                  <a:pt x="738931" y="-157"/>
                  <a:pt x="740516" y="66"/>
                </a:cubicBezTo>
                <a:close/>
              </a:path>
            </a:pathLst>
          </a:custGeom>
          <a:solidFill>
            <a:srgbClr val="A6C2B7"/>
          </a:solidFill>
          <a:ln w="28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sz="1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矩形 259"/>
          <p:cNvSpPr>
            <a:spLocks noChangeArrowheads="1"/>
          </p:cNvSpPr>
          <p:nvPr/>
        </p:nvSpPr>
        <p:spPr bwMode="auto">
          <a:xfrm>
            <a:off x="1475740" y="2402205"/>
            <a:ext cx="6160135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lvl="0" algn="ctr" fontAlgn="base">
              <a:spcAft>
                <a:spcPct val="0"/>
              </a:spcAft>
              <a:buNone/>
              <a:defRPr/>
            </a:pPr>
            <a:r>
              <a:rPr lang="zh-CN" altLang="en-US" sz="7200" cap="all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Arial" panose="020B0604020202020204" pitchFamily="34" charset="0"/>
                <a:sym typeface="汉仪黑方简" panose="00020600040101010101" pitchFamily="18" charset="-122"/>
              </a:rPr>
              <a:t>我喜欢的动物</a:t>
            </a:r>
            <a:endParaRPr lang="zh-CN" altLang="en-US" sz="7200" cap="all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Arial" panose="020B0604020202020204" pitchFamily="34" charset="0"/>
              <a:sym typeface="汉仪黑方简" panose="00020600040101010101" pitchFamily="18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9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lang="zh-CN" sz="4400" kern="1200" baseline="0">
              <a:latin typeface="+mj-lt"/>
              <a:ea typeface="+mj-ea"/>
              <a:cs typeface="+mj-cs"/>
            </a:endParaRPr>
          </a:p>
        </p:txBody>
      </p:sp>
      <p:sp>
        <p:nvSpPr>
          <p:cNvPr id="2050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 anchor="t" anchorCtr="0"/>
          <a:p>
            <a:pPr defTabSz="914400">
              <a:buClrTx/>
              <a:buSzTx/>
              <a:buFontTx/>
            </a:pPr>
            <a:endParaRPr lang="zh-CN" sz="3200" kern="1200" baseline="0">
              <a:latin typeface="+mn-lt"/>
              <a:ea typeface="+mn-ea"/>
              <a:cs typeface="+mn-cs"/>
            </a:endParaRPr>
          </a:p>
        </p:txBody>
      </p:sp>
      <p:pic>
        <p:nvPicPr>
          <p:cNvPr id="2051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79388" y="692150"/>
            <a:ext cx="3616325" cy="494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3924300" y="115888"/>
            <a:ext cx="4930775" cy="3017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图片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4211638" y="3198813"/>
            <a:ext cx="4354512" cy="3363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/>
          </a:p>
        </p:txBody>
      </p:sp>
      <p:sp>
        <p:nvSpPr>
          <p:cNvPr id="3074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anchor="t" anchorCtr="0"/>
          <a:p>
            <a:endParaRPr lang="zh-CN" altLang="en-US"/>
          </a:p>
        </p:txBody>
      </p:sp>
      <p:pic>
        <p:nvPicPr>
          <p:cNvPr id="3075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179388" y="333375"/>
            <a:ext cx="3933825" cy="608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4211638" y="274638"/>
            <a:ext cx="4689475" cy="3122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104"/>
          <p:cNvPicPr/>
          <p:nvPr/>
        </p:nvPicPr>
        <p:blipFill>
          <a:blip r:embed="rId3"/>
          <a:stretch>
            <a:fillRect/>
          </a:stretch>
        </p:blipFill>
        <p:spPr>
          <a:xfrm>
            <a:off x="4427538" y="3500438"/>
            <a:ext cx="4398962" cy="2860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/>
          </a:p>
        </p:txBody>
      </p:sp>
      <p:sp>
        <p:nvSpPr>
          <p:cNvPr id="4098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anchor="t" anchorCtr="0"/>
          <a:p>
            <a:endParaRPr lang="zh-CN" altLang="en-US"/>
          </a:p>
        </p:txBody>
      </p:sp>
      <p:pic>
        <p:nvPicPr>
          <p:cNvPr id="4099" name="图片 105"/>
          <p:cNvPicPr/>
          <p:nvPr/>
        </p:nvPicPr>
        <p:blipFill>
          <a:blip r:embed="rId1"/>
          <a:stretch>
            <a:fillRect/>
          </a:stretch>
        </p:blipFill>
        <p:spPr>
          <a:xfrm>
            <a:off x="179388" y="115888"/>
            <a:ext cx="4392612" cy="3521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图片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4643438" y="404813"/>
            <a:ext cx="4283075" cy="2566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107"/>
          <p:cNvPicPr/>
          <p:nvPr/>
        </p:nvPicPr>
        <p:blipFill>
          <a:blip r:embed="rId3"/>
          <a:stretch>
            <a:fillRect/>
          </a:stretch>
        </p:blipFill>
        <p:spPr>
          <a:xfrm>
            <a:off x="4673600" y="3355975"/>
            <a:ext cx="4402138" cy="297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108"/>
          <p:cNvPicPr/>
          <p:nvPr/>
        </p:nvPicPr>
        <p:blipFill>
          <a:blip r:embed="rId4"/>
          <a:stretch>
            <a:fillRect/>
          </a:stretch>
        </p:blipFill>
        <p:spPr>
          <a:xfrm>
            <a:off x="-828675" y="3789363"/>
            <a:ext cx="5268913" cy="28813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/>
          </a:p>
        </p:txBody>
      </p:sp>
      <p:sp>
        <p:nvSpPr>
          <p:cNvPr id="5122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anchor="t" anchorCtr="0"/>
          <a:p>
            <a:endParaRPr lang="zh-CN" altLang="en-US"/>
          </a:p>
        </p:txBody>
      </p:sp>
      <p:pic>
        <p:nvPicPr>
          <p:cNvPr id="5123" name="图片 109"/>
          <p:cNvPicPr/>
          <p:nvPr/>
        </p:nvPicPr>
        <p:blipFill>
          <a:blip r:embed="rId1"/>
          <a:stretch>
            <a:fillRect/>
          </a:stretch>
        </p:blipFill>
        <p:spPr>
          <a:xfrm>
            <a:off x="250825" y="188913"/>
            <a:ext cx="3616325" cy="2814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图片 110"/>
          <p:cNvPicPr/>
          <p:nvPr/>
        </p:nvPicPr>
        <p:blipFill>
          <a:blip r:embed="rId2"/>
          <a:stretch>
            <a:fillRect/>
          </a:stretch>
        </p:blipFill>
        <p:spPr>
          <a:xfrm>
            <a:off x="4067175" y="115888"/>
            <a:ext cx="4554538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11"/>
          <p:cNvPicPr/>
          <p:nvPr/>
        </p:nvPicPr>
        <p:blipFill>
          <a:blip r:embed="rId3"/>
          <a:stretch>
            <a:fillRect/>
          </a:stretch>
        </p:blipFill>
        <p:spPr>
          <a:xfrm>
            <a:off x="250825" y="3284538"/>
            <a:ext cx="3600450" cy="3330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WYyNjRmN2NjMDIyY2VmNWNjNDc3YWJiZTUwNGQ2ZT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演示</Application>
  <PresentationFormat/>
  <Paragraphs>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汉仪旗黑-50S</vt:lpstr>
      <vt:lpstr>黑体</vt:lpstr>
      <vt:lpstr>印品灵秀体（非商用）</vt:lpstr>
      <vt:lpstr>汉仪黑方简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Setllar</cp:lastModifiedBy>
  <cp:revision>2</cp:revision>
  <dcterms:created xsi:type="dcterms:W3CDTF">2023-02-04T02:34:23Z</dcterms:created>
  <dcterms:modified xsi:type="dcterms:W3CDTF">2025-01-17T00:44:50Z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ABC2B41C73E341A7BB9AF3E6AF2FDC11_12</vt:lpwstr>
  </property>
</Properties>
</file>