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" y="-21590"/>
            <a:ext cx="12188825" cy="71901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72230" y="2489835"/>
            <a:ext cx="48812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珍贵的小水滴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975" y="2125345"/>
            <a:ext cx="4272280" cy="4272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040" y="2365375"/>
            <a:ext cx="5655310" cy="4032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81655" y="445770"/>
            <a:ext cx="58762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我们可以怎么节约用水？</a:t>
            </a:r>
            <a:endParaRPr lang="zh-CN" altLang="en-US" sz="40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8065" y="-38100"/>
            <a:ext cx="8067675" cy="68948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735" y="15875"/>
            <a:ext cx="7886700" cy="6727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4080" y="-3810"/>
            <a:ext cx="8002270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5715"/>
            <a:ext cx="7959090" cy="6836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8505" y="-20955"/>
            <a:ext cx="8091170" cy="69481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0" y="-26670"/>
            <a:ext cx="8032115" cy="6915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770" y="2759075"/>
            <a:ext cx="5176520" cy="307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80" y="503555"/>
            <a:ext cx="4036060" cy="60693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5115" y="1113790"/>
            <a:ext cx="4359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这些地方怎么了？</a:t>
            </a:r>
            <a:endParaRPr lang="zh-CN" altLang="en-US" sz="40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26820" y="315595"/>
            <a:ext cx="4050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水的用处</a:t>
            </a:r>
            <a:endParaRPr lang="zh-CN" altLang="en-US" sz="5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" y="1720215"/>
            <a:ext cx="3048000" cy="2240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770" y="34925"/>
            <a:ext cx="3048000" cy="30175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600"/>
          <a:stretch>
            <a:fillRect/>
          </a:stretch>
        </p:blipFill>
        <p:spPr>
          <a:xfrm>
            <a:off x="7899400" y="34925"/>
            <a:ext cx="3841750" cy="3520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" y="4100195"/>
            <a:ext cx="4963795" cy="24377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65" y="3728085"/>
            <a:ext cx="3865880" cy="2809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WPS 演示</Application>
  <PresentationFormat>宽屏</PresentationFormat>
  <Paragraphs>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走在最后的人</cp:lastModifiedBy>
  <cp:revision>2</cp:revision>
  <dcterms:created xsi:type="dcterms:W3CDTF">2023-04-03T01:40:29Z</dcterms:created>
  <dcterms:modified xsi:type="dcterms:W3CDTF">2023-04-03T01:53:22Z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