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0BDEB-1E01-9810-A5DF-BA2B3AA1C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F91364-C33B-B406-D86E-EF63EC8C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72ECDE-CCEE-299A-0183-B5E7A3B8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3664FF-339E-AE8D-EDE5-6BC1D7E5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D8A425-6422-1522-580B-8035B4B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DD5D1-195D-D0C4-5568-245F2709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C45116-5A47-E846-3B8A-5878BC43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289667-B3BB-506F-3A2C-88692CA5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4D3D09-2A2E-6745-FEE0-4AA1F5AE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7CCA3-EE8B-524A-E0DB-6011AC73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53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36E00D-B37A-47E6-F1D9-D4EAB7EA0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F4B68D-6C58-E0BA-1EFE-5DFEA80D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45388E-4213-0EE2-0E26-CC26B826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C0F51F-0626-AF0C-9556-8117C954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92E4F-27BD-8DD6-59F3-2984593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0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5BE57-C0A7-8F09-A056-17C99FDB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1ED69-B9FD-52AC-528C-2BA9B50EA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F34807-5C1A-C5DF-5D27-8B14D46F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D61BB-7C9D-B9B1-F52E-B070F448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C4B1B9-24BE-FFFC-7325-EAAAEC15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6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F50C4-22BA-54EF-F51B-1036402C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DECDC7-D4D2-FC6D-C311-7599A7F8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24A52F-4716-DEB2-30E3-44DB3E81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04348-57EB-9872-54BA-8326C9A9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6ECE40-1DC4-CA02-6507-978ED864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0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26A43-9F7D-933C-C9FF-57CF0387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CA395D-8B52-D798-5A2A-3679160E9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A3BC02-7CC6-7110-5A93-7E4E49112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411EAA-756F-6BC8-4D71-6780D7F3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27C3B2-9155-7A58-1896-E764526F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633169-4F47-4422-95C5-6AEBCD5B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47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5489D-4AF3-1F42-B89B-00181616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C6E581-117C-1B96-B666-9D6A3643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C073CC-BA17-AC0F-4A4C-47DAD0915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CBA2E7-B308-24A0-EF13-81C377F04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7FC94-5E65-E8DB-59EF-6038EEAC0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51DE61-9B51-6684-0C6A-BF45012F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A788F6-0BA2-187C-F845-4587C6B5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AF289A-AF1B-BD39-E674-1C5A4137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2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454CF-C9DA-6F5D-D7E4-DDD1D97F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8A0763-C1A0-9F3C-5390-64A8FE98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A01848-3373-823B-1DBE-7C6CD52C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15ED2D-C42A-26F7-D7EF-4765659F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301A1D-5EC6-C2CB-DA65-A0CA6D8D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2A365D-2332-1FB2-F05C-5B571A97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02ADCE-6752-559F-8431-1078C59E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3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90AA1-1849-1436-2034-0CC9588D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26BEF4-F33B-4136-9D88-FE52F3EA7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C17A4A-2BEF-6113-C9C7-00E4783B4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3AFA87-5DE6-5CC3-7F1E-3B92E729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32AE90-964E-BA13-3728-692B3F87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C496A5-2DAC-141A-5AA5-A25DCE1F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09D88-4660-A0F0-232D-9AB09454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26ECC3-EC48-270C-7244-1D33082F8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568375-1E1D-5A67-826E-EF253DE81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A1756D-D8F3-24F7-0B4A-4A146DBC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719215-87A2-092B-3C73-034A9803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1294B9-3982-18D4-FE64-033D9EC8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6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EC0C09-98E5-1D95-89CD-EA1C5168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AEDA49-A3F4-42FF-A0FB-30436825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FF33F8-D179-2D1A-40FE-DC391309D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003C-A790-4910-A743-356411284211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CD239C-9CDB-CB56-358F-96A0D251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3B2327-2AF4-BCC7-933D-229263DF0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FC52-83AD-461F-9218-3722FF256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8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98EC39-DF85-FBC4-D057-F2FD6F01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3439"/>
            <a:ext cx="12192000" cy="812799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4F83BD1-3FDD-F6DC-92BD-2BD21DEF6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97" y="-329939"/>
            <a:ext cx="10196660" cy="3261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中班音乐：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毛毛虫变蝴蝶</a:t>
            </a:r>
          </a:p>
        </p:txBody>
      </p:sp>
    </p:spTree>
    <p:extLst>
      <p:ext uri="{BB962C8B-B14F-4D97-AF65-F5344CB8AC3E}">
        <p14:creationId xmlns:p14="http://schemas.microsoft.com/office/powerpoint/2010/main" val="285593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91D3DAE-E6F2-6510-9D53-2877709E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67"/>
            <a:ext cx="6187338" cy="4640503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713C8D4-8493-0582-7F72-F28F03BB1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8674" y="1916931"/>
            <a:ext cx="5238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339D722-DDF7-5AAF-FA80-F2DB009B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6" y="201694"/>
            <a:ext cx="4519892" cy="338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8C02-06E4-3B12-CB00-CA26FD12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749" y="201694"/>
            <a:ext cx="2421577" cy="18161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ECFCAEA-A588-43E6-EBC8-8164CF948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43" y="830705"/>
            <a:ext cx="3404616" cy="24384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E8E4422-7218-60FF-5713-610D65D4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084" y="3429000"/>
            <a:ext cx="1987669" cy="1490752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12918714-55AE-32FB-E66B-643F1514C692}"/>
              </a:ext>
            </a:extLst>
          </p:cNvPr>
          <p:cNvSpPr/>
          <p:nvPr/>
        </p:nvSpPr>
        <p:spPr>
          <a:xfrm>
            <a:off x="4251488" y="2163721"/>
            <a:ext cx="3487917" cy="64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816FA5BA-7E0A-126B-AE04-4E30625159A4}"/>
              </a:ext>
            </a:extLst>
          </p:cNvPr>
          <p:cNvSpPr/>
          <p:nvPr/>
        </p:nvSpPr>
        <p:spPr>
          <a:xfrm rot="2489577">
            <a:off x="7767295" y="3080567"/>
            <a:ext cx="791852" cy="2603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D417F15-6FEF-675D-C4AC-7182DE81E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2464"/>
            <a:ext cx="680923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中班音乐： 毛毛虫变蝴蝶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中班音乐： 毛毛虫变蝴蝶</dc:title>
  <dc:creator>梅</dc:creator>
  <cp:lastModifiedBy>梅</cp:lastModifiedBy>
  <cp:revision>1</cp:revision>
  <dcterms:created xsi:type="dcterms:W3CDTF">2023-03-21T10:07:29Z</dcterms:created>
  <dcterms:modified xsi:type="dcterms:W3CDTF">2023-03-21T10:42:01Z</dcterms:modified>
</cp:coreProperties>
</file>